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71" r:id="rId2"/>
    <p:sldId id="346" r:id="rId3"/>
    <p:sldId id="347" r:id="rId4"/>
    <p:sldId id="348" r:id="rId5"/>
    <p:sldId id="349" r:id="rId6"/>
    <p:sldId id="289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 Sans" pitchFamily="2" charset="0"/>
      <p:regular r:id="rId13"/>
      <p:bold r:id="rId14"/>
      <p:italic r:id="rId15"/>
      <p:boldItalic r:id="rId16"/>
    </p:embeddedFont>
    <p:embeddedFont>
      <p:font typeface="Nunito Sans SemiBold" pitchFamily="2" charset="0"/>
      <p:bold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5E5"/>
    <a:srgbClr val="525252"/>
    <a:srgbClr val="1A1A1A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599" autoAdjust="0"/>
  </p:normalViewPr>
  <p:slideViewPr>
    <p:cSldViewPr>
      <p:cViewPr varScale="1">
        <p:scale>
          <a:sx n="77" d="100"/>
          <a:sy n="77" d="100"/>
        </p:scale>
        <p:origin x="682" y="53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font" Target="fonts/font5.fntdata" /><Relationship Id="rId18" Type="http://schemas.openxmlformats.org/officeDocument/2006/relationships/font" Target="fonts/font10.fntdata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font" Target="fonts/font4.fntdata" /><Relationship Id="rId17" Type="http://schemas.openxmlformats.org/officeDocument/2006/relationships/font" Target="fonts/font9.fntdata" /><Relationship Id="rId2" Type="http://schemas.openxmlformats.org/officeDocument/2006/relationships/slide" Target="slides/slide1.xml" /><Relationship Id="rId16" Type="http://schemas.openxmlformats.org/officeDocument/2006/relationships/font" Target="fonts/font8.fntdata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3.fntdata" /><Relationship Id="rId5" Type="http://schemas.openxmlformats.org/officeDocument/2006/relationships/slide" Target="slides/slide4.xml" /><Relationship Id="rId15" Type="http://schemas.openxmlformats.org/officeDocument/2006/relationships/font" Target="fonts/font7.fntdata" /><Relationship Id="rId10" Type="http://schemas.openxmlformats.org/officeDocument/2006/relationships/font" Target="fonts/font2.fntdata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font" Target="fonts/font1.fntdata" /><Relationship Id="rId14" Type="http://schemas.openxmlformats.org/officeDocument/2006/relationships/font" Target="fonts/font6.fntdata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2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+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2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Sorting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Bubble Sort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32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8DA827-C453-4A43-A1C9-36B1BDA9AAB0}"/>
              </a:ext>
            </a:extLst>
          </p:cNvPr>
          <p:cNvGrpSpPr/>
          <p:nvPr/>
        </p:nvGrpSpPr>
        <p:grpSpPr>
          <a:xfrm>
            <a:off x="3508113" y="2021178"/>
            <a:ext cx="5329285" cy="919900"/>
            <a:chOff x="1219200" y="2057400"/>
            <a:chExt cx="5329285" cy="9199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4DBF933-A9AB-4E39-8D6D-72C670046009}"/>
                </a:ext>
              </a:extLst>
            </p:cNvPr>
            <p:cNvSpPr/>
            <p:nvPr/>
          </p:nvSpPr>
          <p:spPr>
            <a:xfrm>
              <a:off x="1219200" y="2057400"/>
              <a:ext cx="10668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00A7ED-C9E6-4341-8A70-EC9A2CEF7AFF}"/>
                </a:ext>
              </a:extLst>
            </p:cNvPr>
            <p:cNvSpPr/>
            <p:nvPr/>
          </p:nvSpPr>
          <p:spPr>
            <a:xfrm>
              <a:off x="2283087" y="2062900"/>
              <a:ext cx="10668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166017-CE44-463B-B6A8-F3FCF6989C94}"/>
                </a:ext>
              </a:extLst>
            </p:cNvPr>
            <p:cNvSpPr/>
            <p:nvPr/>
          </p:nvSpPr>
          <p:spPr>
            <a:xfrm>
              <a:off x="3352799" y="2062900"/>
              <a:ext cx="10668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CB0AF3D-469A-4D12-BEC6-78B36A083228}"/>
                </a:ext>
              </a:extLst>
            </p:cNvPr>
            <p:cNvSpPr/>
            <p:nvPr/>
          </p:nvSpPr>
          <p:spPr>
            <a:xfrm>
              <a:off x="4414100" y="2057400"/>
              <a:ext cx="10668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624CE7-5A92-4627-87E0-CF0926B3519B}"/>
                </a:ext>
              </a:extLst>
            </p:cNvPr>
            <p:cNvSpPr/>
            <p:nvPr/>
          </p:nvSpPr>
          <p:spPr>
            <a:xfrm>
              <a:off x="5481685" y="2057401"/>
              <a:ext cx="10668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D02477-33B4-4F87-8167-58157CDC5532}"/>
              </a:ext>
            </a:extLst>
          </p:cNvPr>
          <p:cNvGrpSpPr/>
          <p:nvPr/>
        </p:nvGrpSpPr>
        <p:grpSpPr>
          <a:xfrm>
            <a:off x="3828161" y="1611580"/>
            <a:ext cx="4735003" cy="379468"/>
            <a:chOff x="2808797" y="1621295"/>
            <a:chExt cx="4735003" cy="3794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7FCB0E-3E3B-4D79-81F3-FFC1BD14EAEF}"/>
                </a:ext>
              </a:extLst>
            </p:cNvPr>
            <p:cNvSpPr txBox="1"/>
            <p:nvPr/>
          </p:nvSpPr>
          <p:spPr>
            <a:xfrm>
              <a:off x="2808797" y="162129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4BB789-0D72-44F2-B276-96930747AD1F}"/>
                </a:ext>
              </a:extLst>
            </p:cNvPr>
            <p:cNvSpPr txBox="1"/>
            <p:nvPr/>
          </p:nvSpPr>
          <p:spPr>
            <a:xfrm>
              <a:off x="3875989" y="162129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495100-49DC-446B-A5B5-D4795FCF9FFE}"/>
                </a:ext>
              </a:extLst>
            </p:cNvPr>
            <p:cNvSpPr txBox="1"/>
            <p:nvPr/>
          </p:nvSpPr>
          <p:spPr>
            <a:xfrm>
              <a:off x="4953000" y="162129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98CA3-064E-43A6-9ED8-03B81D542319}"/>
                </a:ext>
              </a:extLst>
            </p:cNvPr>
            <p:cNvSpPr txBox="1"/>
            <p:nvPr/>
          </p:nvSpPr>
          <p:spPr>
            <a:xfrm>
              <a:off x="6019800" y="162129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1F294B-D70D-49C6-BAC3-3EA2215E76CA}"/>
                </a:ext>
              </a:extLst>
            </p:cNvPr>
            <p:cNvSpPr txBox="1"/>
            <p:nvPr/>
          </p:nvSpPr>
          <p:spPr>
            <a:xfrm>
              <a:off x="7086600" y="163143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25A60F-8329-4222-9749-03E9A265AD18}"/>
              </a:ext>
            </a:extLst>
          </p:cNvPr>
          <p:cNvSpPr/>
          <p:nvPr/>
        </p:nvSpPr>
        <p:spPr>
          <a:xfrm>
            <a:off x="7766114" y="4518630"/>
            <a:ext cx="1066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83D31FA-8859-49F5-B681-F3DAEDA47027}"/>
              </a:ext>
            </a:extLst>
          </p:cNvPr>
          <p:cNvSpPr/>
          <p:nvPr/>
        </p:nvSpPr>
        <p:spPr>
          <a:xfrm>
            <a:off x="5562600" y="4518630"/>
            <a:ext cx="1066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C7B365-DB12-46FB-9E45-658B414BEDC2}"/>
              </a:ext>
            </a:extLst>
          </p:cNvPr>
          <p:cNvSpPr txBox="1"/>
          <p:nvPr/>
        </p:nvSpPr>
        <p:spPr>
          <a:xfrm>
            <a:off x="8077200" y="220540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  <a:endParaRPr lang="en-IN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88D482-F324-4E80-AB78-3EC1AE1F7E3C}"/>
              </a:ext>
            </a:extLst>
          </p:cNvPr>
          <p:cNvSpPr txBox="1"/>
          <p:nvPr/>
        </p:nvSpPr>
        <p:spPr>
          <a:xfrm>
            <a:off x="3875989" y="220540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endParaRPr lang="en-IN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9A1153-F5FA-4638-A254-366D853C822D}"/>
              </a:ext>
            </a:extLst>
          </p:cNvPr>
          <p:cNvSpPr txBox="1"/>
          <p:nvPr/>
        </p:nvSpPr>
        <p:spPr>
          <a:xfrm>
            <a:off x="4915809" y="220540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  <a:endParaRPr lang="en-IN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83ABC1-39B2-426C-B121-DC613FA41B8F}"/>
              </a:ext>
            </a:extLst>
          </p:cNvPr>
          <p:cNvSpPr txBox="1"/>
          <p:nvPr/>
        </p:nvSpPr>
        <p:spPr>
          <a:xfrm>
            <a:off x="5967063" y="220540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  <a:endParaRPr lang="en-IN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102B4-7418-46AF-841D-3DDE1B5DF793}"/>
              </a:ext>
            </a:extLst>
          </p:cNvPr>
          <p:cNvSpPr txBox="1"/>
          <p:nvPr/>
        </p:nvSpPr>
        <p:spPr>
          <a:xfrm>
            <a:off x="7005685" y="220704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endParaRPr lang="en-IN" sz="2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B483AB4-A25B-4775-A0A0-584E8FAB7D1C}"/>
              </a:ext>
            </a:extLst>
          </p:cNvPr>
          <p:cNvGrpSpPr/>
          <p:nvPr/>
        </p:nvGrpSpPr>
        <p:grpSpPr>
          <a:xfrm>
            <a:off x="4016642" y="2975844"/>
            <a:ext cx="1096384" cy="691968"/>
            <a:chOff x="2942216" y="2899527"/>
            <a:chExt cx="1096384" cy="69196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ABF35C7-363D-4BFE-AE6D-ED6EBEF63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2216" y="2899527"/>
              <a:ext cx="0" cy="685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7E31301-F169-4297-88AD-AC8DB51DFA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8600" y="2905695"/>
              <a:ext cx="0" cy="685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B723951-E1DF-4806-87EA-FCE218E934ED}"/>
                </a:ext>
              </a:extLst>
            </p:cNvPr>
            <p:cNvCxnSpPr>
              <a:cxnSpLocks/>
            </p:cNvCxnSpPr>
            <p:nvPr/>
          </p:nvCxnSpPr>
          <p:spPr>
            <a:xfrm>
              <a:off x="2942216" y="3585327"/>
              <a:ext cx="109638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2B1F182-E725-481F-A9D9-1001B5ED2776}"/>
              </a:ext>
            </a:extLst>
          </p:cNvPr>
          <p:cNvSpPr/>
          <p:nvPr/>
        </p:nvSpPr>
        <p:spPr>
          <a:xfrm rot="10800000">
            <a:off x="7021589" y="4788260"/>
            <a:ext cx="283009" cy="375139"/>
          </a:xfrm>
          <a:prstGeom prst="chevron">
            <a:avLst>
              <a:gd name="adj" fmla="val 74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A5D24716-979E-4C1C-ABA4-1B626684ADFD}"/>
              </a:ext>
            </a:extLst>
          </p:cNvPr>
          <p:cNvSpPr/>
          <p:nvPr/>
        </p:nvSpPr>
        <p:spPr>
          <a:xfrm>
            <a:off x="7046452" y="4807934"/>
            <a:ext cx="283009" cy="375138"/>
          </a:xfrm>
          <a:prstGeom prst="chevron">
            <a:avLst>
              <a:gd name="adj" fmla="val 74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071F96-DA44-4A55-B152-14D96ECDD132}"/>
              </a:ext>
            </a:extLst>
          </p:cNvPr>
          <p:cNvSpPr txBox="1"/>
          <p:nvPr/>
        </p:nvSpPr>
        <p:spPr>
          <a:xfrm>
            <a:off x="8070105" y="469670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  <a:endParaRPr lang="en-IN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D0876C-5916-4829-A09F-95F3B1FDA12F}"/>
              </a:ext>
            </a:extLst>
          </p:cNvPr>
          <p:cNvSpPr txBox="1"/>
          <p:nvPr/>
        </p:nvSpPr>
        <p:spPr>
          <a:xfrm>
            <a:off x="5865690" y="467989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endParaRPr lang="en-IN" sz="2800" dirty="0"/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5671BD76-0A15-463D-ADB6-82242599C9AA}"/>
              </a:ext>
            </a:extLst>
          </p:cNvPr>
          <p:cNvSpPr/>
          <p:nvPr/>
        </p:nvSpPr>
        <p:spPr>
          <a:xfrm>
            <a:off x="2452838" y="4518630"/>
            <a:ext cx="2289635" cy="91439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SWAP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088DAA-3440-4076-A086-FA5D1B8378BB}"/>
              </a:ext>
            </a:extLst>
          </p:cNvPr>
          <p:cNvSpPr txBox="1"/>
          <p:nvPr/>
        </p:nvSpPr>
        <p:spPr>
          <a:xfrm>
            <a:off x="8087533" y="4711002"/>
            <a:ext cx="59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  <a:endParaRPr lang="en-IN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91DA86-25C4-4465-94D8-FFD770A42212}"/>
              </a:ext>
            </a:extLst>
          </p:cNvPr>
          <p:cNvSpPr txBox="1"/>
          <p:nvPr/>
        </p:nvSpPr>
        <p:spPr>
          <a:xfrm>
            <a:off x="8048319" y="471325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  <a:endParaRPr lang="en-IN" sz="2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404ED7-D267-4261-89F6-4CA39DAF2E13}"/>
              </a:ext>
            </a:extLst>
          </p:cNvPr>
          <p:cNvSpPr txBox="1"/>
          <p:nvPr/>
        </p:nvSpPr>
        <p:spPr>
          <a:xfrm>
            <a:off x="8070105" y="468644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endParaRPr lang="en-IN" sz="2800" dirty="0"/>
          </a:p>
        </p:txBody>
      </p: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0C12B298-D5B3-4AD4-A4ED-F0D277B7B3F6}"/>
              </a:ext>
            </a:extLst>
          </p:cNvPr>
          <p:cNvSpPr/>
          <p:nvPr/>
        </p:nvSpPr>
        <p:spPr>
          <a:xfrm>
            <a:off x="2410269" y="4518630"/>
            <a:ext cx="2307340" cy="91439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NO SWAP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2B06D5-ABF8-41E0-B6B6-46954110C02F}"/>
              </a:ext>
            </a:extLst>
          </p:cNvPr>
          <p:cNvSpPr txBox="1"/>
          <p:nvPr/>
        </p:nvSpPr>
        <p:spPr>
          <a:xfrm>
            <a:off x="5865690" y="4686445"/>
            <a:ext cx="59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  <a:endParaRPr lang="en-IN" sz="2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9BD3CC-E8F0-4BE5-94D9-94E13F54AE5E}"/>
              </a:ext>
            </a:extLst>
          </p:cNvPr>
          <p:cNvSpPr txBox="1"/>
          <p:nvPr/>
        </p:nvSpPr>
        <p:spPr>
          <a:xfrm>
            <a:off x="5865690" y="4705255"/>
            <a:ext cx="598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  <a:endParaRPr lang="en-IN" sz="28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9268A2-BEF8-4DAB-8487-1F1C79EEB5A9}"/>
              </a:ext>
            </a:extLst>
          </p:cNvPr>
          <p:cNvCxnSpPr/>
          <p:nvPr/>
        </p:nvCxnSpPr>
        <p:spPr>
          <a:xfrm>
            <a:off x="7761642" y="1553993"/>
            <a:ext cx="0" cy="1797708"/>
          </a:xfrm>
          <a:prstGeom prst="line">
            <a:avLst/>
          </a:prstGeom>
          <a:ln w="571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544A4CC-2B3C-4FFA-8FBD-6B9AC9C56696}"/>
              </a:ext>
            </a:extLst>
          </p:cNvPr>
          <p:cNvSpPr txBox="1"/>
          <p:nvPr/>
        </p:nvSpPr>
        <p:spPr>
          <a:xfrm>
            <a:off x="5861166" y="470293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  <a:endParaRPr lang="en-IN" sz="2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EE8505-06E9-4568-A766-818E85F5BEA3}"/>
              </a:ext>
            </a:extLst>
          </p:cNvPr>
          <p:cNvSpPr txBox="1"/>
          <p:nvPr/>
        </p:nvSpPr>
        <p:spPr>
          <a:xfrm>
            <a:off x="5864756" y="4696385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endParaRPr lang="en-IN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79F253-E885-440C-BFFE-8AEAB93823E4}"/>
              </a:ext>
            </a:extLst>
          </p:cNvPr>
          <p:cNvSpPr txBox="1"/>
          <p:nvPr/>
        </p:nvSpPr>
        <p:spPr>
          <a:xfrm>
            <a:off x="8066596" y="468264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5265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0.08893 7.40741E-7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22222E-6 L 0.02343 0.02593 C 0.02825 0.03172 0.03567 0.03496 0.04335 0.03496 C 0.05208 0.03496 0.05911 0.03172 0.06393 0.02593 L 0.0875 -2.22222E-6 " pathEditMode="relative" rAng="0" ptsTypes="AAAAA">
                                      <p:cBhvr>
                                        <p:cTn id="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1736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-3.7037E-7 L -0.02226 -0.03889 C -0.02708 -0.04745 -0.0345 -0.05208 -0.04219 -0.05208 C -0.05091 -0.05208 -0.05794 -0.04745 -0.06276 -0.03889 L -0.0862 -3.7037E-7 " pathEditMode="relative" rAng="0" ptsTypes="AAAAA">
                                      <p:cBhvr>
                                        <p:cTn id="8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93 7.40741E-7 L 0.17357 7.40741E-7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 -2.22222E-6 L 0.1108 0.04236 C 0.11575 0.05232 0.12304 0.05764 0.13085 0.05764 C 0.13945 0.05764 0.14648 0.05232 0.15143 0.04236 L 0.175 -2.22222E-6 " pathEditMode="relative" rAng="0" ptsTypes="AAAAA">
                                      <p:cBhvr>
                                        <p:cTn id="1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287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023 L -0.02318 -0.04236 C -0.028 -0.05185 -0.03542 -0.05671 -0.0431 -0.05671 C -0.05182 -0.05671 -0.05886 -0.05185 -0.06367 -0.04236 L -0.08711 -0.00023 " pathEditMode="relative" rAng="0" ptsTypes="AAAAA">
                                      <p:cBhvr>
                                        <p:cTn id="1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57 7.40741E-7 L 0.26354 7.40741E-7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54 7.40741E-7 L 1.04167E-6 7.40741E-7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7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0.09062 7.40741E-7 " pathEditMode="relative" rAng="0" ptsTypes="AA">
                                      <p:cBhvr>
                                        <p:cTn id="20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86 -0.00023 L -0.10729 -0.04027 C -0.11211 -0.0493 -0.1194 -0.05416 -0.12695 -0.05416 C -0.13581 -0.05416 -0.14271 -0.0493 -0.1474 -0.04027 L -0.17057 -0.00023 " pathEditMode="relative" rAng="0" ptsTypes="AAAAA">
                                      <p:cBhvr>
                                        <p:cTn id="2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-2708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62 3.7037E-7 L -0.06276 0.01389 C -0.05781 0.01713 -0.05052 0.01898 -0.04271 0.01898 C -0.03398 0.01898 -0.02695 0.01713 -0.022 0.01389 L 0.00156 3.7037E-7 " pathEditMode="relative" rAng="0" ptsTypes="AAAAA">
                                      <p:cBhvr>
                                        <p:cTn id="22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93 7.40741E-7 L 0.17904 7.40741E-7 " pathEditMode="relative" rAng="0" ptsTypes="AA">
                                      <p:cBhvr>
                                        <p:cTn id="2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1.11111E-6 L -0.08776 1.11111E-6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357 7.40741E-7 L 7.4051E-17 7.40741E-7 " pathEditMode="relative" rAng="0" ptsTypes="AA">
                                      <p:cBhvr>
                                        <p:cTn id="27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4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-4.44444E-6 L 0.02123 0.0419 C 0.02604 0.05139 0.03347 0.05672 0.04115 0.05672 C 0.04987 0.05672 0.0569 0.05139 0.06172 0.0419 L 0.08529 -4.44444E-6 " pathEditMode="relative" rAng="0" ptsTypes="AAAAA">
                                      <p:cBhvr>
                                        <p:cTn id="29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2824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4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136 -0.00024 L -0.19492 -0.03635 C -0.19974 -0.04445 -0.20716 -0.04838 -0.21485 -0.04838 C -0.22357 -0.04838 -0.2306 -0.04445 -0.23542 -0.03635 L -0.25886 -0.00024 " pathEditMode="relative" rAng="0" ptsTypes="AAAAA">
                                      <p:cBhvr>
                                        <p:cTn id="29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7.40741E-7 L 0.08893 7.40741E-7 " pathEditMode="relative" rAng="0" ptsTypes="AA">
                                      <p:cBhvr>
                                        <p:cTn id="30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76 1.11111E-6 L -0.17513 1.11111E-6 " pathEditMode="relative" rAng="0" ptsTypes="AA">
                                      <p:cBhvr>
                                        <p:cTn id="32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93 7.40741E-7 L 1.04167E-6 7.40741E-7 " pathEditMode="relative" rAng="0" ptsTypes="AA">
                                      <p:cBhvr>
                                        <p:cTn id="34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513 1.11111E-6 L -0.26159 1.11111E-6 " pathEditMode="relative" rAng="0" ptsTypes="AA">
                                      <p:cBhvr>
                                        <p:cTn id="36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/>
      <p:bldP spid="22" grpId="0"/>
      <p:bldP spid="22" grpId="1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5" grpId="3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39" grpId="6" animBg="1"/>
      <p:bldP spid="39" grpId="7" animBg="1"/>
      <p:bldP spid="39" grpId="8" animBg="1"/>
      <p:bldP spid="39" grpId="9" animBg="1"/>
      <p:bldP spid="39" grpId="10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0" grpId="6" animBg="1"/>
      <p:bldP spid="40" grpId="7" animBg="1"/>
      <p:bldP spid="41" grpId="0"/>
      <p:bldP spid="41" grpId="1"/>
      <p:bldP spid="42" grpId="0"/>
      <p:bldP spid="42" grpId="1"/>
      <p:bldP spid="42" grpId="2"/>
      <p:bldP spid="42" grpId="3"/>
      <p:bldP spid="42" grpId="4"/>
      <p:bldP spid="42" grpId="5"/>
      <p:bldP spid="42" grpId="6"/>
      <p:bldP spid="42" grpId="7"/>
      <p:bldP spid="44" grpId="0" animBg="1"/>
      <p:bldP spid="44" grpId="1" animBg="1"/>
      <p:bldP spid="44" grpId="2" animBg="1"/>
      <p:bldP spid="44" grpId="3" animBg="1"/>
      <p:bldP spid="44" grpId="4" animBg="1"/>
      <p:bldP spid="44" grpId="5" animBg="1"/>
      <p:bldP spid="44" grpId="6" animBg="1"/>
      <p:bldP spid="44" grpId="7" animBg="1"/>
      <p:bldP spid="45" grpId="0"/>
      <p:bldP spid="45" grpId="1"/>
      <p:bldP spid="45" grpId="2"/>
      <p:bldP spid="45" grpId="3"/>
      <p:bldP spid="46" grpId="0"/>
      <p:bldP spid="46" grpId="1"/>
      <p:bldP spid="46" grpId="2"/>
      <p:bldP spid="46" grpId="3"/>
      <p:bldP spid="46" grpId="4"/>
      <p:bldP spid="46" grpId="5"/>
      <p:bldP spid="49" grpId="0"/>
      <p:bldP spid="49" grpId="1"/>
      <p:bldP spid="49" grpId="2"/>
      <p:bldP spid="49" grpId="3"/>
      <p:bldP spid="49" grpId="4"/>
      <p:bldP spid="49" grpId="5"/>
      <p:bldP spid="50" grpId="0" animBg="1"/>
      <p:bldP spid="50" grpId="1" animBg="1"/>
      <p:bldP spid="50" grpId="2" animBg="1"/>
      <p:bldP spid="50" grpId="3" animBg="1"/>
      <p:bldP spid="50" grpId="4" animBg="1"/>
      <p:bldP spid="50" grpId="5" animBg="1"/>
      <p:bldP spid="50" grpId="6" animBg="1"/>
      <p:bldP spid="50" grpId="7" animBg="1"/>
      <p:bldP spid="50" grpId="8" animBg="1"/>
      <p:bldP spid="50" grpId="9" animBg="1"/>
      <p:bldP spid="50" grpId="10" animBg="1"/>
      <p:bldP spid="52" grpId="0"/>
      <p:bldP spid="52" grpId="1"/>
      <p:bldP spid="52" grpId="2"/>
      <p:bldP spid="52" grpId="3"/>
      <p:bldP spid="53" grpId="0"/>
      <p:bldP spid="53" grpId="1"/>
      <p:bldP spid="57" grpId="0"/>
      <p:bldP spid="57" grpId="1"/>
      <p:bldP spid="57" grpId="2"/>
      <p:bldP spid="57" grpId="3"/>
      <p:bldP spid="51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Selection Sort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0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8DA827-C453-4A43-A1C9-36B1BDA9AAB0}"/>
              </a:ext>
            </a:extLst>
          </p:cNvPr>
          <p:cNvGrpSpPr/>
          <p:nvPr/>
        </p:nvGrpSpPr>
        <p:grpSpPr>
          <a:xfrm>
            <a:off x="3508113" y="2021178"/>
            <a:ext cx="5329285" cy="919900"/>
            <a:chOff x="1219200" y="2057400"/>
            <a:chExt cx="5329285" cy="9199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4DBF933-A9AB-4E39-8D6D-72C670046009}"/>
                </a:ext>
              </a:extLst>
            </p:cNvPr>
            <p:cNvSpPr/>
            <p:nvPr/>
          </p:nvSpPr>
          <p:spPr>
            <a:xfrm>
              <a:off x="1219200" y="2057400"/>
              <a:ext cx="10668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00A7ED-C9E6-4341-8A70-EC9A2CEF7AFF}"/>
                </a:ext>
              </a:extLst>
            </p:cNvPr>
            <p:cNvSpPr/>
            <p:nvPr/>
          </p:nvSpPr>
          <p:spPr>
            <a:xfrm>
              <a:off x="2283087" y="2062900"/>
              <a:ext cx="10668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166017-CE44-463B-B6A8-F3FCF6989C94}"/>
                </a:ext>
              </a:extLst>
            </p:cNvPr>
            <p:cNvSpPr/>
            <p:nvPr/>
          </p:nvSpPr>
          <p:spPr>
            <a:xfrm>
              <a:off x="3352799" y="2062900"/>
              <a:ext cx="10668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CB0AF3D-469A-4D12-BEC6-78B36A083228}"/>
                </a:ext>
              </a:extLst>
            </p:cNvPr>
            <p:cNvSpPr/>
            <p:nvPr/>
          </p:nvSpPr>
          <p:spPr>
            <a:xfrm>
              <a:off x="4414100" y="2057400"/>
              <a:ext cx="10668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624CE7-5A92-4627-87E0-CF0926B3519B}"/>
                </a:ext>
              </a:extLst>
            </p:cNvPr>
            <p:cNvSpPr/>
            <p:nvPr/>
          </p:nvSpPr>
          <p:spPr>
            <a:xfrm>
              <a:off x="5481685" y="2057401"/>
              <a:ext cx="10668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D02477-33B4-4F87-8167-58157CDC5532}"/>
              </a:ext>
            </a:extLst>
          </p:cNvPr>
          <p:cNvGrpSpPr/>
          <p:nvPr/>
        </p:nvGrpSpPr>
        <p:grpSpPr>
          <a:xfrm>
            <a:off x="3828161" y="1611580"/>
            <a:ext cx="4735003" cy="379468"/>
            <a:chOff x="2808797" y="1621295"/>
            <a:chExt cx="4735003" cy="3794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7FCB0E-3E3B-4D79-81F3-FFC1BD14EAEF}"/>
                </a:ext>
              </a:extLst>
            </p:cNvPr>
            <p:cNvSpPr txBox="1"/>
            <p:nvPr/>
          </p:nvSpPr>
          <p:spPr>
            <a:xfrm>
              <a:off x="2808797" y="162129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4BB789-0D72-44F2-B276-96930747AD1F}"/>
                </a:ext>
              </a:extLst>
            </p:cNvPr>
            <p:cNvSpPr txBox="1"/>
            <p:nvPr/>
          </p:nvSpPr>
          <p:spPr>
            <a:xfrm>
              <a:off x="3875989" y="162129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495100-49DC-446B-A5B5-D4795FCF9FFE}"/>
                </a:ext>
              </a:extLst>
            </p:cNvPr>
            <p:cNvSpPr txBox="1"/>
            <p:nvPr/>
          </p:nvSpPr>
          <p:spPr>
            <a:xfrm>
              <a:off x="4953000" y="162129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98CA3-064E-43A6-9ED8-03B81D542319}"/>
                </a:ext>
              </a:extLst>
            </p:cNvPr>
            <p:cNvSpPr txBox="1"/>
            <p:nvPr/>
          </p:nvSpPr>
          <p:spPr>
            <a:xfrm>
              <a:off x="6019800" y="1621295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1F294B-D70D-49C6-BAC3-3EA2215E76CA}"/>
                </a:ext>
              </a:extLst>
            </p:cNvPr>
            <p:cNvSpPr txBox="1"/>
            <p:nvPr/>
          </p:nvSpPr>
          <p:spPr>
            <a:xfrm>
              <a:off x="7086600" y="163143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25A60F-8329-4222-9749-03E9A265AD18}"/>
              </a:ext>
            </a:extLst>
          </p:cNvPr>
          <p:cNvSpPr/>
          <p:nvPr/>
        </p:nvSpPr>
        <p:spPr>
          <a:xfrm>
            <a:off x="7769813" y="4975827"/>
            <a:ext cx="1066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83D31FA-8859-49F5-B681-F3DAEDA47027}"/>
              </a:ext>
            </a:extLst>
          </p:cNvPr>
          <p:cNvSpPr/>
          <p:nvPr/>
        </p:nvSpPr>
        <p:spPr>
          <a:xfrm>
            <a:off x="5638800" y="4953000"/>
            <a:ext cx="1066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C7B365-DB12-46FB-9E45-658B414BEDC2}"/>
              </a:ext>
            </a:extLst>
          </p:cNvPr>
          <p:cNvSpPr txBox="1"/>
          <p:nvPr/>
        </p:nvSpPr>
        <p:spPr>
          <a:xfrm>
            <a:off x="8077200" y="220540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  <a:endParaRPr lang="en-IN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88D482-F324-4E80-AB78-3EC1AE1F7E3C}"/>
              </a:ext>
            </a:extLst>
          </p:cNvPr>
          <p:cNvSpPr txBox="1"/>
          <p:nvPr/>
        </p:nvSpPr>
        <p:spPr>
          <a:xfrm>
            <a:off x="3875989" y="220540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endParaRPr lang="en-IN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9A1153-F5FA-4638-A254-366D853C822D}"/>
              </a:ext>
            </a:extLst>
          </p:cNvPr>
          <p:cNvSpPr txBox="1"/>
          <p:nvPr/>
        </p:nvSpPr>
        <p:spPr>
          <a:xfrm>
            <a:off x="4915809" y="220540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  <a:endParaRPr lang="en-IN" sz="2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8102B4-7418-46AF-841D-3DDE1B5DF793}"/>
              </a:ext>
            </a:extLst>
          </p:cNvPr>
          <p:cNvSpPr txBox="1"/>
          <p:nvPr/>
        </p:nvSpPr>
        <p:spPr>
          <a:xfrm>
            <a:off x="7005685" y="220704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endParaRPr lang="en-IN" sz="2800" dirty="0"/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D2B1F182-E725-481F-A9D9-1001B5ED2776}"/>
              </a:ext>
            </a:extLst>
          </p:cNvPr>
          <p:cNvSpPr/>
          <p:nvPr/>
        </p:nvSpPr>
        <p:spPr>
          <a:xfrm rot="10800000">
            <a:off x="7021589" y="5188354"/>
            <a:ext cx="283009" cy="375139"/>
          </a:xfrm>
          <a:prstGeom prst="chevron">
            <a:avLst>
              <a:gd name="adj" fmla="val 74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A5D24716-979E-4C1C-ABA4-1B626684ADFD}"/>
              </a:ext>
            </a:extLst>
          </p:cNvPr>
          <p:cNvSpPr/>
          <p:nvPr/>
        </p:nvSpPr>
        <p:spPr>
          <a:xfrm>
            <a:off x="7046452" y="5187462"/>
            <a:ext cx="283009" cy="375138"/>
          </a:xfrm>
          <a:prstGeom prst="chevron">
            <a:avLst>
              <a:gd name="adj" fmla="val 74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Arrow: Left-Right 43">
            <a:extLst>
              <a:ext uri="{FF2B5EF4-FFF2-40B4-BE49-F238E27FC236}">
                <a16:creationId xmlns:a16="http://schemas.microsoft.com/office/drawing/2014/main" id="{5671BD76-0A15-463D-ADB6-82242599C9AA}"/>
              </a:ext>
            </a:extLst>
          </p:cNvPr>
          <p:cNvSpPr/>
          <p:nvPr/>
        </p:nvSpPr>
        <p:spPr>
          <a:xfrm>
            <a:off x="2776193" y="4918725"/>
            <a:ext cx="2347760" cy="91439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SWAP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0C12B298-D5B3-4AD4-A4ED-F0D277B7B3F6}"/>
              </a:ext>
            </a:extLst>
          </p:cNvPr>
          <p:cNvSpPr/>
          <p:nvPr/>
        </p:nvSpPr>
        <p:spPr>
          <a:xfrm>
            <a:off x="2786170" y="4918238"/>
            <a:ext cx="2327805" cy="91439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NO SWAP</a:t>
            </a:r>
            <a:endParaRPr lang="en-IN" sz="2800" b="1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9268A2-BEF8-4DAB-8487-1F1C79EEB5A9}"/>
              </a:ext>
            </a:extLst>
          </p:cNvPr>
          <p:cNvCxnSpPr/>
          <p:nvPr/>
        </p:nvCxnSpPr>
        <p:spPr>
          <a:xfrm>
            <a:off x="3508113" y="1631292"/>
            <a:ext cx="0" cy="1797708"/>
          </a:xfrm>
          <a:prstGeom prst="line">
            <a:avLst/>
          </a:prstGeom>
          <a:ln w="571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983ABC1-39B2-426C-B121-DC613FA41B8F}"/>
              </a:ext>
            </a:extLst>
          </p:cNvPr>
          <p:cNvSpPr txBox="1"/>
          <p:nvPr/>
        </p:nvSpPr>
        <p:spPr>
          <a:xfrm>
            <a:off x="5967063" y="2205401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  <a:endParaRPr lang="en-IN" sz="2800" dirty="0"/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C50CEDB1-9EC7-4E5C-9853-28B00F807375}"/>
              </a:ext>
            </a:extLst>
          </p:cNvPr>
          <p:cNvSpPr/>
          <p:nvPr/>
        </p:nvSpPr>
        <p:spPr>
          <a:xfrm>
            <a:off x="2774724" y="4948518"/>
            <a:ext cx="2347760" cy="91439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CHANGE MIN</a:t>
            </a:r>
            <a:endParaRPr lang="en-IN" sz="2400" b="1" dirty="0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ADE661-275F-4068-B529-12047BF0C9D4}"/>
              </a:ext>
            </a:extLst>
          </p:cNvPr>
          <p:cNvGrpSpPr/>
          <p:nvPr/>
        </p:nvGrpSpPr>
        <p:grpSpPr>
          <a:xfrm>
            <a:off x="3505200" y="2975844"/>
            <a:ext cx="1066800" cy="1755405"/>
            <a:chOff x="3505200" y="2975844"/>
            <a:chExt cx="1066800" cy="1755405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34D766B5-4C61-4E6D-BF25-CB8B307D845A}"/>
                </a:ext>
              </a:extLst>
            </p:cNvPr>
            <p:cNvSpPr/>
            <p:nvPr/>
          </p:nvSpPr>
          <p:spPr>
            <a:xfrm>
              <a:off x="3505200" y="3816849"/>
              <a:ext cx="1066800" cy="9144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Arrow: Up-Down 10">
              <a:extLst>
                <a:ext uri="{FF2B5EF4-FFF2-40B4-BE49-F238E27FC236}">
                  <a16:creationId xmlns:a16="http://schemas.microsoft.com/office/drawing/2014/main" id="{7E4C8A15-8F93-4A95-A5D4-2D441A599F5F}"/>
                </a:ext>
              </a:extLst>
            </p:cNvPr>
            <p:cNvSpPr/>
            <p:nvPr/>
          </p:nvSpPr>
          <p:spPr>
            <a:xfrm>
              <a:off x="3919915" y="2975844"/>
              <a:ext cx="162611" cy="842407"/>
            </a:xfrm>
            <a:prstGeom prst="upDownArrow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B492D4DB-CB9E-478B-B75D-AD8CEA405F4F}"/>
              </a:ext>
            </a:extLst>
          </p:cNvPr>
          <p:cNvSpPr txBox="1"/>
          <p:nvPr/>
        </p:nvSpPr>
        <p:spPr>
          <a:xfrm>
            <a:off x="3828161" y="398215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endParaRPr lang="en-IN" sz="2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FE08194-C36A-47A1-9B8B-90A7AD892A82}"/>
              </a:ext>
            </a:extLst>
          </p:cNvPr>
          <p:cNvSpPr txBox="1"/>
          <p:nvPr/>
        </p:nvSpPr>
        <p:spPr>
          <a:xfrm>
            <a:off x="5943600" y="5118309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endParaRPr lang="en-IN" sz="28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D87EB0-623A-4248-8186-087E056796EB}"/>
              </a:ext>
            </a:extLst>
          </p:cNvPr>
          <p:cNvSpPr txBox="1"/>
          <p:nvPr/>
        </p:nvSpPr>
        <p:spPr>
          <a:xfrm>
            <a:off x="8082494" y="515058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  <a:endParaRPr lang="en-IN" sz="28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1A98FE2-687E-49AB-8989-EFBE773E8417}"/>
              </a:ext>
            </a:extLst>
          </p:cNvPr>
          <p:cNvSpPr txBox="1"/>
          <p:nvPr/>
        </p:nvSpPr>
        <p:spPr>
          <a:xfrm>
            <a:off x="8073144" y="517026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  <a:endParaRPr lang="en-IN" sz="28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BDB317-E6BD-4863-98EB-568022016754}"/>
              </a:ext>
            </a:extLst>
          </p:cNvPr>
          <p:cNvSpPr txBox="1"/>
          <p:nvPr/>
        </p:nvSpPr>
        <p:spPr>
          <a:xfrm>
            <a:off x="8074613" y="5126916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endParaRPr lang="en-IN" sz="28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C7D9A1-CCD5-4FBA-A251-6920A9E01CC3}"/>
              </a:ext>
            </a:extLst>
          </p:cNvPr>
          <p:cNvSpPr txBox="1"/>
          <p:nvPr/>
        </p:nvSpPr>
        <p:spPr>
          <a:xfrm>
            <a:off x="7039164" y="397207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endParaRPr lang="en-IN" sz="28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4AF912-B8E4-410E-A170-CAD243C5A539}"/>
              </a:ext>
            </a:extLst>
          </p:cNvPr>
          <p:cNvSpPr txBox="1"/>
          <p:nvPr/>
        </p:nvSpPr>
        <p:spPr>
          <a:xfrm>
            <a:off x="5935719" y="512723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  <a:endParaRPr lang="en-IN" sz="2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3046FF-03A7-48C8-8DF1-212961CD753E}"/>
              </a:ext>
            </a:extLst>
          </p:cNvPr>
          <p:cNvSpPr txBox="1"/>
          <p:nvPr/>
        </p:nvSpPr>
        <p:spPr>
          <a:xfrm>
            <a:off x="8066809" y="511558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7</a:t>
            </a:r>
            <a:endParaRPr lang="en-IN" sz="2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AC9951-8CC1-4BFC-AAE3-AE2B956B193B}"/>
              </a:ext>
            </a:extLst>
          </p:cNvPr>
          <p:cNvSpPr txBox="1"/>
          <p:nvPr/>
        </p:nvSpPr>
        <p:spPr>
          <a:xfrm>
            <a:off x="4915809" y="397207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  <a:endParaRPr lang="en-IN" sz="2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661310-B7E0-4DF9-A657-0A172C2526FB}"/>
              </a:ext>
            </a:extLst>
          </p:cNvPr>
          <p:cNvSpPr txBox="1"/>
          <p:nvPr/>
        </p:nvSpPr>
        <p:spPr>
          <a:xfrm>
            <a:off x="5935719" y="509464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  <a:endParaRPr lang="en-IN" sz="2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860606-8EE9-4352-849F-44A0BCAD1DD2}"/>
              </a:ext>
            </a:extLst>
          </p:cNvPr>
          <p:cNvSpPr txBox="1"/>
          <p:nvPr/>
        </p:nvSpPr>
        <p:spPr>
          <a:xfrm>
            <a:off x="6001836" y="3990923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  <a:endParaRPr lang="en-IN" sz="28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49C0574-D15D-40AA-B02C-2473F46555F6}"/>
              </a:ext>
            </a:extLst>
          </p:cNvPr>
          <p:cNvSpPr txBox="1"/>
          <p:nvPr/>
        </p:nvSpPr>
        <p:spPr>
          <a:xfrm>
            <a:off x="5924220" y="5160084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  <a:endParaRPr lang="en-IN" sz="28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8F32E3-BCEC-4DD8-866B-428507E570B1}"/>
              </a:ext>
            </a:extLst>
          </p:cNvPr>
          <p:cNvSpPr txBox="1"/>
          <p:nvPr/>
        </p:nvSpPr>
        <p:spPr>
          <a:xfrm>
            <a:off x="8082772" y="5105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endParaRPr lang="en-IN" sz="2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E9E4FAF-8EAD-4B8E-A1FF-AC5151228181}"/>
              </a:ext>
            </a:extLst>
          </p:cNvPr>
          <p:cNvSpPr txBox="1"/>
          <p:nvPr/>
        </p:nvSpPr>
        <p:spPr>
          <a:xfrm>
            <a:off x="7066347" y="397207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  <a:endParaRPr lang="en-IN" sz="28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BEA3A41-54D2-402C-825F-E6147AAD85EA}"/>
              </a:ext>
            </a:extLst>
          </p:cNvPr>
          <p:cNvSpPr txBox="1"/>
          <p:nvPr/>
        </p:nvSpPr>
        <p:spPr>
          <a:xfrm>
            <a:off x="5978380" y="3982158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4</a:t>
            </a:r>
            <a:endParaRPr lang="en-IN" sz="28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46C7CE-558A-4336-ABE9-331A0D39B050}"/>
              </a:ext>
            </a:extLst>
          </p:cNvPr>
          <p:cNvSpPr txBox="1"/>
          <p:nvPr/>
        </p:nvSpPr>
        <p:spPr>
          <a:xfrm>
            <a:off x="7046452" y="3961182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5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62704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4.44444E-6 L 0.0875 4.44444E-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022E-16 L 0.08607 1.11022E-1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07 1.11022E-16 L 0.17643 1.11022E-1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 4.44444E-6 L 0.17695 4.44444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86 4.44444E-6 L 0.26263 4.44444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32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63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43 1.11022E-16 L 0.26198 1.11022E-1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0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63 4.44444E-6 L 0.34987 4.44444E-6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0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2 -0.00162 L 0.08516 -0.00162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0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208 L -0.06875 -0.04074 C -0.08294 -0.0493 -0.10443 -0.05393 -0.12695 -0.05393 C -0.15247 -0.05393 -0.17305 -0.0493 -0.18724 -0.04074 L -0.25586 -0.00208 " pathEditMode="relative" rAng="0" ptsTypes="AAAAA">
                                      <p:cBhvr>
                                        <p:cTn id="15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799" y="-259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657E-17 -4.44444E-6 L 0.06862 0.04167 C 0.08281 0.05139 0.1043 0.05672 0.12695 0.05672 C 0.1526 0.05672 0.17318 0.05139 0.18737 0.04167 L 0.25625 -4.44444E-6 " pathEditMode="relative" rAng="0" ptsTypes="AAAAA">
                                      <p:cBhvr>
                                        <p:cTn id="16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12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48148E-6 L 0.08724 -1.48148E-6 " pathEditMode="relative" rAng="0" ptsTypes="AA">
                                      <p:cBhvr>
                                        <p:cTn id="16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87 4.44444E-6 L 0.0875 4.44444E-6 " pathEditMode="relative" rAng="0" ptsTypes="AA">
                                      <p:cBhvr>
                                        <p:cTn id="17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0"/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5 4.44444E-6 L 0.17787 4.44444E-6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0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0.00093 L 0.08658 0.00093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35 -0.00301 L 0.26341 -0.00301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0"/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278 L 0.0845 -0.00278 " pathEditMode="relative" rAng="0" ptsTypes="AA">
                                      <p:cBhvr>
                                        <p:cTn id="22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432 -0.00325 L 0.3526 -0.00325 " pathEditMode="relative" rAng="0" ptsTypes="AA">
                                      <p:cBhvr>
                                        <p:cTn id="25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  <p:par>
                                <p:cTn id="25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2 -1.11111E-6 L 0.08554 -1.11111E-6 " pathEditMode="relative" rAng="0" ptsTypes="AA">
                                      <p:cBhvr>
                                        <p:cTn id="25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1 -0.00254 L 0.04531 -0.04259 C 0.05468 -0.05162 0.06927 -0.05648 0.0845 -0.05648 C 0.10169 -0.05648 0.11588 -0.05162 0.12526 -0.04259 L 0.17174 -0.00254 " pathEditMode="relative" rAng="0" ptsTypes="AAAAA">
                                      <p:cBhvr>
                                        <p:cTn id="2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46" y="-2708"/>
                                    </p:animMotion>
                                  </p:childTnLst>
                                </p:cTn>
                              </p:par>
                              <p:par>
                                <p:cTn id="285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46 -0.00185 L 0.21419 0.02107 C 0.20443 0.02616 0.18971 0.02917 0.17422 0.02917 C 0.15664 0.02917 0.14258 0.02616 0.13268 0.02107 L 0.08568 -0.00185 " pathEditMode="relative" rAng="0" ptsTypes="AAAAA">
                                      <p:cBhvr>
                                        <p:cTn id="28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89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24 -1.48148E-6 L 0.17552 -1.48148E-6 " pathEditMode="relative" rAng="0" ptsTypes="AA">
                                      <p:cBhvr>
                                        <p:cTn id="29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87 -0.00162 L 0.17786 -0.00162 " pathEditMode="relative" rAng="0" ptsTypes="AA">
                                      <p:cBhvr>
                                        <p:cTn id="30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435 -0.00139 L 0.26341 -0.00139 " pathEditMode="relative" rAng="0" ptsTypes="AA">
                                      <p:cBhvr>
                                        <p:cTn id="30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0"/>
                                    </p:animMotion>
                                  </p:childTnLst>
                                </p:cTn>
                              </p:par>
                              <p:par>
                                <p:cTn id="30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00278 L 0.08646 -0.00278 " pathEditMode="relative" rAng="0" ptsTypes="AA">
                                      <p:cBhvr>
                                        <p:cTn id="310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263 0.00023 L 0.35273 0.00023 " pathEditMode="relative" rAng="0" ptsTypes="AA">
                                      <p:cBhvr>
                                        <p:cTn id="33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5" y="0"/>
                                    </p:animMotion>
                                  </p:childTnLst>
                                </p:cTn>
                              </p:par>
                              <p:par>
                                <p:cTn id="33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646 -0.00278 L 0.17201 -0.00278 " pathEditMode="relative" rAng="0" ptsTypes="AA">
                                      <p:cBhvr>
                                        <p:cTn id="33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552 -1.48148E-6 L 0.26198 -1.48148E-6 " pathEditMode="relative" rAng="0" ptsTypes="AA">
                                      <p:cBhvr>
                                        <p:cTn id="36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117 -0.00162 L 0.26172 -0.00162 " pathEditMode="relative" rAng="0" ptsTypes="AA">
                                      <p:cBhvr>
                                        <p:cTn id="37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99 -0.00139 L 0.34818 -0.00139 " pathEditMode="relative" rAng="0" ptsTypes="AA">
                                      <p:cBhvr>
                                        <p:cTn id="38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0"/>
                                    </p:animMotion>
                                  </p:childTnLst>
                                </p:cTn>
                              </p:par>
                              <p:par>
                                <p:cTn id="38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0.00301 L 0.0862 -0.00301 " pathEditMode="relative" rAng="0" ptsTypes="AA">
                                      <p:cBhvr>
                                        <p:cTn id="38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98 -1.48148E-6 L 0.35013 -1.48148E-6 " pathEditMode="relative" rAng="0" ptsTypes="AA">
                                      <p:cBhvr>
                                        <p:cTn id="412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/>
      <p:bldP spid="22" grpId="0"/>
      <p:bldP spid="22" grpId="1"/>
      <p:bldP spid="22" grpId="2"/>
      <p:bldP spid="23" grpId="0"/>
      <p:bldP spid="23" grpId="1"/>
      <p:bldP spid="25" grpId="0"/>
      <p:bldP spid="25" grpId="1"/>
      <p:bldP spid="39" grpId="0" animBg="1"/>
      <p:bldP spid="39" grpId="1" animBg="1"/>
      <p:bldP spid="39" grpId="2" animBg="1"/>
      <p:bldP spid="39" grpId="3" animBg="1"/>
      <p:bldP spid="39" grpId="4" animBg="1"/>
      <p:bldP spid="39" grpId="5" animBg="1"/>
      <p:bldP spid="39" grpId="6" animBg="1"/>
      <p:bldP spid="39" grpId="7" animBg="1"/>
      <p:bldP spid="39" grpId="8" animBg="1"/>
      <p:bldP spid="39" grpId="9" animBg="1"/>
      <p:bldP spid="39" grpId="10" animBg="1"/>
      <p:bldP spid="39" grpId="11" animBg="1"/>
      <p:bldP spid="39" grpId="12" animBg="1"/>
      <p:bldP spid="39" grpId="13" animBg="1"/>
      <p:bldP spid="40" grpId="0" animBg="1"/>
      <p:bldP spid="40" grpId="1" animBg="1"/>
      <p:bldP spid="40" grpId="2" animBg="1"/>
      <p:bldP spid="40" grpId="3" animBg="1"/>
      <p:bldP spid="40" grpId="4" animBg="1"/>
      <p:bldP spid="40" grpId="5" animBg="1"/>
      <p:bldP spid="44" grpId="0" animBg="1"/>
      <p:bldP spid="44" grpId="1" animBg="1"/>
      <p:bldP spid="44" grpId="2" animBg="1"/>
      <p:bldP spid="44" grpId="3" animBg="1"/>
      <p:bldP spid="50" grpId="0" animBg="1"/>
      <p:bldP spid="50" grpId="1" animBg="1"/>
      <p:bldP spid="50" grpId="2" animBg="1"/>
      <p:bldP spid="50" grpId="3" animBg="1"/>
      <p:bldP spid="24" grpId="0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51" grpId="0"/>
      <p:bldP spid="51" grpId="1"/>
      <p:bldP spid="51" grpId="2"/>
      <p:bldP spid="51" grpId="3"/>
      <p:bldP spid="51" grpId="4"/>
      <p:bldP spid="54" grpId="0"/>
      <p:bldP spid="54" grpId="1"/>
      <p:bldP spid="54" grpId="2"/>
      <p:bldP spid="54" grpId="3"/>
      <p:bldP spid="54" grpId="4"/>
      <p:bldP spid="54" grpId="5"/>
      <p:bldP spid="54" grpId="6"/>
      <p:bldP spid="54" grpId="7"/>
      <p:bldP spid="55" grpId="0"/>
      <p:bldP spid="55" grpId="1"/>
      <p:bldP spid="55" grpId="2"/>
      <p:bldP spid="55" grpId="3"/>
      <p:bldP spid="57" grpId="0"/>
      <p:bldP spid="57" grpId="1"/>
      <p:bldP spid="57" grpId="2"/>
      <p:bldP spid="57" grpId="3"/>
      <p:bldP spid="58" grpId="0"/>
      <p:bldP spid="58" grpId="1"/>
      <p:bldP spid="60" grpId="0"/>
      <p:bldP spid="60" grpId="1"/>
      <p:bldP spid="60" grpId="2"/>
      <p:bldP spid="61" grpId="0"/>
      <p:bldP spid="61" grpId="1"/>
      <p:bldP spid="62" grpId="0"/>
      <p:bldP spid="62" grpId="1"/>
      <p:bldP spid="62" grpId="2"/>
      <p:bldP spid="62" grpId="3"/>
      <p:bldP spid="62" grpId="4"/>
      <p:bldP spid="62" grpId="5"/>
      <p:bldP spid="62" grpId="6"/>
      <p:bldP spid="62" grpId="7"/>
      <p:bldP spid="67" grpId="0"/>
      <p:bldP spid="67" grpId="1"/>
      <p:bldP spid="67" grpId="2"/>
      <p:bldP spid="68" grpId="0"/>
      <p:bldP spid="68" grpId="1"/>
      <p:bldP spid="68" grpId="2"/>
      <p:bldP spid="68" grpId="3"/>
      <p:bldP spid="73" grpId="0"/>
      <p:bldP spid="73" grpId="1"/>
      <p:bldP spid="73" grpId="2"/>
      <p:bldP spid="79" grpId="0"/>
      <p:bldP spid="79" grpId="1"/>
      <p:bldP spid="79" grpId="2"/>
      <p:bldP spid="79" grpId="3"/>
      <p:bldP spid="79" grpId="4"/>
      <p:bldP spid="79" grpId="5"/>
      <p:bldP spid="80" grpId="0"/>
      <p:bldP spid="80" grpId="1"/>
      <p:bldP spid="82" grpId="0"/>
      <p:bldP spid="82" grpId="1"/>
      <p:bldP spid="82" grpId="2"/>
      <p:bldP spid="83" grpId="0"/>
      <p:bldP spid="83" grpId="1"/>
      <p:bldP spid="83" grpId="2"/>
      <p:bldP spid="83" grpId="3"/>
      <p:bldP spid="85" grpId="0"/>
      <p:bldP spid="85" grpId="1"/>
      <p:bldP spid="8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</TotalTime>
  <Words>533</Words>
  <Application>Microsoft Office PowerPoint</Application>
  <PresentationFormat>Widescreen</PresentationFormat>
  <Paragraphs>107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Anand S</cp:lastModifiedBy>
  <cp:revision>220</cp:revision>
  <dcterms:created xsi:type="dcterms:W3CDTF">2006-08-16T00:00:00Z</dcterms:created>
  <dcterms:modified xsi:type="dcterms:W3CDTF">2023-07-19T02:21:26Z</dcterms:modified>
</cp:coreProperties>
</file>