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305" r:id="rId11"/>
    <p:sldId id="306" r:id="rId12"/>
    <p:sldId id="307" r:id="rId13"/>
    <p:sldId id="289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 Sans" pitchFamily="2" charset="0"/>
      <p:regular r:id="rId20"/>
      <p:bold r:id="rId21"/>
      <p:italic r:id="rId22"/>
      <p:boldItalic r:id="rId23"/>
    </p:embeddedFont>
    <p:embeddedFont>
      <p:font typeface="Nunito Sans Light" pitchFamily="2" charset="0"/>
      <p:regular r:id="rId24"/>
      <p:italic r:id="rId25"/>
    </p:embeddedFont>
    <p:embeddedFont>
      <p:font typeface="Nunito Sans SemiBold" pitchFamily="2" charset="0"/>
      <p:bold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136"/>
    <a:srgbClr val="FBD0C9"/>
    <a:srgbClr val="303030"/>
    <a:srgbClr val="F05136"/>
    <a:srgbClr val="4A4A4A"/>
    <a:srgbClr val="3D3D3D"/>
    <a:srgbClr val="212121"/>
    <a:srgbClr val="000000"/>
    <a:srgbClr val="131313"/>
    <a:srgbClr val="F69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1" autoAdjust="0"/>
    <p:restoredTop sz="93190" autoAdjust="0"/>
  </p:normalViewPr>
  <p:slideViewPr>
    <p:cSldViewPr>
      <p:cViewPr varScale="1">
        <p:scale>
          <a:sx n="59" d="100"/>
          <a:sy n="5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i reddy" userId="9ee5723d0cf64798" providerId="LiveId" clId="{8D50C48A-148D-4F42-905C-71CB053DF5F5}"/>
    <pc:docChg chg="custSel delSld modSld">
      <pc:chgData name="pavani reddy" userId="9ee5723d0cf64798" providerId="LiveId" clId="{8D50C48A-148D-4F42-905C-71CB053DF5F5}" dt="2023-05-22T11:00:09.860" v="13" actId="478"/>
      <pc:docMkLst>
        <pc:docMk/>
      </pc:docMkLst>
      <pc:sldChg chg="del">
        <pc:chgData name="pavani reddy" userId="9ee5723d0cf64798" providerId="LiveId" clId="{8D50C48A-148D-4F42-905C-71CB053DF5F5}" dt="2023-05-22T10:59:41.018" v="0" actId="2696"/>
        <pc:sldMkLst>
          <pc:docMk/>
          <pc:sldMk cId="1596884915" sldId="272"/>
        </pc:sldMkLst>
      </pc:sldChg>
      <pc:sldChg chg="delSp mod">
        <pc:chgData name="pavani reddy" userId="9ee5723d0cf64798" providerId="LiveId" clId="{8D50C48A-148D-4F42-905C-71CB053DF5F5}" dt="2023-05-22T11:00:09.860" v="13" actId="478"/>
        <pc:sldMkLst>
          <pc:docMk/>
          <pc:sldMk cId="3124136678" sldId="289"/>
        </pc:sldMkLst>
        <pc:picChg chg="del">
          <ac:chgData name="pavani reddy" userId="9ee5723d0cf64798" providerId="LiveId" clId="{8D50C48A-148D-4F42-905C-71CB053DF5F5}" dt="2023-05-22T11:00:09.860" v="13" actId="478"/>
          <ac:picMkLst>
            <pc:docMk/>
            <pc:sldMk cId="3124136678" sldId="289"/>
            <ac:picMk id="5" creationId="{00000000-0000-0000-0000-000000000000}"/>
          </ac:picMkLst>
        </pc:picChg>
      </pc:sldChg>
      <pc:sldChg chg="delSp mod">
        <pc:chgData name="pavani reddy" userId="9ee5723d0cf64798" providerId="LiveId" clId="{8D50C48A-148D-4F42-905C-71CB053DF5F5}" dt="2023-05-22T10:59:45.297" v="1" actId="478"/>
        <pc:sldMkLst>
          <pc:docMk/>
          <pc:sldMk cId="2312932922" sldId="290"/>
        </pc:sldMkLst>
        <pc:picChg chg="del">
          <ac:chgData name="pavani reddy" userId="9ee5723d0cf64798" providerId="LiveId" clId="{8D50C48A-148D-4F42-905C-71CB053DF5F5}" dt="2023-05-22T10:59:45.297" v="1" actId="478"/>
          <ac:picMkLst>
            <pc:docMk/>
            <pc:sldMk cId="2312932922" sldId="29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8D50C48A-148D-4F42-905C-71CB053DF5F5}" dt="2023-05-22T10:59:46.977" v="2" actId="478"/>
        <pc:sldMkLst>
          <pc:docMk/>
          <pc:sldMk cId="2312932922" sldId="291"/>
        </pc:sldMkLst>
        <pc:picChg chg="del">
          <ac:chgData name="pavani reddy" userId="9ee5723d0cf64798" providerId="LiveId" clId="{8D50C48A-148D-4F42-905C-71CB053DF5F5}" dt="2023-05-22T10:59:46.977" v="2" actId="478"/>
          <ac:picMkLst>
            <pc:docMk/>
            <pc:sldMk cId="2312932922" sldId="29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8D50C48A-148D-4F42-905C-71CB053DF5F5}" dt="2023-05-22T10:59:48.691" v="3" actId="478"/>
        <pc:sldMkLst>
          <pc:docMk/>
          <pc:sldMk cId="2312932922" sldId="292"/>
        </pc:sldMkLst>
        <pc:picChg chg="del">
          <ac:chgData name="pavani reddy" userId="9ee5723d0cf64798" providerId="LiveId" clId="{8D50C48A-148D-4F42-905C-71CB053DF5F5}" dt="2023-05-22T10:59:48.691" v="3" actId="478"/>
          <ac:picMkLst>
            <pc:docMk/>
            <pc:sldMk cId="2312932922" sldId="292"/>
            <ac:picMk id="6" creationId="{00000000-0000-0000-0000-000000000000}"/>
          </ac:picMkLst>
        </pc:picChg>
      </pc:sldChg>
      <pc:sldChg chg="delSp mod">
        <pc:chgData name="pavani reddy" userId="9ee5723d0cf64798" providerId="LiveId" clId="{8D50C48A-148D-4F42-905C-71CB053DF5F5}" dt="2023-05-22T10:59:52.823" v="4" actId="478"/>
        <pc:sldMkLst>
          <pc:docMk/>
          <pc:sldMk cId="2312932922" sldId="293"/>
        </pc:sldMkLst>
        <pc:picChg chg="del">
          <ac:chgData name="pavani reddy" userId="9ee5723d0cf64798" providerId="LiveId" clId="{8D50C48A-148D-4F42-905C-71CB053DF5F5}" dt="2023-05-22T10:59:52.823" v="4" actId="478"/>
          <ac:picMkLst>
            <pc:docMk/>
            <pc:sldMk cId="2312932922" sldId="29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8D50C48A-148D-4F42-905C-71CB053DF5F5}" dt="2023-05-22T10:59:54.758" v="5" actId="478"/>
        <pc:sldMkLst>
          <pc:docMk/>
          <pc:sldMk cId="2312932922" sldId="294"/>
        </pc:sldMkLst>
        <pc:picChg chg="del">
          <ac:chgData name="pavani reddy" userId="9ee5723d0cf64798" providerId="LiveId" clId="{8D50C48A-148D-4F42-905C-71CB053DF5F5}" dt="2023-05-22T10:59:54.758" v="5" actId="478"/>
          <ac:picMkLst>
            <pc:docMk/>
            <pc:sldMk cId="2312932922" sldId="294"/>
            <ac:picMk id="6" creationId="{00000000-0000-0000-0000-000000000000}"/>
          </ac:picMkLst>
        </pc:picChg>
      </pc:sldChg>
      <pc:sldChg chg="delSp mod">
        <pc:chgData name="pavani reddy" userId="9ee5723d0cf64798" providerId="LiveId" clId="{8D50C48A-148D-4F42-905C-71CB053DF5F5}" dt="2023-05-22T10:59:56.515" v="6" actId="478"/>
        <pc:sldMkLst>
          <pc:docMk/>
          <pc:sldMk cId="2312932922" sldId="295"/>
        </pc:sldMkLst>
        <pc:picChg chg="del">
          <ac:chgData name="pavani reddy" userId="9ee5723d0cf64798" providerId="LiveId" clId="{8D50C48A-148D-4F42-905C-71CB053DF5F5}" dt="2023-05-22T10:59:56.515" v="6" actId="478"/>
          <ac:picMkLst>
            <pc:docMk/>
            <pc:sldMk cId="2312932922" sldId="295"/>
            <ac:picMk id="6" creationId="{00000000-0000-0000-0000-000000000000}"/>
          </ac:picMkLst>
        </pc:picChg>
      </pc:sldChg>
      <pc:sldChg chg="delSp mod">
        <pc:chgData name="pavani reddy" userId="9ee5723d0cf64798" providerId="LiveId" clId="{8D50C48A-148D-4F42-905C-71CB053DF5F5}" dt="2023-05-22T10:59:58.341" v="7" actId="478"/>
        <pc:sldMkLst>
          <pc:docMk/>
          <pc:sldMk cId="2312932922" sldId="296"/>
        </pc:sldMkLst>
        <pc:picChg chg="del">
          <ac:chgData name="pavani reddy" userId="9ee5723d0cf64798" providerId="LiveId" clId="{8D50C48A-148D-4F42-905C-71CB053DF5F5}" dt="2023-05-22T10:59:58.341" v="7" actId="478"/>
          <ac:picMkLst>
            <pc:docMk/>
            <pc:sldMk cId="2312932922" sldId="296"/>
            <ac:picMk id="6" creationId="{00000000-0000-0000-0000-000000000000}"/>
          </ac:picMkLst>
        </pc:picChg>
      </pc:sldChg>
      <pc:sldChg chg="delSp mod">
        <pc:chgData name="pavani reddy" userId="9ee5723d0cf64798" providerId="LiveId" clId="{8D50C48A-148D-4F42-905C-71CB053DF5F5}" dt="2023-05-22T11:00:00.295" v="8" actId="478"/>
        <pc:sldMkLst>
          <pc:docMk/>
          <pc:sldMk cId="2312932922" sldId="297"/>
        </pc:sldMkLst>
        <pc:picChg chg="del">
          <ac:chgData name="pavani reddy" userId="9ee5723d0cf64798" providerId="LiveId" clId="{8D50C48A-148D-4F42-905C-71CB053DF5F5}" dt="2023-05-22T11:00:00.295" v="8" actId="478"/>
          <ac:picMkLst>
            <pc:docMk/>
            <pc:sldMk cId="2312932922" sldId="297"/>
            <ac:picMk id="6" creationId="{00000000-0000-0000-0000-000000000000}"/>
          </ac:picMkLst>
        </pc:picChg>
      </pc:sldChg>
      <pc:sldChg chg="delSp mod">
        <pc:chgData name="pavani reddy" userId="9ee5723d0cf64798" providerId="LiveId" clId="{8D50C48A-148D-4F42-905C-71CB053DF5F5}" dt="2023-05-22T11:00:02.230" v="9" actId="478"/>
        <pc:sldMkLst>
          <pc:docMk/>
          <pc:sldMk cId="2312932922" sldId="298"/>
        </pc:sldMkLst>
        <pc:picChg chg="del">
          <ac:chgData name="pavani reddy" userId="9ee5723d0cf64798" providerId="LiveId" clId="{8D50C48A-148D-4F42-905C-71CB053DF5F5}" dt="2023-05-22T11:00:02.230" v="9" actId="478"/>
          <ac:picMkLst>
            <pc:docMk/>
            <pc:sldMk cId="2312932922" sldId="298"/>
            <ac:picMk id="6" creationId="{00000000-0000-0000-0000-000000000000}"/>
          </ac:picMkLst>
        </pc:picChg>
      </pc:sldChg>
      <pc:sldChg chg="delSp mod">
        <pc:chgData name="pavani reddy" userId="9ee5723d0cf64798" providerId="LiveId" clId="{8D50C48A-148D-4F42-905C-71CB053DF5F5}" dt="2023-05-22T11:00:04.011" v="10" actId="478"/>
        <pc:sldMkLst>
          <pc:docMk/>
          <pc:sldMk cId="1202823834" sldId="305"/>
        </pc:sldMkLst>
        <pc:picChg chg="del">
          <ac:chgData name="pavani reddy" userId="9ee5723d0cf64798" providerId="LiveId" clId="{8D50C48A-148D-4F42-905C-71CB053DF5F5}" dt="2023-05-22T11:00:04.011" v="10" actId="478"/>
          <ac:picMkLst>
            <pc:docMk/>
            <pc:sldMk cId="1202823834" sldId="305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8D50C48A-148D-4F42-905C-71CB053DF5F5}" dt="2023-05-22T11:00:05.810" v="11" actId="478"/>
        <pc:sldMkLst>
          <pc:docMk/>
          <pc:sldMk cId="1202823834" sldId="306"/>
        </pc:sldMkLst>
        <pc:picChg chg="del">
          <ac:chgData name="pavani reddy" userId="9ee5723d0cf64798" providerId="LiveId" clId="{8D50C48A-148D-4F42-905C-71CB053DF5F5}" dt="2023-05-22T11:00:05.810" v="11" actId="478"/>
          <ac:picMkLst>
            <pc:docMk/>
            <pc:sldMk cId="1202823834" sldId="306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8D50C48A-148D-4F42-905C-71CB053DF5F5}" dt="2023-05-22T11:00:07.997" v="12" actId="478"/>
        <pc:sldMkLst>
          <pc:docMk/>
          <pc:sldMk cId="1202823834" sldId="307"/>
        </pc:sldMkLst>
        <pc:picChg chg="del">
          <ac:chgData name="pavani reddy" userId="9ee5723d0cf64798" providerId="LiveId" clId="{8D50C48A-148D-4F42-905C-71CB053DF5F5}" dt="2023-05-22T11:00:07.997" v="12" actId="478"/>
          <ac:picMkLst>
            <pc:docMk/>
            <pc:sldMk cId="1202823834" sldId="307"/>
            <ac:picMk id="2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a[5] = {5, 1, 15, 20, 25}; The variable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declared as an integer array with a size of 5 and it is initialized to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a[0] = 5, a[1] = 1, a[2] = 15, a[3] = 20, a[4] = 25.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j, m; The variable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j, m are declared as an integer type.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++a[1]; becomes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++1; Hence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a[1] = 2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 j = a[1]++; becomes j = 2++; Hence j = 2 and a[1] = 3.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 m = a[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++]; becomes m = a[2]; Hence m = 15 and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incremented by 1(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 means 2++ so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=3)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&gt;&gt;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("%d, %d, %d",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j, m); It prints the value of the variables </a:t>
            </a:r>
            <a:r>
              <a:rPr lang="en-US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j, m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 the output of the program is 3, 2, 15.</a:t>
            </a:r>
            <a:endParaRPr lang="en-US" altLang="en-IN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Don’t say 12 bytes.</a:t>
            </a:r>
            <a:r>
              <a:rPr lang="en-US" b="0" baseline="0" dirty="0"/>
              <a:t> You must say as 10 + 2 bytes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r>
              <a:rPr lang="en-IN" sz="2800" dirty="0"/>
              <a:t>A teacher wants to compute average </a:t>
            </a:r>
          </a:p>
          <a:p>
            <a:r>
              <a:rPr lang="en-IN" sz="2800" dirty="0"/>
              <a:t>marks in her history classes</a:t>
            </a:r>
          </a:p>
          <a:p>
            <a:endParaRPr lang="en-IN" sz="2800" dirty="0"/>
          </a:p>
          <a:p>
            <a:r>
              <a:rPr lang="en-IN" sz="2800" dirty="0"/>
              <a:t>In her class , students count is 5</a:t>
            </a:r>
          </a:p>
          <a:p>
            <a:endParaRPr lang="en-US" sz="25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477000" y="2015728"/>
            <a:ext cx="47244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itchFamily="2" charset="0"/>
                <a:cs typeface="Consolas" pitchFamily="49" charset="0"/>
              </a:rPr>
              <a:t>Input :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itchFamily="2" charset="0"/>
                <a:cs typeface="Consolas" pitchFamily="49" charset="0"/>
              </a:rPr>
              <a:t> stu_1_mark, stu_2_mark, 	stu_3_mark, stu_4_mark, 	stu_5_mark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itchFamily="2" charset="0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itchFamily="2" charset="0"/>
                <a:cs typeface="Consolas" pitchFamily="49" charset="0"/>
              </a:rPr>
              <a:t>avg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itchFamily="2" charset="0"/>
                <a:cs typeface="Consolas" pitchFamily="49" charset="0"/>
              </a:rPr>
              <a:t> = (stu_1_mark + stu_2_mark +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itchFamily="2" charset="0"/>
                <a:cs typeface="Consolas" pitchFamily="49" charset="0"/>
              </a:rPr>
              <a:t>       stu_3_mark + stu_4_mark +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itchFamily="2" charset="0"/>
                <a:cs typeface="Consolas" pitchFamily="49" charset="0"/>
              </a:rPr>
              <a:t>       stu_5_mark) /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itchFamily="2" charset="0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itchFamily="2" charset="0"/>
                <a:cs typeface="Consolas" pitchFamily="49" charset="0"/>
              </a:rPr>
              <a:t>print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unito Sans" pitchFamily="2" charset="0"/>
                <a:cs typeface="Consolas" pitchFamily="49" charset="0"/>
              </a:rPr>
              <a:t>avg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itchFamily="2" charset="0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itchFamily="2" charset="0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itchFamily="2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itchFamily="2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0" y="1828801"/>
            <a:ext cx="0" cy="373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a[20] = {1, 2, 3};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return 0;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0" y="1460718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Output:</a:t>
            </a:r>
          </a:p>
          <a:p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20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6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Error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40 or 80</a:t>
            </a: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0" y="41148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a[3] = {1, 2, 3};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2[a]);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return 0;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0" y="1460718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Output:</a:t>
            </a:r>
          </a:p>
          <a:p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2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6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3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Error</a:t>
            </a: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3395663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a[5] = {5, 1, 15, 20, 25};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j, m;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++a[1];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j = a[1]++;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++];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(“%d, %d, %d”,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j, m);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0" y="1460718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Output:</a:t>
            </a:r>
          </a:p>
          <a:p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3, 2, 15 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2, 3, 20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2, 1, 15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>
              <a:latin typeface="Nunito Sans Light" pitchFamily="2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latin typeface="Nunito Sans Light" pitchFamily="2" charset="0"/>
              </a:rPr>
              <a:t>1, 2, 5</a:t>
            </a: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53600" y="19050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r>
              <a:rPr lang="en-IN" sz="2800" dirty="0"/>
              <a:t>A teacher wants to compute average </a:t>
            </a:r>
          </a:p>
          <a:p>
            <a:r>
              <a:rPr lang="en-IN" sz="2800" dirty="0"/>
              <a:t>marks in her history classes</a:t>
            </a:r>
          </a:p>
          <a:p>
            <a:endParaRPr lang="en-IN" sz="2800" dirty="0"/>
          </a:p>
          <a:p>
            <a:r>
              <a:rPr lang="en-IN" sz="2800" dirty="0"/>
              <a:t>In her class , students count is 10</a:t>
            </a:r>
          </a:p>
          <a:p>
            <a:endParaRPr lang="en-US" sz="25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477000" y="2015728"/>
            <a:ext cx="47244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IN" sz="2000" b="1" dirty="0">
                <a:solidFill>
                  <a:prstClr val="black"/>
                </a:solidFill>
                <a:latin typeface="Nunito Sans" pitchFamily="2" charset="0"/>
                <a:cs typeface="Consolas" pitchFamily="49" charset="0"/>
              </a:rPr>
              <a:t>Input:</a:t>
            </a:r>
            <a:r>
              <a:rPr lang="en-IN" sz="2000" dirty="0">
                <a:solidFill>
                  <a:prstClr val="black"/>
                </a:solidFill>
                <a:latin typeface="Nunito Sans" pitchFamily="2" charset="0"/>
                <a:cs typeface="Consolas" pitchFamily="49" charset="0"/>
              </a:rPr>
              <a:t> stu_1_mark, stu_2_mark, …,     	stu_10_mark</a:t>
            </a:r>
          </a:p>
          <a:p>
            <a:pPr lvl="0">
              <a:spcBef>
                <a:spcPct val="20000"/>
              </a:spcBef>
            </a:pPr>
            <a:endParaRPr lang="en-IN" sz="2000" dirty="0">
              <a:solidFill>
                <a:prstClr val="black"/>
              </a:solidFill>
              <a:latin typeface="Nunito Sans" pitchFamily="2" charset="0"/>
              <a:cs typeface="Consolas" pitchFamily="49" charset="0"/>
            </a:endParaRPr>
          </a:p>
          <a:p>
            <a:pPr lvl="0">
              <a:spcBef>
                <a:spcPct val="20000"/>
              </a:spcBef>
            </a:pPr>
            <a:r>
              <a:rPr lang="en-IN" sz="2000" dirty="0" err="1">
                <a:solidFill>
                  <a:prstClr val="black"/>
                </a:solidFill>
                <a:latin typeface="Nunito Sans" pitchFamily="2" charset="0"/>
                <a:cs typeface="Consolas" pitchFamily="49" charset="0"/>
              </a:rPr>
              <a:t>avg</a:t>
            </a:r>
            <a:r>
              <a:rPr lang="en-IN" sz="2000" dirty="0">
                <a:solidFill>
                  <a:prstClr val="black"/>
                </a:solidFill>
                <a:latin typeface="Nunito Sans" pitchFamily="2" charset="0"/>
                <a:cs typeface="Consolas" pitchFamily="49" charset="0"/>
              </a:rPr>
              <a:t> = (stu_1_mark + stu_2_mark + … + </a:t>
            </a:r>
          </a:p>
          <a:p>
            <a:pPr lvl="0">
              <a:spcBef>
                <a:spcPct val="20000"/>
              </a:spcBef>
            </a:pPr>
            <a:r>
              <a:rPr lang="en-IN" sz="2000" dirty="0">
                <a:solidFill>
                  <a:prstClr val="black"/>
                </a:solidFill>
                <a:latin typeface="Nunito Sans" pitchFamily="2" charset="0"/>
                <a:cs typeface="Consolas" pitchFamily="49" charset="0"/>
              </a:rPr>
              <a:t>           stu_10_mark) / 10</a:t>
            </a:r>
          </a:p>
          <a:p>
            <a:pPr lvl="0">
              <a:spcBef>
                <a:spcPct val="20000"/>
              </a:spcBef>
            </a:pPr>
            <a:endParaRPr lang="en-IN" sz="2000" dirty="0">
              <a:solidFill>
                <a:prstClr val="black"/>
              </a:solidFill>
              <a:latin typeface="Nunito Sans" pitchFamily="2" charset="0"/>
              <a:cs typeface="Consolas" pitchFamily="49" charset="0"/>
            </a:endParaRPr>
          </a:p>
          <a:p>
            <a:pPr lvl="0">
              <a:spcBef>
                <a:spcPct val="20000"/>
              </a:spcBef>
            </a:pPr>
            <a:r>
              <a:rPr lang="en-IN" sz="2000" dirty="0">
                <a:solidFill>
                  <a:prstClr val="black"/>
                </a:solidFill>
                <a:latin typeface="Nunito Sans" pitchFamily="2" charset="0"/>
                <a:cs typeface="Consolas" pitchFamily="49" charset="0"/>
              </a:rPr>
              <a:t>print </a:t>
            </a:r>
            <a:r>
              <a:rPr lang="en-IN" sz="2000" dirty="0" err="1">
                <a:solidFill>
                  <a:prstClr val="black"/>
                </a:solidFill>
                <a:latin typeface="Nunito Sans" pitchFamily="2" charset="0"/>
                <a:cs typeface="Consolas" pitchFamily="49" charset="0"/>
              </a:rPr>
              <a:t>avg</a:t>
            </a:r>
            <a:endParaRPr lang="en-IN" sz="2000" dirty="0">
              <a:solidFill>
                <a:prstClr val="black"/>
              </a:solidFill>
              <a:latin typeface="Nunito Sans" pitchFamily="2" charset="0"/>
              <a:cs typeface="Consolas" pitchFamily="49" charset="0"/>
            </a:endParaRPr>
          </a:p>
          <a:p>
            <a:pPr lvl="0">
              <a:spcBef>
                <a:spcPct val="20000"/>
              </a:spcBef>
            </a:pPr>
            <a:endParaRPr lang="en-IN" sz="2000" dirty="0">
              <a:solidFill>
                <a:prstClr val="black"/>
              </a:solidFill>
              <a:latin typeface="Nunito Sans" pitchFamily="2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itchFamily="2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0" y="1828801"/>
            <a:ext cx="0" cy="373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Real time problem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r>
              <a:rPr lang="en-IN" sz="2800" dirty="0"/>
              <a:t>A teacher wants to compute average </a:t>
            </a:r>
          </a:p>
          <a:p>
            <a:r>
              <a:rPr lang="en-IN" sz="2800" dirty="0"/>
              <a:t>marks in her history classes</a:t>
            </a:r>
          </a:p>
          <a:p>
            <a:endParaRPr lang="en-IN" sz="2800" dirty="0"/>
          </a:p>
          <a:p>
            <a:r>
              <a:rPr lang="en-IN" sz="2800" dirty="0"/>
              <a:t>In her class , students count is 120</a:t>
            </a:r>
          </a:p>
          <a:p>
            <a:endParaRPr lang="en-US" sz="25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477000" y="2015728"/>
            <a:ext cx="4724400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IN" sz="2000" b="1" dirty="0">
                <a:solidFill>
                  <a:prstClr val="black"/>
                </a:solidFill>
                <a:latin typeface="Nunito Sans" pitchFamily="2" charset="0"/>
              </a:rPr>
              <a:t>Input:</a:t>
            </a:r>
            <a:r>
              <a:rPr lang="en-IN" sz="2000" dirty="0">
                <a:solidFill>
                  <a:prstClr val="black"/>
                </a:solidFill>
                <a:latin typeface="Nunito Sans" pitchFamily="2" charset="0"/>
              </a:rPr>
              <a:t> stu_1_mark, stu_2_mark, …, 	…….stu_120_mark</a:t>
            </a:r>
          </a:p>
          <a:p>
            <a:pPr lvl="0">
              <a:spcBef>
                <a:spcPct val="20000"/>
              </a:spcBef>
            </a:pPr>
            <a:endParaRPr lang="en-IN" sz="2000" dirty="0">
              <a:solidFill>
                <a:prstClr val="black"/>
              </a:solidFill>
              <a:latin typeface="Nunito Sans" pitchFamily="2" charset="0"/>
            </a:endParaRPr>
          </a:p>
          <a:p>
            <a:pPr lvl="0">
              <a:spcBef>
                <a:spcPct val="20000"/>
              </a:spcBef>
            </a:pPr>
            <a:r>
              <a:rPr lang="en-IN" sz="2000" dirty="0" err="1">
                <a:solidFill>
                  <a:prstClr val="black"/>
                </a:solidFill>
                <a:latin typeface="Nunito Sans" pitchFamily="2" charset="0"/>
              </a:rPr>
              <a:t>avg</a:t>
            </a:r>
            <a:r>
              <a:rPr lang="en-IN" sz="2000" dirty="0">
                <a:solidFill>
                  <a:prstClr val="black"/>
                </a:solidFill>
                <a:latin typeface="Nunito Sans" pitchFamily="2" charset="0"/>
              </a:rPr>
              <a:t> = (stu_1_mark + stu_2_mark + … + </a:t>
            </a:r>
          </a:p>
          <a:p>
            <a:pPr lvl="0">
              <a:spcBef>
                <a:spcPct val="20000"/>
              </a:spcBef>
            </a:pPr>
            <a:r>
              <a:rPr lang="en-IN" sz="2000" dirty="0">
                <a:solidFill>
                  <a:prstClr val="black"/>
                </a:solidFill>
                <a:latin typeface="Nunito Sans" pitchFamily="2" charset="0"/>
              </a:rPr>
              <a:t>           stu_120_mark) / 120</a:t>
            </a:r>
          </a:p>
          <a:p>
            <a:pPr lvl="0">
              <a:spcBef>
                <a:spcPct val="20000"/>
              </a:spcBef>
            </a:pPr>
            <a:endParaRPr lang="en-IN" sz="2000" dirty="0">
              <a:solidFill>
                <a:prstClr val="black"/>
              </a:solidFill>
              <a:latin typeface="Nunito Sans" pitchFamily="2" charset="0"/>
            </a:endParaRPr>
          </a:p>
          <a:p>
            <a:pPr lvl="0">
              <a:spcBef>
                <a:spcPct val="20000"/>
              </a:spcBef>
            </a:pPr>
            <a:r>
              <a:rPr lang="en-IN" sz="2000" dirty="0">
                <a:solidFill>
                  <a:prstClr val="black"/>
                </a:solidFill>
                <a:latin typeface="Nunito Sans" pitchFamily="2" charset="0"/>
              </a:rPr>
              <a:t>print </a:t>
            </a:r>
            <a:r>
              <a:rPr lang="en-IN" sz="2000" dirty="0" err="1">
                <a:solidFill>
                  <a:prstClr val="black"/>
                </a:solidFill>
                <a:latin typeface="Nunito Sans" pitchFamily="2" charset="0"/>
              </a:rPr>
              <a:t>avg</a:t>
            </a:r>
            <a:endParaRPr lang="en-IN" sz="2000" dirty="0">
              <a:solidFill>
                <a:prstClr val="black"/>
              </a:solidFill>
              <a:latin typeface="Nunito Sans" pitchFamily="2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itchFamily="2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0" y="1828801"/>
            <a:ext cx="0" cy="373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476999" y="1981200"/>
            <a:ext cx="3733800" cy="3048000"/>
            <a:chOff x="4280170" y="1352550"/>
            <a:chExt cx="3416030" cy="25908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4280170" y="1352551"/>
              <a:ext cx="3263630" cy="259079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4419600" y="1352550"/>
              <a:ext cx="3276600" cy="25908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Design for large inputs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1611766"/>
            <a:ext cx="111044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Too many variables.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Lets find a solution</a:t>
            </a:r>
          </a:p>
          <a:p>
            <a:endParaRPr lang="en-US" sz="24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477000" y="2015728"/>
            <a:ext cx="47244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Goals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IN" sz="2400" dirty="0">
                <a:solidFill>
                  <a:prstClr val="black"/>
                </a:solidFill>
              </a:rPr>
              <a:t>Variable count != number of inputs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One variable for entire set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endParaRPr lang="en-IN" sz="24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IN" sz="2400" dirty="0">
                <a:solidFill>
                  <a:prstClr val="black"/>
                </a:solidFill>
              </a:rPr>
              <a:t>Still identify inputs individually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Like first number + second number +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itchFamily="2" charset="0"/>
              <a:cs typeface="Consolas" pitchFamily="49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0" y="1828801"/>
            <a:ext cx="0" cy="373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888480" y="2514600"/>
            <a:ext cx="88392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6172200" y="2015728"/>
            <a:ext cx="57150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marks[] = {21,24,25,28,32},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holds the list of numbers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– Array: Indicated by []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elements in list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Design for large inputs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609600" y="2015728"/>
            <a:ext cx="47244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Goals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IN" sz="2400" dirty="0">
                <a:solidFill>
                  <a:prstClr val="black"/>
                </a:solidFill>
              </a:rPr>
              <a:t>Variable count != number of inputs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One variable for entire set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endParaRPr lang="en-IN" sz="24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IN" sz="2400" dirty="0">
                <a:solidFill>
                  <a:prstClr val="black"/>
                </a:solidFill>
              </a:rPr>
              <a:t>Still identify inputs individually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400" dirty="0">
                <a:solidFill>
                  <a:prstClr val="black"/>
                </a:solidFill>
              </a:rPr>
              <a:t>Like first number + second number + …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unito Sans" pitchFamily="2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39400" y="25146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439400" y="2433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size = 5;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1828801"/>
            <a:ext cx="0" cy="373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3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44880" y="2514600"/>
            <a:ext cx="88392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228600" y="2015728"/>
            <a:ext cx="57150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marks[] = {21,24,25,28,32},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holds the list of numbers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– Array: Indicated by []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elements in list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Design for large inputs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5800" y="2514600"/>
            <a:ext cx="609600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95800" y="2433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size = 5;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1828801"/>
            <a:ext cx="0" cy="3733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4"/>
          <p:cNvSpPr txBox="1">
            <a:spLocks/>
          </p:cNvSpPr>
          <p:nvPr/>
        </p:nvSpPr>
        <p:spPr>
          <a:xfrm>
            <a:off x="6477000" y="2133600"/>
            <a:ext cx="5181600" cy="339447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2400" dirty="0"/>
              <a:t>How to access elements in the list???</a:t>
            </a:r>
          </a:p>
          <a:p>
            <a:endParaRPr lang="en-IN" sz="2400" dirty="0"/>
          </a:p>
          <a:p>
            <a:pPr lvl="1"/>
            <a:r>
              <a:rPr lang="en-IN" sz="2400" dirty="0"/>
              <a:t>First element -  marks[0]</a:t>
            </a:r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Second element - marks[1]</a:t>
            </a:r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Last element ?</a:t>
            </a:r>
          </a:p>
          <a:p>
            <a:pPr lvl="2"/>
            <a:r>
              <a:rPr lang="en-IN" sz="2400" dirty="0"/>
              <a:t>marks[4]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371600" y="3048000"/>
            <a:ext cx="304800" cy="1905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28650" y="1504950"/>
            <a:ext cx="8743950" cy="3752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marks[4];</a:t>
            </a:r>
          </a:p>
          <a:p>
            <a:pPr marL="0" marR="0" lvl="0" indent="0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marks[0] = 1</a:t>
            </a:r>
          </a:p>
          <a:p>
            <a:pPr marL="0" marR="0" lvl="0" indent="0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marks[1] = 2</a:t>
            </a:r>
          </a:p>
          <a:p>
            <a:pPr marL="0" marR="0" lvl="0" indent="0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marks[2] = 3</a:t>
            </a:r>
          </a:p>
          <a:p>
            <a:pPr marL="0" marR="0" lvl="0" indent="0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marks[3] = 4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access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2000" b="0" i="0" u="none" strike="noStrike" kern="1200" cap="none" spc="0" normalizeH="0" baseline="3000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element?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Index =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- 1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Access it as marks[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- 1]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Invalid indexing like marks[10] or marks[5] 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returns undefined value.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Memory Allocation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239000" y="1280160"/>
          <a:ext cx="1905003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15"/>
          <p:cNvSpPr txBox="1"/>
          <p:nvPr/>
        </p:nvSpPr>
        <p:spPr>
          <a:xfrm>
            <a:off x="6629400" y="158496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1000</a:t>
            </a:r>
          </a:p>
        </p:txBody>
      </p:sp>
      <p:sp>
        <p:nvSpPr>
          <p:cNvPr id="41" name="TextBox 15"/>
          <p:cNvSpPr txBox="1"/>
          <p:nvPr/>
        </p:nvSpPr>
        <p:spPr>
          <a:xfrm>
            <a:off x="6629400" y="199227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1001</a:t>
            </a:r>
          </a:p>
        </p:txBody>
      </p:sp>
      <p:sp>
        <p:nvSpPr>
          <p:cNvPr id="42" name="TextBox 15"/>
          <p:cNvSpPr txBox="1"/>
          <p:nvPr/>
        </p:nvSpPr>
        <p:spPr>
          <a:xfrm>
            <a:off x="6629400" y="350520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1005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6629400" y="387096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1006</a:t>
            </a:r>
          </a:p>
        </p:txBody>
      </p:sp>
      <p:sp>
        <p:nvSpPr>
          <p:cNvPr id="44" name="TextBox 15"/>
          <p:cNvSpPr txBox="1"/>
          <p:nvPr/>
        </p:nvSpPr>
        <p:spPr>
          <a:xfrm>
            <a:off x="6629400" y="237327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1002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6629400" y="275427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1003</a:t>
            </a:r>
          </a:p>
        </p:txBody>
      </p:sp>
      <p:sp>
        <p:nvSpPr>
          <p:cNvPr id="46" name="TextBox 15"/>
          <p:cNvSpPr txBox="1"/>
          <p:nvPr/>
        </p:nvSpPr>
        <p:spPr>
          <a:xfrm>
            <a:off x="6629400" y="313527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1004</a:t>
            </a:r>
          </a:p>
        </p:txBody>
      </p:sp>
      <p:sp>
        <p:nvSpPr>
          <p:cNvPr id="47" name="TextBox 15"/>
          <p:cNvSpPr txBox="1"/>
          <p:nvPr/>
        </p:nvSpPr>
        <p:spPr>
          <a:xfrm>
            <a:off x="6629400" y="420207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1007</a:t>
            </a:r>
          </a:p>
        </p:txBody>
      </p:sp>
      <p:sp>
        <p:nvSpPr>
          <p:cNvPr id="48" name="TextBox 15"/>
          <p:cNvSpPr txBox="1"/>
          <p:nvPr/>
        </p:nvSpPr>
        <p:spPr>
          <a:xfrm>
            <a:off x="6629400" y="458307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1008</a:t>
            </a:r>
          </a:p>
        </p:txBody>
      </p:sp>
      <p:sp>
        <p:nvSpPr>
          <p:cNvPr id="49" name="TextBox 15"/>
          <p:cNvSpPr txBox="1"/>
          <p:nvPr/>
        </p:nvSpPr>
        <p:spPr>
          <a:xfrm>
            <a:off x="6629400" y="493776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1009</a:t>
            </a:r>
          </a:p>
        </p:txBody>
      </p:sp>
      <p:sp>
        <p:nvSpPr>
          <p:cNvPr id="50" name="TextBox 15"/>
          <p:cNvSpPr txBox="1"/>
          <p:nvPr/>
        </p:nvSpPr>
        <p:spPr>
          <a:xfrm>
            <a:off x="6781800" y="5318760"/>
            <a:ext cx="533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...</a:t>
            </a:r>
          </a:p>
        </p:txBody>
      </p:sp>
      <p:sp>
        <p:nvSpPr>
          <p:cNvPr id="51" name="TextBox 15"/>
          <p:cNvSpPr txBox="1"/>
          <p:nvPr/>
        </p:nvSpPr>
        <p:spPr>
          <a:xfrm>
            <a:off x="6629400" y="564987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30980" y="1647545"/>
            <a:ext cx="1713020" cy="714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30980" y="2362201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430980" y="3095345"/>
            <a:ext cx="1713020" cy="714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430980" y="381000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077200" y="17526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82811" y="251460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91627" y="3200400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Z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88421" y="396240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372600" y="1752600"/>
            <a:ext cx="128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marks[0]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372600" y="2510135"/>
            <a:ext cx="128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marks[1]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372600" y="3195935"/>
            <a:ext cx="128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marks[2]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372600" y="3881735"/>
            <a:ext cx="128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marks[3]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077200" y="1752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77200" y="25146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077200" y="3200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077200" y="396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09600" y="1752600"/>
            <a:ext cx="502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GB" sz="2000" dirty="0"/>
          </a:p>
          <a:p>
            <a:pPr>
              <a:buNone/>
            </a:pPr>
            <a:r>
              <a:rPr lang="en-GB" sz="2000" b="1" dirty="0"/>
              <a:t>Syntax:</a:t>
            </a:r>
          </a:p>
          <a:p>
            <a:pPr>
              <a:buNone/>
            </a:pPr>
            <a:r>
              <a:rPr lang="en-GB" sz="2000" dirty="0"/>
              <a:t>	</a:t>
            </a:r>
            <a:r>
              <a:rPr lang="en-GB" sz="2000" dirty="0" err="1"/>
              <a:t>datatype</a:t>
            </a:r>
            <a:r>
              <a:rPr lang="en-GB" sz="2000" dirty="0"/>
              <a:t> </a:t>
            </a:r>
            <a:r>
              <a:rPr lang="en-GB" sz="2000" dirty="0" err="1"/>
              <a:t>arrayname</a:t>
            </a:r>
            <a:r>
              <a:rPr lang="en-GB" sz="2000" dirty="0"/>
              <a:t>[size];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0" grpId="0"/>
      <p:bldP spid="40" grpId="1"/>
      <p:bldP spid="41" grpId="0"/>
      <p:bldP spid="41" grpId="1"/>
      <p:bldP spid="42" grpId="0"/>
      <p:bldP spid="43" grpId="0"/>
      <p:bldP spid="44" grpId="0"/>
      <p:bldP spid="44" grpId="1"/>
      <p:bldP spid="45" grpId="0"/>
      <p:bldP spid="45" grpId="1"/>
      <p:bldP spid="46" grpId="0"/>
      <p:bldP spid="46" grpId="1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Array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524500" y="3162300"/>
            <a:ext cx="838200" cy="1588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780506" y="4075906"/>
            <a:ext cx="990600" cy="1588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/>
          <p:cNvCxnSpPr/>
          <p:nvPr/>
        </p:nvCxnSpPr>
        <p:spPr>
          <a:xfrm>
            <a:off x="3276600" y="3581400"/>
            <a:ext cx="5410200" cy="1588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4419600" y="1828800"/>
            <a:ext cx="3124200" cy="838200"/>
          </a:xfrm>
          <a:prstGeom prst="rect">
            <a:avLst/>
          </a:prstGeom>
          <a:noFill/>
          <a:ln w="28575">
            <a:solidFill>
              <a:srgbClr val="FF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unito Sans SemiBold" pitchFamily="2" charset="0"/>
              </a:rPr>
              <a:t>Memory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09800" y="4572000"/>
            <a:ext cx="2209800" cy="838200"/>
          </a:xfrm>
          <a:prstGeom prst="rect">
            <a:avLst/>
          </a:prstGeom>
          <a:noFill/>
          <a:ln w="28575">
            <a:solidFill>
              <a:srgbClr val="FF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unito Sans SemiBold" pitchFamily="2" charset="0"/>
              </a:rPr>
              <a:t>Static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8190706" y="4075906"/>
            <a:ext cx="990600" cy="1588"/>
          </a:xfrm>
          <a:prstGeom prst="straightConnector1">
            <a:avLst/>
          </a:prstGeom>
          <a:noFill/>
          <a:ln w="28575" cap="flat">
            <a:solidFill>
              <a:srgbClr val="000000"/>
            </a:solidFill>
            <a:prstDash val="solid"/>
            <a:miter lim="4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20"/>
          <p:cNvSpPr/>
          <p:nvPr/>
        </p:nvSpPr>
        <p:spPr>
          <a:xfrm>
            <a:off x="7620000" y="4572000"/>
            <a:ext cx="2209800" cy="838200"/>
          </a:xfrm>
          <a:prstGeom prst="rect">
            <a:avLst/>
          </a:prstGeom>
          <a:noFill/>
          <a:ln w="28575">
            <a:solidFill>
              <a:srgbClr val="FF64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Nunito Sans SemiBold" pitchFamily="2" charset="0"/>
              </a:rPr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Static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3400" y="1518106"/>
            <a:ext cx="800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 Sans" pitchFamily="2" charset="0"/>
              </a:rPr>
              <a:t>   #include&lt;</a:t>
            </a:r>
            <a:r>
              <a:rPr lang="en-US" sz="2400" dirty="0" err="1">
                <a:latin typeface="Nunito Sans" pitchFamily="2" charset="0"/>
              </a:rPr>
              <a:t>stdio.h</a:t>
            </a:r>
            <a:r>
              <a:rPr lang="en-US" sz="2400" dirty="0">
                <a:latin typeface="Nunito Sans" pitchFamily="2" charset="0"/>
              </a:rPr>
              <a:t>&gt;</a:t>
            </a:r>
          </a:p>
          <a:p>
            <a:r>
              <a:rPr lang="en-US" sz="2400" dirty="0">
                <a:latin typeface="Nunito Sans" pitchFamily="2" charset="0"/>
              </a:rPr>
              <a:t>   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main(){</a:t>
            </a:r>
          </a:p>
          <a:p>
            <a:r>
              <a:rPr lang="en-US" sz="2400" dirty="0">
                <a:latin typeface="Nunito Sans" pitchFamily="2" charset="0"/>
              </a:rPr>
              <a:t>   	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a[5];</a:t>
            </a:r>
          </a:p>
          <a:p>
            <a:r>
              <a:rPr lang="en-US" sz="2400" dirty="0">
                <a:latin typeface="Nunito Sans" pitchFamily="2" charset="0"/>
              </a:rPr>
              <a:t>	</a:t>
            </a:r>
          </a:p>
          <a:p>
            <a:r>
              <a:rPr lang="en-US" sz="2400" dirty="0">
                <a:latin typeface="Nunito Sans" pitchFamily="2" charset="0"/>
              </a:rPr>
              <a:t>	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n;</a:t>
            </a:r>
          </a:p>
          <a:p>
            <a:r>
              <a:rPr lang="en-US" sz="2400" dirty="0">
                <a:latin typeface="Nunito Sans" pitchFamily="2" charset="0"/>
              </a:rPr>
              <a:t>	</a:t>
            </a:r>
            <a:r>
              <a:rPr lang="en-US" sz="2400" dirty="0" err="1">
                <a:latin typeface="Nunito Sans" pitchFamily="2" charset="0"/>
              </a:rPr>
              <a:t>scanf</a:t>
            </a:r>
            <a:r>
              <a:rPr lang="en-US" sz="2400" dirty="0">
                <a:latin typeface="Nunito Sans" pitchFamily="2" charset="0"/>
              </a:rPr>
              <a:t>(“%d” , &amp;n) </a:t>
            </a:r>
          </a:p>
          <a:p>
            <a:r>
              <a:rPr lang="en-US" sz="2400" dirty="0">
                <a:latin typeface="Nunito Sans" pitchFamily="2" charset="0"/>
              </a:rPr>
              <a:t>	for(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 = 0;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 &lt; n;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++){</a:t>
            </a:r>
          </a:p>
          <a:p>
            <a:r>
              <a:rPr lang="en-US" sz="2400" dirty="0">
                <a:latin typeface="Nunito Sans" pitchFamily="2" charset="0"/>
              </a:rPr>
              <a:t>		</a:t>
            </a:r>
            <a:r>
              <a:rPr lang="en-US" sz="2400" dirty="0" err="1">
                <a:latin typeface="Nunito Sans" pitchFamily="2" charset="0"/>
              </a:rPr>
              <a:t>scanf</a:t>
            </a:r>
            <a:r>
              <a:rPr lang="en-US" sz="2400" dirty="0">
                <a:latin typeface="Nunito Sans" pitchFamily="2" charset="0"/>
              </a:rPr>
              <a:t>(“%d”, &amp;a[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]);</a:t>
            </a:r>
          </a:p>
          <a:p>
            <a:r>
              <a:rPr lang="en-US" sz="2400" dirty="0">
                <a:latin typeface="Nunito Sans" pitchFamily="2" charset="0"/>
              </a:rPr>
              <a:t>	}</a:t>
            </a:r>
          </a:p>
          <a:p>
            <a:r>
              <a:rPr lang="en-US" sz="2400" dirty="0">
                <a:latin typeface="Nunito Sans" pitchFamily="2" charset="0"/>
              </a:rPr>
              <a:t>	for(</a:t>
            </a:r>
            <a:r>
              <a:rPr lang="en-US" sz="2400" dirty="0" err="1">
                <a:latin typeface="Nunito Sans" pitchFamily="2" charset="0"/>
              </a:rPr>
              <a:t>int</a:t>
            </a:r>
            <a:r>
              <a:rPr lang="en-US" sz="2400" dirty="0">
                <a:latin typeface="Nunito Sans" pitchFamily="2" charset="0"/>
              </a:rPr>
              <a:t>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 = 0;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 &lt; n; 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++){</a:t>
            </a:r>
          </a:p>
          <a:p>
            <a:r>
              <a:rPr lang="en-US" sz="2400" dirty="0">
                <a:latin typeface="Nunito Sans" pitchFamily="2" charset="0"/>
              </a:rPr>
              <a:t>		</a:t>
            </a:r>
            <a:r>
              <a:rPr lang="en-US" sz="2400" dirty="0" err="1">
                <a:latin typeface="Nunito Sans" pitchFamily="2" charset="0"/>
              </a:rPr>
              <a:t>printf</a:t>
            </a:r>
            <a:r>
              <a:rPr lang="en-US" sz="2400" dirty="0">
                <a:latin typeface="Nunito Sans" pitchFamily="2" charset="0"/>
              </a:rPr>
              <a:t>(“%d”, a[</a:t>
            </a:r>
            <a:r>
              <a:rPr lang="en-US" sz="2400" dirty="0" err="1">
                <a:latin typeface="Nunito Sans" pitchFamily="2" charset="0"/>
              </a:rPr>
              <a:t>i</a:t>
            </a:r>
            <a:r>
              <a:rPr lang="en-US" sz="2400" dirty="0">
                <a:latin typeface="Nunito Sans" pitchFamily="2" charset="0"/>
              </a:rPr>
              <a:t>]);</a:t>
            </a:r>
          </a:p>
          <a:p>
            <a:r>
              <a:rPr lang="en-US" sz="2400" dirty="0">
                <a:latin typeface="Nunito Sans" pitchFamily="2" charset="0"/>
              </a:rPr>
              <a:t>	}</a:t>
            </a:r>
          </a:p>
          <a:p>
            <a:r>
              <a:rPr lang="en-US" sz="2400" dirty="0">
                <a:latin typeface="Nunito Sans" pitchFamily="2" charset="0"/>
              </a:rPr>
              <a:t>	return 0;</a:t>
            </a:r>
          </a:p>
          <a:p>
            <a:r>
              <a:rPr lang="en-US" sz="2400" dirty="0">
                <a:latin typeface="Nunito Sans" pitchFamily="2" charset="0"/>
              </a:rPr>
              <a:t> 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0" y="2266890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// Array declaration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239000" y="1569720"/>
          <a:ext cx="1905003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TextBox 15"/>
          <p:cNvSpPr txBox="1"/>
          <p:nvPr/>
        </p:nvSpPr>
        <p:spPr>
          <a:xfrm>
            <a:off x="6629400" y="187452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1000</a:t>
            </a:r>
          </a:p>
        </p:txBody>
      </p:sp>
      <p:sp>
        <p:nvSpPr>
          <p:cNvPr id="23" name="TextBox 15"/>
          <p:cNvSpPr txBox="1"/>
          <p:nvPr/>
        </p:nvSpPr>
        <p:spPr>
          <a:xfrm>
            <a:off x="6629400" y="22818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1001</a:t>
            </a:r>
          </a:p>
        </p:txBody>
      </p:sp>
      <p:sp>
        <p:nvSpPr>
          <p:cNvPr id="24" name="TextBox 15"/>
          <p:cNvSpPr txBox="1"/>
          <p:nvPr/>
        </p:nvSpPr>
        <p:spPr>
          <a:xfrm>
            <a:off x="6629400" y="379476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1005</a:t>
            </a:r>
          </a:p>
        </p:txBody>
      </p:sp>
      <p:sp>
        <p:nvSpPr>
          <p:cNvPr id="25" name="TextBox 15"/>
          <p:cNvSpPr txBox="1"/>
          <p:nvPr/>
        </p:nvSpPr>
        <p:spPr>
          <a:xfrm>
            <a:off x="6629400" y="416052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1006</a:t>
            </a:r>
          </a:p>
        </p:txBody>
      </p:sp>
      <p:sp>
        <p:nvSpPr>
          <p:cNvPr id="26" name="TextBox 15"/>
          <p:cNvSpPr txBox="1"/>
          <p:nvPr/>
        </p:nvSpPr>
        <p:spPr>
          <a:xfrm>
            <a:off x="6629400" y="26628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1002</a:t>
            </a:r>
          </a:p>
        </p:txBody>
      </p:sp>
      <p:sp>
        <p:nvSpPr>
          <p:cNvPr id="27" name="TextBox 15"/>
          <p:cNvSpPr txBox="1"/>
          <p:nvPr/>
        </p:nvSpPr>
        <p:spPr>
          <a:xfrm>
            <a:off x="6629400" y="30438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1003</a:t>
            </a:r>
          </a:p>
        </p:txBody>
      </p:sp>
      <p:sp>
        <p:nvSpPr>
          <p:cNvPr id="28" name="TextBox 15"/>
          <p:cNvSpPr txBox="1"/>
          <p:nvPr/>
        </p:nvSpPr>
        <p:spPr>
          <a:xfrm>
            <a:off x="6629400" y="34248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1004</a:t>
            </a:r>
          </a:p>
        </p:txBody>
      </p:sp>
      <p:sp>
        <p:nvSpPr>
          <p:cNvPr id="29" name="TextBox 15"/>
          <p:cNvSpPr txBox="1"/>
          <p:nvPr/>
        </p:nvSpPr>
        <p:spPr>
          <a:xfrm>
            <a:off x="6629400" y="44916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1007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6629400" y="4872633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1008</a:t>
            </a:r>
          </a:p>
        </p:txBody>
      </p:sp>
      <p:sp>
        <p:nvSpPr>
          <p:cNvPr id="31" name="TextBox 15"/>
          <p:cNvSpPr txBox="1"/>
          <p:nvPr/>
        </p:nvSpPr>
        <p:spPr>
          <a:xfrm>
            <a:off x="6629400" y="5227320"/>
            <a:ext cx="99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1009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30980" y="1937105"/>
            <a:ext cx="1713020" cy="714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430980" y="2651761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30980" y="3384905"/>
            <a:ext cx="1713020" cy="714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430980" y="409956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72600" y="2042160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a[0]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72600" y="2799695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a[1]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72600" y="3485495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a[2]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372600" y="4171295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a[3]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30980" y="4861560"/>
            <a:ext cx="1713020" cy="762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372600" y="4933295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a[4]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67600" y="381000"/>
            <a:ext cx="1713020" cy="7146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TextBox 15"/>
          <p:cNvSpPr txBox="1"/>
          <p:nvPr/>
        </p:nvSpPr>
        <p:spPr>
          <a:xfrm>
            <a:off x="5715000" y="483513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2000 - 2001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296400" y="4572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038600" y="1143000"/>
            <a:ext cx="1447800" cy="685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303030"/>
                </a:solidFill>
              </a:rPr>
              <a:t>Size??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47365" y="45720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1000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038600" y="1143000"/>
            <a:ext cx="1447800" cy="685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303030"/>
                </a:solidFill>
              </a:rPr>
              <a:t>Why??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495779" y="2057400"/>
            <a:ext cx="154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address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9982200" y="2286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33800" y="3352800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// 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7200" y="2067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77200" y="2829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77200" y="35153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8600" y="1143000"/>
            <a:ext cx="1447800" cy="685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303030"/>
                </a:solidFill>
              </a:rPr>
              <a:t>How?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10000" y="1143000"/>
            <a:ext cx="2209800" cy="6858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303030"/>
                </a:solidFill>
              </a:rPr>
              <a:t>Output?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467600" y="4114800"/>
            <a:ext cx="1676400" cy="1524000"/>
          </a:xfrm>
          <a:prstGeom prst="rect">
            <a:avLst/>
          </a:prstGeom>
          <a:noFill/>
          <a:ln w="57150">
            <a:solidFill>
              <a:srgbClr val="F1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Nunito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2" grpId="1"/>
      <p:bldP spid="23" grpId="0"/>
      <p:bldP spid="23" grpId="1"/>
      <p:bldP spid="24" grpId="0"/>
      <p:bldP spid="25" grpId="0"/>
      <p:bldP spid="26" grpId="0"/>
      <p:bldP spid="26" grpId="1"/>
      <p:bldP spid="27" grpId="0"/>
      <p:bldP spid="27" grpId="1"/>
      <p:bldP spid="28" grpId="0"/>
      <p:bldP spid="28" grpId="1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 animBg="1"/>
      <p:bldP spid="41" grpId="0"/>
      <p:bldP spid="42" grpId="0" animBg="1"/>
      <p:bldP spid="43" grpId="0"/>
      <p:bldP spid="43" grpId="1"/>
      <p:bldP spid="44" grpId="0"/>
      <p:bldP spid="46" grpId="0" animBg="1"/>
      <p:bldP spid="46" grpId="1" animBg="1"/>
      <p:bldP spid="47" grpId="0"/>
      <p:bldP spid="48" grpId="0" animBg="1"/>
      <p:bldP spid="48" grpId="1" animBg="1"/>
      <p:bldP spid="49" grpId="0"/>
      <p:bldP spid="52" grpId="0"/>
      <p:bldP spid="53" grpId="0"/>
      <p:bldP spid="54" grpId="0"/>
      <p:bldP spid="55" grpId="0"/>
      <p:bldP spid="56" grpId="0" animBg="1"/>
      <p:bldP spid="56" grpId="1" animBg="1"/>
      <p:bldP spid="57" grpId="0" animBg="1"/>
      <p:bldP spid="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1227</Words>
  <Application>Microsoft Office PowerPoint</Application>
  <PresentationFormat>Widescreen</PresentationFormat>
  <Paragraphs>311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Nunito Sans Light</vt:lpstr>
      <vt:lpstr>Arial</vt:lpstr>
      <vt:lpstr>Calibri</vt:lpstr>
      <vt:lpstr>Nunito Sans SemiBold</vt:lpstr>
      <vt:lpstr>Nunito Sans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pavani reddy</cp:lastModifiedBy>
  <cp:revision>211</cp:revision>
  <dcterms:created xsi:type="dcterms:W3CDTF">2006-08-16T00:00:00Z</dcterms:created>
  <dcterms:modified xsi:type="dcterms:W3CDTF">2023-05-22T11:00:10Z</dcterms:modified>
</cp:coreProperties>
</file>