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0"/>
  </p:notesMasterIdLst>
  <p:sldIdLst>
    <p:sldId id="291" r:id="rId2"/>
    <p:sldId id="292" r:id="rId3"/>
    <p:sldId id="293" r:id="rId4"/>
    <p:sldId id="294" r:id="rId5"/>
    <p:sldId id="295" r:id="rId6"/>
    <p:sldId id="296" r:id="rId7"/>
    <p:sldId id="298" r:id="rId8"/>
    <p:sldId id="301" r:id="rId9"/>
    <p:sldId id="299" r:id="rId10"/>
    <p:sldId id="302" r:id="rId11"/>
    <p:sldId id="307" r:id="rId12"/>
    <p:sldId id="316" r:id="rId13"/>
    <p:sldId id="306" r:id="rId14"/>
    <p:sldId id="308" r:id="rId15"/>
    <p:sldId id="309" r:id="rId16"/>
    <p:sldId id="315" r:id="rId17"/>
    <p:sldId id="323" r:id="rId18"/>
    <p:sldId id="311" r:id="rId19"/>
    <p:sldId id="310" r:id="rId20"/>
    <p:sldId id="312" r:id="rId21"/>
    <p:sldId id="313" r:id="rId22"/>
    <p:sldId id="314" r:id="rId23"/>
    <p:sldId id="319" r:id="rId24"/>
    <p:sldId id="321" r:id="rId25"/>
    <p:sldId id="318" r:id="rId26"/>
    <p:sldId id="320" r:id="rId27"/>
    <p:sldId id="322" r:id="rId28"/>
    <p:sldId id="326" r:id="rId29"/>
    <p:sldId id="324" r:id="rId30"/>
    <p:sldId id="325" r:id="rId31"/>
    <p:sldId id="327" r:id="rId32"/>
    <p:sldId id="328" r:id="rId33"/>
    <p:sldId id="329" r:id="rId34"/>
    <p:sldId id="331" r:id="rId35"/>
    <p:sldId id="332" r:id="rId36"/>
    <p:sldId id="333" r:id="rId37"/>
    <p:sldId id="334" r:id="rId38"/>
    <p:sldId id="289" r:id="rId39"/>
  </p:sldIdLst>
  <p:sldSz cx="12192000" cy="6858000"/>
  <p:notesSz cx="6858000" cy="9144000"/>
  <p:embeddedFontLst>
    <p:embeddedFont>
      <p:font typeface="Calibri" panose="020F0502020204030204" pitchFamily="34" charset="0"/>
      <p:regular r:id="rId41"/>
      <p:bold r:id="rId42"/>
      <p:italic r:id="rId43"/>
      <p:boldItalic r:id="rId44"/>
    </p:embeddedFont>
    <p:embeddedFont>
      <p:font typeface="Nunito Sans" pitchFamily="2" charset="0"/>
      <p:regular r:id="rId45"/>
      <p:bold r:id="rId46"/>
      <p:italic r:id="rId47"/>
      <p:boldItalic r:id="rId48"/>
    </p:embeddedFont>
    <p:embeddedFont>
      <p:font typeface="Nunito Sans Light" pitchFamily="2" charset="0"/>
      <p:regular r:id="rId49"/>
      <p:italic r:id="rId50"/>
    </p:embeddedFont>
    <p:embeddedFont>
      <p:font typeface="Nunito Sans SemiBold" pitchFamily="2" charset="0"/>
      <p:bold r:id="rId51"/>
      <p:boldItalic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5136"/>
    <a:srgbClr val="000000"/>
    <a:srgbClr val="FF644E"/>
    <a:srgbClr val="FF3300"/>
    <a:srgbClr val="303030"/>
    <a:srgbClr val="4A4A4A"/>
    <a:srgbClr val="3D3D3D"/>
    <a:srgbClr val="212121"/>
    <a:srgbClr val="131313"/>
    <a:srgbClr val="F691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84899" autoAdjust="0"/>
  </p:normalViewPr>
  <p:slideViewPr>
    <p:cSldViewPr>
      <p:cViewPr>
        <p:scale>
          <a:sx n="33" d="100"/>
          <a:sy n="33" d="100"/>
        </p:scale>
        <p:origin x="1748" y="48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i reddy" userId="9ee5723d0cf64798" providerId="LiveId" clId="{AE7AF217-8A7D-4CE5-9BAE-2896C64FA590}"/>
    <pc:docChg chg="undo custSel delSld modSld">
      <pc:chgData name="pavani reddy" userId="9ee5723d0cf64798" providerId="LiveId" clId="{AE7AF217-8A7D-4CE5-9BAE-2896C64FA590}" dt="2023-05-22T10:54:59.543" v="51" actId="14100"/>
      <pc:docMkLst>
        <pc:docMk/>
      </pc:docMkLst>
      <pc:sldChg chg="del">
        <pc:chgData name="pavani reddy" userId="9ee5723d0cf64798" providerId="LiveId" clId="{AE7AF217-8A7D-4CE5-9BAE-2896C64FA590}" dt="2023-05-21T06:59:46.878" v="0" actId="2696"/>
        <pc:sldMkLst>
          <pc:docMk/>
          <pc:sldMk cId="1596884915" sldId="272"/>
        </pc:sldMkLst>
      </pc:sldChg>
      <pc:sldChg chg="delSp mod">
        <pc:chgData name="pavani reddy" userId="9ee5723d0cf64798" providerId="LiveId" clId="{AE7AF217-8A7D-4CE5-9BAE-2896C64FA590}" dt="2023-05-21T07:02:47.579" v="41" actId="478"/>
        <pc:sldMkLst>
          <pc:docMk/>
          <pc:sldMk cId="3124136678" sldId="289"/>
        </pc:sldMkLst>
        <pc:picChg chg="del">
          <ac:chgData name="pavani reddy" userId="9ee5723d0cf64798" providerId="LiveId" clId="{AE7AF217-8A7D-4CE5-9BAE-2896C64FA590}" dt="2023-05-21T07:02:47.579" v="41" actId="478"/>
          <ac:picMkLst>
            <pc:docMk/>
            <pc:sldMk cId="3124136678" sldId="289"/>
            <ac:picMk id="7" creationId="{00000000-0000-0000-0000-000000000000}"/>
          </ac:picMkLst>
        </pc:picChg>
      </pc:sldChg>
      <pc:sldChg chg="delSp mod">
        <pc:chgData name="pavani reddy" userId="9ee5723d0cf64798" providerId="LiveId" clId="{AE7AF217-8A7D-4CE5-9BAE-2896C64FA590}" dt="2023-05-21T06:59:50.252" v="1" actId="478"/>
        <pc:sldMkLst>
          <pc:docMk/>
          <pc:sldMk cId="2312932922" sldId="291"/>
        </pc:sldMkLst>
        <pc:picChg chg="del">
          <ac:chgData name="pavani reddy" userId="9ee5723d0cf64798" providerId="LiveId" clId="{AE7AF217-8A7D-4CE5-9BAE-2896C64FA590}" dt="2023-05-21T06:59:50.252" v="1" actId="478"/>
          <ac:picMkLst>
            <pc:docMk/>
            <pc:sldMk cId="2312932922" sldId="291"/>
            <ac:picMk id="6" creationId="{00000000-0000-0000-0000-000000000000}"/>
          </ac:picMkLst>
        </pc:picChg>
      </pc:sldChg>
      <pc:sldChg chg="delSp mod">
        <pc:chgData name="pavani reddy" userId="9ee5723d0cf64798" providerId="LiveId" clId="{AE7AF217-8A7D-4CE5-9BAE-2896C64FA590}" dt="2023-05-21T06:59:52.382" v="2" actId="478"/>
        <pc:sldMkLst>
          <pc:docMk/>
          <pc:sldMk cId="2312932922" sldId="292"/>
        </pc:sldMkLst>
        <pc:picChg chg="del">
          <ac:chgData name="pavani reddy" userId="9ee5723d0cf64798" providerId="LiveId" clId="{AE7AF217-8A7D-4CE5-9BAE-2896C64FA590}" dt="2023-05-21T06:59:52.382" v="2" actId="478"/>
          <ac:picMkLst>
            <pc:docMk/>
            <pc:sldMk cId="2312932922" sldId="292"/>
            <ac:picMk id="6" creationId="{00000000-0000-0000-0000-000000000000}"/>
          </ac:picMkLst>
        </pc:picChg>
      </pc:sldChg>
      <pc:sldChg chg="delSp mod">
        <pc:chgData name="pavani reddy" userId="9ee5723d0cf64798" providerId="LiveId" clId="{AE7AF217-8A7D-4CE5-9BAE-2896C64FA590}" dt="2023-05-21T07:00:11.389" v="3" actId="478"/>
        <pc:sldMkLst>
          <pc:docMk/>
          <pc:sldMk cId="2312932922" sldId="293"/>
        </pc:sldMkLst>
        <pc:picChg chg="del">
          <ac:chgData name="pavani reddy" userId="9ee5723d0cf64798" providerId="LiveId" clId="{AE7AF217-8A7D-4CE5-9BAE-2896C64FA590}" dt="2023-05-21T07:00:11.389" v="3" actId="478"/>
          <ac:picMkLst>
            <pc:docMk/>
            <pc:sldMk cId="2312932922" sldId="293"/>
            <ac:picMk id="6" creationId="{00000000-0000-0000-0000-000000000000}"/>
          </ac:picMkLst>
        </pc:picChg>
      </pc:sldChg>
      <pc:sldChg chg="delSp mod">
        <pc:chgData name="pavani reddy" userId="9ee5723d0cf64798" providerId="LiveId" clId="{AE7AF217-8A7D-4CE5-9BAE-2896C64FA590}" dt="2023-05-21T07:00:13.896" v="4" actId="478"/>
        <pc:sldMkLst>
          <pc:docMk/>
          <pc:sldMk cId="2312932922" sldId="294"/>
        </pc:sldMkLst>
        <pc:picChg chg="del">
          <ac:chgData name="pavani reddy" userId="9ee5723d0cf64798" providerId="LiveId" clId="{AE7AF217-8A7D-4CE5-9BAE-2896C64FA590}" dt="2023-05-21T07:00:13.896" v="4" actId="478"/>
          <ac:picMkLst>
            <pc:docMk/>
            <pc:sldMk cId="2312932922" sldId="294"/>
            <ac:picMk id="6" creationId="{00000000-0000-0000-0000-000000000000}"/>
          </ac:picMkLst>
        </pc:picChg>
      </pc:sldChg>
      <pc:sldChg chg="delSp mod">
        <pc:chgData name="pavani reddy" userId="9ee5723d0cf64798" providerId="LiveId" clId="{AE7AF217-8A7D-4CE5-9BAE-2896C64FA590}" dt="2023-05-21T07:00:15.743" v="5" actId="478"/>
        <pc:sldMkLst>
          <pc:docMk/>
          <pc:sldMk cId="2312932922" sldId="295"/>
        </pc:sldMkLst>
        <pc:picChg chg="del">
          <ac:chgData name="pavani reddy" userId="9ee5723d0cf64798" providerId="LiveId" clId="{AE7AF217-8A7D-4CE5-9BAE-2896C64FA590}" dt="2023-05-21T07:00:15.743" v="5" actId="478"/>
          <ac:picMkLst>
            <pc:docMk/>
            <pc:sldMk cId="2312932922" sldId="295"/>
            <ac:picMk id="6" creationId="{00000000-0000-0000-0000-000000000000}"/>
          </ac:picMkLst>
        </pc:picChg>
      </pc:sldChg>
      <pc:sldChg chg="delSp mod">
        <pc:chgData name="pavani reddy" userId="9ee5723d0cf64798" providerId="LiveId" clId="{AE7AF217-8A7D-4CE5-9BAE-2896C64FA590}" dt="2023-05-21T07:00:17.337" v="6" actId="478"/>
        <pc:sldMkLst>
          <pc:docMk/>
          <pc:sldMk cId="2312932922" sldId="296"/>
        </pc:sldMkLst>
        <pc:picChg chg="del">
          <ac:chgData name="pavani reddy" userId="9ee5723d0cf64798" providerId="LiveId" clId="{AE7AF217-8A7D-4CE5-9BAE-2896C64FA590}" dt="2023-05-21T07:00:17.337" v="6" actId="478"/>
          <ac:picMkLst>
            <pc:docMk/>
            <pc:sldMk cId="2312932922" sldId="296"/>
            <ac:picMk id="6" creationId="{00000000-0000-0000-0000-000000000000}"/>
          </ac:picMkLst>
        </pc:picChg>
      </pc:sldChg>
      <pc:sldChg chg="delSp mod">
        <pc:chgData name="pavani reddy" userId="9ee5723d0cf64798" providerId="LiveId" clId="{AE7AF217-8A7D-4CE5-9BAE-2896C64FA590}" dt="2023-05-21T07:00:20.258" v="7" actId="478"/>
        <pc:sldMkLst>
          <pc:docMk/>
          <pc:sldMk cId="1016221614" sldId="298"/>
        </pc:sldMkLst>
        <pc:picChg chg="del">
          <ac:chgData name="pavani reddy" userId="9ee5723d0cf64798" providerId="LiveId" clId="{AE7AF217-8A7D-4CE5-9BAE-2896C64FA590}" dt="2023-05-21T07:00:20.258" v="7" actId="478"/>
          <ac:picMkLst>
            <pc:docMk/>
            <pc:sldMk cId="1016221614" sldId="298"/>
            <ac:picMk id="9" creationId="{00000000-0000-0000-0000-000000000000}"/>
          </ac:picMkLst>
        </pc:picChg>
      </pc:sldChg>
      <pc:sldChg chg="delSp mod">
        <pc:chgData name="pavani reddy" userId="9ee5723d0cf64798" providerId="LiveId" clId="{AE7AF217-8A7D-4CE5-9BAE-2896C64FA590}" dt="2023-05-21T07:00:23.636" v="9" actId="478"/>
        <pc:sldMkLst>
          <pc:docMk/>
          <pc:sldMk cId="1016221614" sldId="299"/>
        </pc:sldMkLst>
        <pc:picChg chg="del">
          <ac:chgData name="pavani reddy" userId="9ee5723d0cf64798" providerId="LiveId" clId="{AE7AF217-8A7D-4CE5-9BAE-2896C64FA590}" dt="2023-05-21T07:00:23.636" v="9" actId="478"/>
          <ac:picMkLst>
            <pc:docMk/>
            <pc:sldMk cId="1016221614" sldId="299"/>
            <ac:picMk id="9" creationId="{00000000-0000-0000-0000-000000000000}"/>
          </ac:picMkLst>
        </pc:picChg>
      </pc:sldChg>
      <pc:sldChg chg="delSp mod">
        <pc:chgData name="pavani reddy" userId="9ee5723d0cf64798" providerId="LiveId" clId="{AE7AF217-8A7D-4CE5-9BAE-2896C64FA590}" dt="2023-05-21T07:00:21.732" v="8" actId="478"/>
        <pc:sldMkLst>
          <pc:docMk/>
          <pc:sldMk cId="1016221614" sldId="301"/>
        </pc:sldMkLst>
        <pc:picChg chg="del">
          <ac:chgData name="pavani reddy" userId="9ee5723d0cf64798" providerId="LiveId" clId="{AE7AF217-8A7D-4CE5-9BAE-2896C64FA590}" dt="2023-05-21T07:00:21.732" v="8" actId="478"/>
          <ac:picMkLst>
            <pc:docMk/>
            <pc:sldMk cId="1016221614" sldId="301"/>
            <ac:picMk id="9" creationId="{00000000-0000-0000-0000-000000000000}"/>
          </ac:picMkLst>
        </pc:picChg>
      </pc:sldChg>
      <pc:sldChg chg="delSp mod">
        <pc:chgData name="pavani reddy" userId="9ee5723d0cf64798" providerId="LiveId" clId="{AE7AF217-8A7D-4CE5-9BAE-2896C64FA590}" dt="2023-05-21T07:00:26.883" v="10" actId="478"/>
        <pc:sldMkLst>
          <pc:docMk/>
          <pc:sldMk cId="2935483045" sldId="302"/>
        </pc:sldMkLst>
        <pc:picChg chg="del">
          <ac:chgData name="pavani reddy" userId="9ee5723d0cf64798" providerId="LiveId" clId="{AE7AF217-8A7D-4CE5-9BAE-2896C64FA590}" dt="2023-05-21T07:00:26.883" v="10" actId="478"/>
          <ac:picMkLst>
            <pc:docMk/>
            <pc:sldMk cId="2935483045" sldId="302"/>
            <ac:picMk id="4" creationId="{00000000-0000-0000-0000-000000000000}"/>
          </ac:picMkLst>
        </pc:picChg>
      </pc:sldChg>
      <pc:sldChg chg="delSp modSp mod">
        <pc:chgData name="pavani reddy" userId="9ee5723d0cf64798" providerId="LiveId" clId="{AE7AF217-8A7D-4CE5-9BAE-2896C64FA590}" dt="2023-05-21T07:00:35.785" v="15" actId="478"/>
        <pc:sldMkLst>
          <pc:docMk/>
          <pc:sldMk cId="1016221614" sldId="306"/>
        </pc:sldMkLst>
        <pc:spChg chg="mod">
          <ac:chgData name="pavani reddy" userId="9ee5723d0cf64798" providerId="LiveId" clId="{AE7AF217-8A7D-4CE5-9BAE-2896C64FA590}" dt="2023-05-21T07:00:34.021" v="14" actId="14100"/>
          <ac:spMkLst>
            <pc:docMk/>
            <pc:sldMk cId="1016221614" sldId="306"/>
            <ac:spMk id="11" creationId="{5AFC0D69-68C1-4838-9AC4-A4286388BDC4}"/>
          </ac:spMkLst>
        </pc:spChg>
        <pc:picChg chg="del">
          <ac:chgData name="pavani reddy" userId="9ee5723d0cf64798" providerId="LiveId" clId="{AE7AF217-8A7D-4CE5-9BAE-2896C64FA590}" dt="2023-05-21T07:00:35.785" v="15" actId="478"/>
          <ac:picMkLst>
            <pc:docMk/>
            <pc:sldMk cId="1016221614" sldId="306"/>
            <ac:picMk id="9" creationId="{00000000-0000-0000-0000-000000000000}"/>
          </ac:picMkLst>
        </pc:picChg>
      </pc:sldChg>
      <pc:sldChg chg="delSp mod">
        <pc:chgData name="pavani reddy" userId="9ee5723d0cf64798" providerId="LiveId" clId="{AE7AF217-8A7D-4CE5-9BAE-2896C64FA590}" dt="2023-05-21T07:00:28.379" v="11" actId="478"/>
        <pc:sldMkLst>
          <pc:docMk/>
          <pc:sldMk cId="1157464390" sldId="307"/>
        </pc:sldMkLst>
        <pc:picChg chg="del">
          <ac:chgData name="pavani reddy" userId="9ee5723d0cf64798" providerId="LiveId" clId="{AE7AF217-8A7D-4CE5-9BAE-2896C64FA590}" dt="2023-05-21T07:00:28.379" v="11" actId="478"/>
          <ac:picMkLst>
            <pc:docMk/>
            <pc:sldMk cId="1157464390" sldId="307"/>
            <ac:picMk id="4" creationId="{00000000-0000-0000-0000-000000000000}"/>
          </ac:picMkLst>
        </pc:picChg>
      </pc:sldChg>
      <pc:sldChg chg="delSp mod">
        <pc:chgData name="pavani reddy" userId="9ee5723d0cf64798" providerId="LiveId" clId="{AE7AF217-8A7D-4CE5-9BAE-2896C64FA590}" dt="2023-05-21T07:00:37.230" v="16" actId="478"/>
        <pc:sldMkLst>
          <pc:docMk/>
          <pc:sldMk cId="1016221614" sldId="308"/>
        </pc:sldMkLst>
        <pc:picChg chg="del">
          <ac:chgData name="pavani reddy" userId="9ee5723d0cf64798" providerId="LiveId" clId="{AE7AF217-8A7D-4CE5-9BAE-2896C64FA590}" dt="2023-05-21T07:00:37.230" v="16" actId="478"/>
          <ac:picMkLst>
            <pc:docMk/>
            <pc:sldMk cId="1016221614" sldId="308"/>
            <ac:picMk id="9" creationId="{00000000-0000-0000-0000-000000000000}"/>
          </ac:picMkLst>
        </pc:picChg>
      </pc:sldChg>
      <pc:sldChg chg="delSp mod">
        <pc:chgData name="pavani reddy" userId="9ee5723d0cf64798" providerId="LiveId" clId="{AE7AF217-8A7D-4CE5-9BAE-2896C64FA590}" dt="2023-05-21T07:00:40.285" v="17" actId="478"/>
        <pc:sldMkLst>
          <pc:docMk/>
          <pc:sldMk cId="2935483045" sldId="309"/>
        </pc:sldMkLst>
        <pc:picChg chg="del">
          <ac:chgData name="pavani reddy" userId="9ee5723d0cf64798" providerId="LiveId" clId="{AE7AF217-8A7D-4CE5-9BAE-2896C64FA590}" dt="2023-05-21T07:00:40.285" v="17" actId="478"/>
          <ac:picMkLst>
            <pc:docMk/>
            <pc:sldMk cId="2935483045" sldId="309"/>
            <ac:picMk id="4" creationId="{00000000-0000-0000-0000-000000000000}"/>
          </ac:picMkLst>
        </pc:picChg>
      </pc:sldChg>
      <pc:sldChg chg="delSp modSp mod">
        <pc:chgData name="pavani reddy" userId="9ee5723d0cf64798" providerId="LiveId" clId="{AE7AF217-8A7D-4CE5-9BAE-2896C64FA590}" dt="2023-05-22T10:54:32.743" v="48" actId="14100"/>
        <pc:sldMkLst>
          <pc:docMk/>
          <pc:sldMk cId="1016221614" sldId="310"/>
        </pc:sldMkLst>
        <pc:spChg chg="mod">
          <ac:chgData name="pavani reddy" userId="9ee5723d0cf64798" providerId="LiveId" clId="{AE7AF217-8A7D-4CE5-9BAE-2896C64FA590}" dt="2023-05-22T10:53:53.702" v="43" actId="1076"/>
          <ac:spMkLst>
            <pc:docMk/>
            <pc:sldMk cId="1016221614" sldId="310"/>
            <ac:spMk id="7" creationId="{AA635DAA-35C4-4438-9D75-515C2C193139}"/>
          </ac:spMkLst>
        </pc:spChg>
        <pc:spChg chg="mod">
          <ac:chgData name="pavani reddy" userId="9ee5723d0cf64798" providerId="LiveId" clId="{AE7AF217-8A7D-4CE5-9BAE-2896C64FA590}" dt="2023-05-22T10:54:32.743" v="48" actId="14100"/>
          <ac:spMkLst>
            <pc:docMk/>
            <pc:sldMk cId="1016221614" sldId="310"/>
            <ac:spMk id="8" creationId="{6373F422-781C-4385-84E3-34EDBC7AB3E7}"/>
          </ac:spMkLst>
        </pc:spChg>
        <pc:picChg chg="del">
          <ac:chgData name="pavani reddy" userId="9ee5723d0cf64798" providerId="LiveId" clId="{AE7AF217-8A7D-4CE5-9BAE-2896C64FA590}" dt="2023-05-22T10:54:21.660" v="46" actId="478"/>
          <ac:picMkLst>
            <pc:docMk/>
            <pc:sldMk cId="1016221614" sldId="310"/>
            <ac:picMk id="9" creationId="{00000000-0000-0000-0000-000000000000}"/>
          </ac:picMkLst>
        </pc:picChg>
      </pc:sldChg>
      <pc:sldChg chg="delSp mod">
        <pc:chgData name="pavani reddy" userId="9ee5723d0cf64798" providerId="LiveId" clId="{AE7AF217-8A7D-4CE5-9BAE-2896C64FA590}" dt="2023-05-21T07:00:47.287" v="20" actId="478"/>
        <pc:sldMkLst>
          <pc:docMk/>
          <pc:sldMk cId="1016221614" sldId="311"/>
        </pc:sldMkLst>
        <pc:picChg chg="del">
          <ac:chgData name="pavani reddy" userId="9ee5723d0cf64798" providerId="LiveId" clId="{AE7AF217-8A7D-4CE5-9BAE-2896C64FA590}" dt="2023-05-21T07:00:47.287" v="20" actId="478"/>
          <ac:picMkLst>
            <pc:docMk/>
            <pc:sldMk cId="1016221614" sldId="311"/>
            <ac:picMk id="9" creationId="{00000000-0000-0000-0000-000000000000}"/>
          </ac:picMkLst>
        </pc:picChg>
      </pc:sldChg>
      <pc:sldChg chg="delSp mod">
        <pc:chgData name="pavani reddy" userId="9ee5723d0cf64798" providerId="LiveId" clId="{AE7AF217-8A7D-4CE5-9BAE-2896C64FA590}" dt="2023-05-21T07:01:41.400" v="24" actId="478"/>
        <pc:sldMkLst>
          <pc:docMk/>
          <pc:sldMk cId="1016221614" sldId="312"/>
        </pc:sldMkLst>
        <pc:picChg chg="del">
          <ac:chgData name="pavani reddy" userId="9ee5723d0cf64798" providerId="LiveId" clId="{AE7AF217-8A7D-4CE5-9BAE-2896C64FA590}" dt="2023-05-21T07:01:41.400" v="24" actId="478"/>
          <ac:picMkLst>
            <pc:docMk/>
            <pc:sldMk cId="1016221614" sldId="312"/>
            <ac:picMk id="9" creationId="{00000000-0000-0000-0000-000000000000}"/>
          </ac:picMkLst>
        </pc:picChg>
      </pc:sldChg>
      <pc:sldChg chg="delSp mod">
        <pc:chgData name="pavani reddy" userId="9ee5723d0cf64798" providerId="LiveId" clId="{AE7AF217-8A7D-4CE5-9BAE-2896C64FA590}" dt="2023-05-21T07:01:43.782" v="25" actId="478"/>
        <pc:sldMkLst>
          <pc:docMk/>
          <pc:sldMk cId="2935483045" sldId="313"/>
        </pc:sldMkLst>
        <pc:picChg chg="del">
          <ac:chgData name="pavani reddy" userId="9ee5723d0cf64798" providerId="LiveId" clId="{AE7AF217-8A7D-4CE5-9BAE-2896C64FA590}" dt="2023-05-21T07:01:43.782" v="25" actId="478"/>
          <ac:picMkLst>
            <pc:docMk/>
            <pc:sldMk cId="2935483045" sldId="313"/>
            <ac:picMk id="4" creationId="{00000000-0000-0000-0000-000000000000}"/>
          </ac:picMkLst>
        </pc:picChg>
      </pc:sldChg>
      <pc:sldChg chg="delSp mod">
        <pc:chgData name="pavani reddy" userId="9ee5723d0cf64798" providerId="LiveId" clId="{AE7AF217-8A7D-4CE5-9BAE-2896C64FA590}" dt="2023-05-21T07:01:45.472" v="26" actId="478"/>
        <pc:sldMkLst>
          <pc:docMk/>
          <pc:sldMk cId="2935483045" sldId="314"/>
        </pc:sldMkLst>
        <pc:picChg chg="del">
          <ac:chgData name="pavani reddy" userId="9ee5723d0cf64798" providerId="LiveId" clId="{AE7AF217-8A7D-4CE5-9BAE-2896C64FA590}" dt="2023-05-21T07:01:45.472" v="26" actId="478"/>
          <ac:picMkLst>
            <pc:docMk/>
            <pc:sldMk cId="2935483045" sldId="314"/>
            <ac:picMk id="4" creationId="{00000000-0000-0000-0000-000000000000}"/>
          </ac:picMkLst>
        </pc:picChg>
      </pc:sldChg>
      <pc:sldChg chg="delSp mod">
        <pc:chgData name="pavani reddy" userId="9ee5723d0cf64798" providerId="LiveId" clId="{AE7AF217-8A7D-4CE5-9BAE-2896C64FA590}" dt="2023-05-21T07:00:41.980" v="18" actId="478"/>
        <pc:sldMkLst>
          <pc:docMk/>
          <pc:sldMk cId="1016221614" sldId="315"/>
        </pc:sldMkLst>
        <pc:picChg chg="del">
          <ac:chgData name="pavani reddy" userId="9ee5723d0cf64798" providerId="LiveId" clId="{AE7AF217-8A7D-4CE5-9BAE-2896C64FA590}" dt="2023-05-21T07:00:41.980" v="18" actId="478"/>
          <ac:picMkLst>
            <pc:docMk/>
            <pc:sldMk cId="1016221614" sldId="315"/>
            <ac:picMk id="9" creationId="{00000000-0000-0000-0000-000000000000}"/>
          </ac:picMkLst>
        </pc:picChg>
      </pc:sldChg>
      <pc:sldChg chg="delSp mod">
        <pc:chgData name="pavani reddy" userId="9ee5723d0cf64798" providerId="LiveId" clId="{AE7AF217-8A7D-4CE5-9BAE-2896C64FA590}" dt="2023-05-21T07:00:29.725" v="12" actId="478"/>
        <pc:sldMkLst>
          <pc:docMk/>
          <pc:sldMk cId="1016221614" sldId="316"/>
        </pc:sldMkLst>
        <pc:picChg chg="del">
          <ac:chgData name="pavani reddy" userId="9ee5723d0cf64798" providerId="LiveId" clId="{AE7AF217-8A7D-4CE5-9BAE-2896C64FA590}" dt="2023-05-21T07:00:29.725" v="12" actId="478"/>
          <ac:picMkLst>
            <pc:docMk/>
            <pc:sldMk cId="1016221614" sldId="316"/>
            <ac:picMk id="9" creationId="{00000000-0000-0000-0000-000000000000}"/>
          </ac:picMkLst>
        </pc:picChg>
      </pc:sldChg>
      <pc:sldChg chg="delSp mod">
        <pc:chgData name="pavani reddy" userId="9ee5723d0cf64798" providerId="LiveId" clId="{AE7AF217-8A7D-4CE5-9BAE-2896C64FA590}" dt="2023-05-21T07:01:51.641" v="29" actId="478"/>
        <pc:sldMkLst>
          <pc:docMk/>
          <pc:sldMk cId="1016221614" sldId="318"/>
        </pc:sldMkLst>
        <pc:picChg chg="del">
          <ac:chgData name="pavani reddy" userId="9ee5723d0cf64798" providerId="LiveId" clId="{AE7AF217-8A7D-4CE5-9BAE-2896C64FA590}" dt="2023-05-21T07:01:51.641" v="29" actId="478"/>
          <ac:picMkLst>
            <pc:docMk/>
            <pc:sldMk cId="1016221614" sldId="318"/>
            <ac:picMk id="9" creationId="{00000000-0000-0000-0000-000000000000}"/>
          </ac:picMkLst>
        </pc:picChg>
      </pc:sldChg>
      <pc:sldChg chg="delSp mod">
        <pc:chgData name="pavani reddy" userId="9ee5723d0cf64798" providerId="LiveId" clId="{AE7AF217-8A7D-4CE5-9BAE-2896C64FA590}" dt="2023-05-21T07:01:47.153" v="27" actId="478"/>
        <pc:sldMkLst>
          <pc:docMk/>
          <pc:sldMk cId="1016221614" sldId="319"/>
        </pc:sldMkLst>
        <pc:picChg chg="del">
          <ac:chgData name="pavani reddy" userId="9ee5723d0cf64798" providerId="LiveId" clId="{AE7AF217-8A7D-4CE5-9BAE-2896C64FA590}" dt="2023-05-21T07:01:47.153" v="27" actId="478"/>
          <ac:picMkLst>
            <pc:docMk/>
            <pc:sldMk cId="1016221614" sldId="319"/>
            <ac:picMk id="9" creationId="{00000000-0000-0000-0000-000000000000}"/>
          </ac:picMkLst>
        </pc:picChg>
      </pc:sldChg>
      <pc:sldChg chg="delSp mod">
        <pc:chgData name="pavani reddy" userId="9ee5723d0cf64798" providerId="LiveId" clId="{AE7AF217-8A7D-4CE5-9BAE-2896C64FA590}" dt="2023-05-21T07:01:54.145" v="30" actId="478"/>
        <pc:sldMkLst>
          <pc:docMk/>
          <pc:sldMk cId="2935483045" sldId="320"/>
        </pc:sldMkLst>
        <pc:picChg chg="del">
          <ac:chgData name="pavani reddy" userId="9ee5723d0cf64798" providerId="LiveId" clId="{AE7AF217-8A7D-4CE5-9BAE-2896C64FA590}" dt="2023-05-21T07:01:54.145" v="30" actId="478"/>
          <ac:picMkLst>
            <pc:docMk/>
            <pc:sldMk cId="2935483045" sldId="320"/>
            <ac:picMk id="4" creationId="{00000000-0000-0000-0000-000000000000}"/>
          </ac:picMkLst>
        </pc:picChg>
      </pc:sldChg>
      <pc:sldChg chg="delSp mod">
        <pc:chgData name="pavani reddy" userId="9ee5723d0cf64798" providerId="LiveId" clId="{AE7AF217-8A7D-4CE5-9BAE-2896C64FA590}" dt="2023-05-21T07:01:50.018" v="28" actId="478"/>
        <pc:sldMkLst>
          <pc:docMk/>
          <pc:sldMk cId="1016221614" sldId="321"/>
        </pc:sldMkLst>
        <pc:picChg chg="del">
          <ac:chgData name="pavani reddy" userId="9ee5723d0cf64798" providerId="LiveId" clId="{AE7AF217-8A7D-4CE5-9BAE-2896C64FA590}" dt="2023-05-21T07:01:50.018" v="28" actId="478"/>
          <ac:picMkLst>
            <pc:docMk/>
            <pc:sldMk cId="1016221614" sldId="321"/>
            <ac:picMk id="9" creationId="{00000000-0000-0000-0000-000000000000}"/>
          </ac:picMkLst>
        </pc:picChg>
      </pc:sldChg>
      <pc:sldChg chg="delSp mod">
        <pc:chgData name="pavani reddy" userId="9ee5723d0cf64798" providerId="LiveId" clId="{AE7AF217-8A7D-4CE5-9BAE-2896C64FA590}" dt="2023-05-21T07:01:55.770" v="31" actId="478"/>
        <pc:sldMkLst>
          <pc:docMk/>
          <pc:sldMk cId="2935483045" sldId="322"/>
        </pc:sldMkLst>
        <pc:picChg chg="del">
          <ac:chgData name="pavani reddy" userId="9ee5723d0cf64798" providerId="LiveId" clId="{AE7AF217-8A7D-4CE5-9BAE-2896C64FA590}" dt="2023-05-21T07:01:55.770" v="31" actId="478"/>
          <ac:picMkLst>
            <pc:docMk/>
            <pc:sldMk cId="2935483045" sldId="322"/>
            <ac:picMk id="4" creationId="{00000000-0000-0000-0000-000000000000}"/>
          </ac:picMkLst>
        </pc:picChg>
      </pc:sldChg>
      <pc:sldChg chg="delSp mod">
        <pc:chgData name="pavani reddy" userId="9ee5723d0cf64798" providerId="LiveId" clId="{AE7AF217-8A7D-4CE5-9BAE-2896C64FA590}" dt="2023-05-21T07:00:43.302" v="19" actId="478"/>
        <pc:sldMkLst>
          <pc:docMk/>
          <pc:sldMk cId="1157464390" sldId="323"/>
        </pc:sldMkLst>
        <pc:picChg chg="del">
          <ac:chgData name="pavani reddy" userId="9ee5723d0cf64798" providerId="LiveId" clId="{AE7AF217-8A7D-4CE5-9BAE-2896C64FA590}" dt="2023-05-21T07:00:43.302" v="19" actId="478"/>
          <ac:picMkLst>
            <pc:docMk/>
            <pc:sldMk cId="1157464390" sldId="323"/>
            <ac:picMk id="4" creationId="{00000000-0000-0000-0000-000000000000}"/>
          </ac:picMkLst>
        </pc:picChg>
      </pc:sldChg>
      <pc:sldChg chg="delSp mod">
        <pc:chgData name="pavani reddy" userId="9ee5723d0cf64798" providerId="LiveId" clId="{AE7AF217-8A7D-4CE5-9BAE-2896C64FA590}" dt="2023-05-21T07:01:58.924" v="33" actId="478"/>
        <pc:sldMkLst>
          <pc:docMk/>
          <pc:sldMk cId="1016221614" sldId="324"/>
        </pc:sldMkLst>
        <pc:picChg chg="del">
          <ac:chgData name="pavani reddy" userId="9ee5723d0cf64798" providerId="LiveId" clId="{AE7AF217-8A7D-4CE5-9BAE-2896C64FA590}" dt="2023-05-21T07:01:58.924" v="33" actId="478"/>
          <ac:picMkLst>
            <pc:docMk/>
            <pc:sldMk cId="1016221614" sldId="324"/>
            <ac:picMk id="9" creationId="{00000000-0000-0000-0000-000000000000}"/>
          </ac:picMkLst>
        </pc:picChg>
      </pc:sldChg>
      <pc:sldChg chg="delSp modSp mod">
        <pc:chgData name="pavani reddy" userId="9ee5723d0cf64798" providerId="LiveId" clId="{AE7AF217-8A7D-4CE5-9BAE-2896C64FA590}" dt="2023-05-22T10:54:59.543" v="51" actId="14100"/>
        <pc:sldMkLst>
          <pc:docMk/>
          <pc:sldMk cId="1016221614" sldId="325"/>
        </pc:sldMkLst>
        <pc:spChg chg="mod">
          <ac:chgData name="pavani reddy" userId="9ee5723d0cf64798" providerId="LiveId" clId="{AE7AF217-8A7D-4CE5-9BAE-2896C64FA590}" dt="2023-05-22T10:54:59.543" v="51" actId="14100"/>
          <ac:spMkLst>
            <pc:docMk/>
            <pc:sldMk cId="1016221614" sldId="325"/>
            <ac:spMk id="11" creationId="{5AFC0D69-68C1-4838-9AC4-A4286388BDC4}"/>
          </ac:spMkLst>
        </pc:spChg>
        <pc:picChg chg="del">
          <ac:chgData name="pavani reddy" userId="9ee5723d0cf64798" providerId="LiveId" clId="{AE7AF217-8A7D-4CE5-9BAE-2896C64FA590}" dt="2023-05-22T10:54:55.626" v="50" actId="478"/>
          <ac:picMkLst>
            <pc:docMk/>
            <pc:sldMk cId="1016221614" sldId="325"/>
            <ac:picMk id="9" creationId="{00000000-0000-0000-0000-000000000000}"/>
          </ac:picMkLst>
        </pc:picChg>
      </pc:sldChg>
      <pc:sldChg chg="delSp mod">
        <pc:chgData name="pavani reddy" userId="9ee5723d0cf64798" providerId="LiveId" clId="{AE7AF217-8A7D-4CE5-9BAE-2896C64FA590}" dt="2023-05-21T07:01:57.354" v="32" actId="478"/>
        <pc:sldMkLst>
          <pc:docMk/>
          <pc:sldMk cId="1016221614" sldId="326"/>
        </pc:sldMkLst>
        <pc:picChg chg="del">
          <ac:chgData name="pavani reddy" userId="9ee5723d0cf64798" providerId="LiveId" clId="{AE7AF217-8A7D-4CE5-9BAE-2896C64FA590}" dt="2023-05-21T07:01:57.354" v="32" actId="478"/>
          <ac:picMkLst>
            <pc:docMk/>
            <pc:sldMk cId="1016221614" sldId="326"/>
            <ac:picMk id="9" creationId="{00000000-0000-0000-0000-000000000000}"/>
          </ac:picMkLst>
        </pc:picChg>
      </pc:sldChg>
      <pc:sldChg chg="delSp mod">
        <pc:chgData name="pavani reddy" userId="9ee5723d0cf64798" providerId="LiveId" clId="{AE7AF217-8A7D-4CE5-9BAE-2896C64FA590}" dt="2023-05-21T07:02:28.336" v="35" actId="478"/>
        <pc:sldMkLst>
          <pc:docMk/>
          <pc:sldMk cId="2935483045" sldId="327"/>
        </pc:sldMkLst>
        <pc:picChg chg="del">
          <ac:chgData name="pavani reddy" userId="9ee5723d0cf64798" providerId="LiveId" clId="{AE7AF217-8A7D-4CE5-9BAE-2896C64FA590}" dt="2023-05-21T07:02:28.336" v="35" actId="478"/>
          <ac:picMkLst>
            <pc:docMk/>
            <pc:sldMk cId="2935483045" sldId="327"/>
            <ac:picMk id="4" creationId="{00000000-0000-0000-0000-000000000000}"/>
          </ac:picMkLst>
        </pc:picChg>
      </pc:sldChg>
      <pc:sldChg chg="delSp mod">
        <pc:chgData name="pavani reddy" userId="9ee5723d0cf64798" providerId="LiveId" clId="{AE7AF217-8A7D-4CE5-9BAE-2896C64FA590}" dt="2023-05-21T07:02:30.074" v="36" actId="478"/>
        <pc:sldMkLst>
          <pc:docMk/>
          <pc:sldMk cId="2935483045" sldId="328"/>
        </pc:sldMkLst>
        <pc:picChg chg="del">
          <ac:chgData name="pavani reddy" userId="9ee5723d0cf64798" providerId="LiveId" clId="{AE7AF217-8A7D-4CE5-9BAE-2896C64FA590}" dt="2023-05-21T07:02:30.074" v="36" actId="478"/>
          <ac:picMkLst>
            <pc:docMk/>
            <pc:sldMk cId="2935483045" sldId="328"/>
            <ac:picMk id="4" creationId="{00000000-0000-0000-0000-000000000000}"/>
          </ac:picMkLst>
        </pc:picChg>
      </pc:sldChg>
      <pc:sldChg chg="delSp mod">
        <pc:chgData name="pavani reddy" userId="9ee5723d0cf64798" providerId="LiveId" clId="{AE7AF217-8A7D-4CE5-9BAE-2896C64FA590}" dt="2023-05-21T07:02:39.932" v="37" actId="478"/>
        <pc:sldMkLst>
          <pc:docMk/>
          <pc:sldMk cId="1016221614" sldId="331"/>
        </pc:sldMkLst>
        <pc:picChg chg="del">
          <ac:chgData name="pavani reddy" userId="9ee5723d0cf64798" providerId="LiveId" clId="{AE7AF217-8A7D-4CE5-9BAE-2896C64FA590}" dt="2023-05-21T07:02:39.932" v="37" actId="478"/>
          <ac:picMkLst>
            <pc:docMk/>
            <pc:sldMk cId="1016221614" sldId="331"/>
            <ac:picMk id="9" creationId="{00000000-0000-0000-0000-000000000000}"/>
          </ac:picMkLst>
        </pc:picChg>
      </pc:sldChg>
      <pc:sldChg chg="delSp mod">
        <pc:chgData name="pavani reddy" userId="9ee5723d0cf64798" providerId="LiveId" clId="{AE7AF217-8A7D-4CE5-9BAE-2896C64FA590}" dt="2023-05-21T07:02:41.407" v="38" actId="478"/>
        <pc:sldMkLst>
          <pc:docMk/>
          <pc:sldMk cId="1016221614" sldId="332"/>
        </pc:sldMkLst>
        <pc:picChg chg="del">
          <ac:chgData name="pavani reddy" userId="9ee5723d0cf64798" providerId="LiveId" clId="{AE7AF217-8A7D-4CE5-9BAE-2896C64FA590}" dt="2023-05-21T07:02:41.407" v="38" actId="478"/>
          <ac:picMkLst>
            <pc:docMk/>
            <pc:sldMk cId="1016221614" sldId="332"/>
            <ac:picMk id="9" creationId="{00000000-0000-0000-0000-000000000000}"/>
          </ac:picMkLst>
        </pc:picChg>
      </pc:sldChg>
      <pc:sldChg chg="delSp mod">
        <pc:chgData name="pavani reddy" userId="9ee5723d0cf64798" providerId="LiveId" clId="{AE7AF217-8A7D-4CE5-9BAE-2896C64FA590}" dt="2023-05-21T07:02:44.350" v="39" actId="478"/>
        <pc:sldMkLst>
          <pc:docMk/>
          <pc:sldMk cId="2935483045" sldId="333"/>
        </pc:sldMkLst>
        <pc:picChg chg="del">
          <ac:chgData name="pavani reddy" userId="9ee5723d0cf64798" providerId="LiveId" clId="{AE7AF217-8A7D-4CE5-9BAE-2896C64FA590}" dt="2023-05-21T07:02:44.350" v="39" actId="478"/>
          <ac:picMkLst>
            <pc:docMk/>
            <pc:sldMk cId="2935483045" sldId="333"/>
            <ac:picMk id="4" creationId="{00000000-0000-0000-0000-000000000000}"/>
          </ac:picMkLst>
        </pc:picChg>
      </pc:sldChg>
      <pc:sldChg chg="delSp mod">
        <pc:chgData name="pavani reddy" userId="9ee5723d0cf64798" providerId="LiveId" clId="{AE7AF217-8A7D-4CE5-9BAE-2896C64FA590}" dt="2023-05-21T07:02:46.013" v="40" actId="478"/>
        <pc:sldMkLst>
          <pc:docMk/>
          <pc:sldMk cId="2935483045" sldId="334"/>
        </pc:sldMkLst>
        <pc:picChg chg="del">
          <ac:chgData name="pavani reddy" userId="9ee5723d0cf64798" providerId="LiveId" clId="{AE7AF217-8A7D-4CE5-9BAE-2896C64FA590}" dt="2023-05-21T07:02:46.013" v="40" actId="478"/>
          <ac:picMkLst>
            <pc:docMk/>
            <pc:sldMk cId="2935483045" sldId="334"/>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pPr/>
              <a:t>5/22/2023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pPr/>
              <a:t>‹#›</a:t>
            </a:fld>
            <a:endParaRPr lang="en-US"/>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10</a:t>
            </a:fld>
            <a:endParaRPr lang="en-US"/>
          </a:p>
        </p:txBody>
      </p:sp>
    </p:spTree>
    <p:extLst>
      <p:ext uri="{BB962C8B-B14F-4D97-AF65-F5344CB8AC3E}">
        <p14:creationId xmlns:p14="http://schemas.microsoft.com/office/powerpoint/2010/main" val="19552278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11</a:t>
            </a:fld>
            <a:endParaRPr lang="en-US"/>
          </a:p>
        </p:txBody>
      </p:sp>
    </p:spTree>
    <p:extLst>
      <p:ext uri="{BB962C8B-B14F-4D97-AF65-F5344CB8AC3E}">
        <p14:creationId xmlns:p14="http://schemas.microsoft.com/office/powerpoint/2010/main" val="24741580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12</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13</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14</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15</a:t>
            </a:fld>
            <a:endParaRPr lang="en-US"/>
          </a:p>
        </p:txBody>
      </p:sp>
    </p:spTree>
    <p:extLst>
      <p:ext uri="{BB962C8B-B14F-4D97-AF65-F5344CB8AC3E}">
        <p14:creationId xmlns:p14="http://schemas.microsoft.com/office/powerpoint/2010/main" val="1955227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16</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Blank slide (Text Only)</a:t>
            </a:r>
          </a:p>
          <a:p>
            <a:r>
              <a:rPr lang="en-US" b="0" dirty="0"/>
              <a:t>Use this slide as an </a:t>
            </a:r>
            <a:r>
              <a:rPr lang="en-US" b="1" dirty="0"/>
              <a:t>extension of other slides</a:t>
            </a:r>
            <a:r>
              <a:rPr lang="en-US" b="0" dirty="0"/>
              <a:t>. Therefore, if the data doesn’t fit in any of the slides then put the extra data here.</a:t>
            </a:r>
          </a:p>
        </p:txBody>
      </p:sp>
      <p:sp>
        <p:nvSpPr>
          <p:cNvPr id="4" name="Slide Number Placeholder 3"/>
          <p:cNvSpPr>
            <a:spLocks noGrp="1"/>
          </p:cNvSpPr>
          <p:nvPr>
            <p:ph type="sldNum" sz="quarter" idx="5"/>
          </p:nvPr>
        </p:nvSpPr>
        <p:spPr/>
        <p:txBody>
          <a:bodyPr/>
          <a:lstStyle/>
          <a:p>
            <a:fld id="{0AAB6876-1BF1-4B88-890A-0B4E46201506}" type="slidenum">
              <a:rPr lang="en-US" smtClean="0"/>
              <a:pPr/>
              <a:t>17</a:t>
            </a:fld>
            <a:endParaRPr lang="en-US"/>
          </a:p>
        </p:txBody>
      </p:sp>
    </p:spTree>
    <p:extLst>
      <p:ext uri="{BB962C8B-B14F-4D97-AF65-F5344CB8AC3E}">
        <p14:creationId xmlns:p14="http://schemas.microsoft.com/office/powerpoint/2010/main" val="24741580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18</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19</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20</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21</a:t>
            </a:fld>
            <a:endParaRPr lang="en-US"/>
          </a:p>
        </p:txBody>
      </p:sp>
    </p:spTree>
    <p:extLst>
      <p:ext uri="{BB962C8B-B14F-4D97-AF65-F5344CB8AC3E}">
        <p14:creationId xmlns:p14="http://schemas.microsoft.com/office/powerpoint/2010/main" val="19552278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22</a:t>
            </a:fld>
            <a:endParaRPr lang="en-US"/>
          </a:p>
        </p:txBody>
      </p:sp>
    </p:spTree>
    <p:extLst>
      <p:ext uri="{BB962C8B-B14F-4D97-AF65-F5344CB8AC3E}">
        <p14:creationId xmlns:p14="http://schemas.microsoft.com/office/powerpoint/2010/main" val="19552278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23</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24</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25</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26</a:t>
            </a:fld>
            <a:endParaRPr lang="en-US"/>
          </a:p>
        </p:txBody>
      </p:sp>
    </p:spTree>
    <p:extLst>
      <p:ext uri="{BB962C8B-B14F-4D97-AF65-F5344CB8AC3E}">
        <p14:creationId xmlns:p14="http://schemas.microsoft.com/office/powerpoint/2010/main" val="19552278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27</a:t>
            </a:fld>
            <a:endParaRPr lang="en-US"/>
          </a:p>
        </p:txBody>
      </p:sp>
    </p:spTree>
    <p:extLst>
      <p:ext uri="{BB962C8B-B14F-4D97-AF65-F5344CB8AC3E}">
        <p14:creationId xmlns:p14="http://schemas.microsoft.com/office/powerpoint/2010/main" val="19552278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28</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29</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30</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31</a:t>
            </a:fld>
            <a:endParaRPr lang="en-US"/>
          </a:p>
        </p:txBody>
      </p:sp>
    </p:spTree>
    <p:extLst>
      <p:ext uri="{BB962C8B-B14F-4D97-AF65-F5344CB8AC3E}">
        <p14:creationId xmlns:p14="http://schemas.microsoft.com/office/powerpoint/2010/main" val="19552278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32</a:t>
            </a:fld>
            <a:endParaRPr lang="en-US"/>
          </a:p>
        </p:txBody>
      </p:sp>
    </p:spTree>
    <p:extLst>
      <p:ext uri="{BB962C8B-B14F-4D97-AF65-F5344CB8AC3E}">
        <p14:creationId xmlns:p14="http://schemas.microsoft.com/office/powerpoint/2010/main" val="19552278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33</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34</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35</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36</a:t>
            </a:fld>
            <a:endParaRPr lang="en-US"/>
          </a:p>
        </p:txBody>
      </p:sp>
    </p:spTree>
    <p:extLst>
      <p:ext uri="{BB962C8B-B14F-4D97-AF65-F5344CB8AC3E}">
        <p14:creationId xmlns:p14="http://schemas.microsoft.com/office/powerpoint/2010/main" val="19552278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37</a:t>
            </a:fld>
            <a:endParaRPr lang="en-US"/>
          </a:p>
        </p:txBody>
      </p:sp>
    </p:spTree>
    <p:extLst>
      <p:ext uri="{BB962C8B-B14F-4D97-AF65-F5344CB8AC3E}">
        <p14:creationId xmlns:p14="http://schemas.microsoft.com/office/powerpoint/2010/main" val="19552278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pPr/>
              <a:t>38</a:t>
            </a:fld>
            <a:endParaRPr lang="en-US"/>
          </a:p>
        </p:txBody>
      </p:sp>
    </p:spTree>
    <p:extLst>
      <p:ext uri="{BB962C8B-B14F-4D97-AF65-F5344CB8AC3E}">
        <p14:creationId xmlns:p14="http://schemas.microsoft.com/office/powerpoint/2010/main" val="4190133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4</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5</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6</a:t>
            </a:fld>
            <a:endParaRPr lang="en-US"/>
          </a:p>
        </p:txBody>
      </p:sp>
    </p:spTree>
    <p:extLst>
      <p:ext uri="{BB962C8B-B14F-4D97-AF65-F5344CB8AC3E}">
        <p14:creationId xmlns:p14="http://schemas.microsoft.com/office/powerpoint/2010/main" val="312244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7</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Image + Text</a:t>
            </a:r>
          </a:p>
        </p:txBody>
      </p:sp>
      <p:sp>
        <p:nvSpPr>
          <p:cNvPr id="4" name="Slide Number Placeholder 3"/>
          <p:cNvSpPr>
            <a:spLocks noGrp="1"/>
          </p:cNvSpPr>
          <p:nvPr>
            <p:ph type="sldNum" sz="quarter" idx="5"/>
          </p:nvPr>
        </p:nvSpPr>
        <p:spPr/>
        <p:txBody>
          <a:bodyPr/>
          <a:lstStyle/>
          <a:p>
            <a:fld id="{0AAB6876-1BF1-4B88-890A-0B4E46201506}" type="slidenum">
              <a:rPr lang="en-US" smtClean="0"/>
              <a:pPr/>
              <a:t>8</a:t>
            </a:fld>
            <a:endParaRPr lang="en-US"/>
          </a:p>
        </p:txBody>
      </p:sp>
    </p:spTree>
    <p:extLst>
      <p:ext uri="{BB962C8B-B14F-4D97-AF65-F5344CB8AC3E}">
        <p14:creationId xmlns:p14="http://schemas.microsoft.com/office/powerpoint/2010/main" val="3597383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pPr/>
              <a:t>9</a:t>
            </a:fld>
            <a:endParaRPr lang="en-US"/>
          </a:p>
        </p:txBody>
      </p:sp>
    </p:spTree>
    <p:extLst>
      <p:ext uri="{BB962C8B-B14F-4D97-AF65-F5344CB8AC3E}">
        <p14:creationId xmlns:p14="http://schemas.microsoft.com/office/powerpoint/2010/main" val="3597383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Control Statements</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rot="5400000">
            <a:off x="5524500" y="3162300"/>
            <a:ext cx="838200" cy="1588"/>
          </a:xfrm>
          <a:prstGeom prst="line">
            <a:avLst/>
          </a:prstGeom>
          <a:noFill/>
          <a:ln w="28575"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8" name="Straight Arrow Connector 7"/>
          <p:cNvCxnSpPr/>
          <p:nvPr/>
        </p:nvCxnSpPr>
        <p:spPr>
          <a:xfrm rot="5400000">
            <a:off x="1791494" y="4075906"/>
            <a:ext cx="990600" cy="1588"/>
          </a:xfrm>
          <a:prstGeom prst="straightConnector1">
            <a:avLst/>
          </a:prstGeom>
          <a:noFill/>
          <a:ln w="28575"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cxnSp>
        <p:nvCxnSpPr>
          <p:cNvPr id="11" name="Straight Connector 10"/>
          <p:cNvCxnSpPr/>
          <p:nvPr/>
        </p:nvCxnSpPr>
        <p:spPr>
          <a:xfrm>
            <a:off x="2286000" y="3581400"/>
            <a:ext cx="7467600" cy="1588"/>
          </a:xfrm>
          <a:prstGeom prst="line">
            <a:avLst/>
          </a:prstGeom>
          <a:noFill/>
          <a:ln w="28575"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16" name="Rectangle 15"/>
          <p:cNvSpPr/>
          <p:nvPr/>
        </p:nvSpPr>
        <p:spPr>
          <a:xfrm>
            <a:off x="4419600" y="1828800"/>
            <a:ext cx="3124200" cy="838200"/>
          </a:xfrm>
          <a:prstGeom prst="rect">
            <a:avLst/>
          </a:prstGeom>
          <a:noFill/>
          <a:ln w="28575">
            <a:solidFill>
              <a:srgbClr val="FF6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Nunito Sans SemiBold" pitchFamily="2" charset="0"/>
              </a:rPr>
              <a:t>Control Statements</a:t>
            </a:r>
          </a:p>
        </p:txBody>
      </p:sp>
      <p:sp>
        <p:nvSpPr>
          <p:cNvPr id="20" name="Rectangle 19"/>
          <p:cNvSpPr/>
          <p:nvPr/>
        </p:nvSpPr>
        <p:spPr>
          <a:xfrm>
            <a:off x="762000" y="4572000"/>
            <a:ext cx="3124200" cy="838200"/>
          </a:xfrm>
          <a:prstGeom prst="rect">
            <a:avLst/>
          </a:prstGeom>
          <a:noFill/>
          <a:ln w="28575">
            <a:solidFill>
              <a:srgbClr val="FF6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Nunito Sans SemiBold" pitchFamily="2" charset="0"/>
              </a:rPr>
              <a:t>Decision making / Branching </a:t>
            </a:r>
          </a:p>
        </p:txBody>
      </p:sp>
      <p:sp>
        <p:nvSpPr>
          <p:cNvPr id="22" name="Rectangle 21"/>
          <p:cNvSpPr/>
          <p:nvPr/>
        </p:nvSpPr>
        <p:spPr>
          <a:xfrm>
            <a:off x="4495800" y="4572000"/>
            <a:ext cx="3124200" cy="838200"/>
          </a:xfrm>
          <a:prstGeom prst="rect">
            <a:avLst/>
          </a:prstGeom>
          <a:noFill/>
          <a:ln w="28575">
            <a:solidFill>
              <a:srgbClr val="FF6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Nunito Sans SemiBold" pitchFamily="2" charset="0"/>
              </a:rPr>
              <a:t>Looping / Iteration</a:t>
            </a:r>
          </a:p>
        </p:txBody>
      </p:sp>
      <p:cxnSp>
        <p:nvCxnSpPr>
          <p:cNvPr id="23" name="Straight Arrow Connector 22"/>
          <p:cNvCxnSpPr/>
          <p:nvPr/>
        </p:nvCxnSpPr>
        <p:spPr>
          <a:xfrm rot="5400000">
            <a:off x="5449094" y="4075906"/>
            <a:ext cx="990600" cy="1588"/>
          </a:xfrm>
          <a:prstGeom prst="straightConnector1">
            <a:avLst/>
          </a:prstGeom>
          <a:noFill/>
          <a:ln w="28575"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sp>
        <p:nvSpPr>
          <p:cNvPr id="12" name="Rectangle 11"/>
          <p:cNvSpPr/>
          <p:nvPr/>
        </p:nvSpPr>
        <p:spPr>
          <a:xfrm>
            <a:off x="8153400" y="4572000"/>
            <a:ext cx="3124200" cy="838200"/>
          </a:xfrm>
          <a:prstGeom prst="rect">
            <a:avLst/>
          </a:prstGeom>
          <a:noFill/>
          <a:ln w="28575">
            <a:solidFill>
              <a:srgbClr val="FF644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Nunito Sans SemiBold" pitchFamily="2" charset="0"/>
              </a:rPr>
              <a:t>Jumping</a:t>
            </a:r>
          </a:p>
        </p:txBody>
      </p:sp>
      <p:cxnSp>
        <p:nvCxnSpPr>
          <p:cNvPr id="13" name="Straight Arrow Connector 12"/>
          <p:cNvCxnSpPr/>
          <p:nvPr/>
        </p:nvCxnSpPr>
        <p:spPr>
          <a:xfrm rot="5400000">
            <a:off x="9259094" y="4075906"/>
            <a:ext cx="990600" cy="1588"/>
          </a:xfrm>
          <a:prstGeom prst="straightConnector1">
            <a:avLst/>
          </a:prstGeom>
          <a:noFill/>
          <a:ln w="28575" cap="flat">
            <a:solidFill>
              <a:srgbClr val="000000"/>
            </a:solidFill>
            <a:prstDash val="solid"/>
            <a:miter lim="400000"/>
            <a:tailEnd type="arrow"/>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0" grpId="0" animBg="1"/>
      <p:bldP spid="22" grpId="0" animBg="1"/>
      <p:bldP spid="1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936306A-33BA-4782-AA65-4CCAB46676B6}"/>
              </a:ext>
            </a:extLst>
          </p:cNvPr>
          <p:cNvSpPr/>
          <p:nvPr/>
        </p:nvSpPr>
        <p:spPr>
          <a:xfrm>
            <a:off x="-4916" y="5943600"/>
            <a:ext cx="12201832"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p>
        </p:txBody>
      </p:sp>
      <p:sp>
        <p:nvSpPr>
          <p:cNvPr id="45" name="Rectangle 44">
            <a:extLst>
              <a:ext uri="{FF2B5EF4-FFF2-40B4-BE49-F238E27FC236}">
                <a16:creationId xmlns:a16="http://schemas.microsoft.com/office/drawing/2014/main" id="{E4A9EB63-79D5-4617-BE6B-1B3CCF6955CA}"/>
              </a:ext>
            </a:extLst>
          </p:cNvPr>
          <p:cNvSpPr/>
          <p:nvPr/>
        </p:nvSpPr>
        <p:spPr>
          <a:xfrm>
            <a:off x="4916" y="6400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p>
        </p:txBody>
      </p:sp>
      <p:sp>
        <p:nvSpPr>
          <p:cNvPr id="2" name="Rectangle 1">
            <a:extLst>
              <a:ext uri="{FF2B5EF4-FFF2-40B4-BE49-F238E27FC236}">
                <a16:creationId xmlns:a16="http://schemas.microsoft.com/office/drawing/2014/main" id="{030C06C5-6685-4170-BADF-FF6009F3B825}"/>
              </a:ext>
            </a:extLst>
          </p:cNvPr>
          <p:cNvSpPr/>
          <p:nvPr/>
        </p:nvSpPr>
        <p:spPr>
          <a:xfrm>
            <a:off x="0" y="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Courier New" panose="02070309020205020404" pitchFamily="49" charset="0"/>
                <a:cs typeface="Courier New" panose="02070309020205020404" pitchFamily="49" charset="0"/>
              </a:rPr>
              <a:t>Code</a:t>
            </a:r>
          </a:p>
        </p:txBody>
      </p:sp>
      <p:sp>
        <p:nvSpPr>
          <p:cNvPr id="16" name="Rectangle 15">
            <a:extLst>
              <a:ext uri="{FF2B5EF4-FFF2-40B4-BE49-F238E27FC236}">
                <a16:creationId xmlns:a16="http://schemas.microsoft.com/office/drawing/2014/main" id="{2B976B02-6958-4119-B17A-5F4408B90C2F}"/>
              </a:ext>
            </a:extLst>
          </p:cNvPr>
          <p:cNvSpPr/>
          <p:nvPr/>
        </p:nvSpPr>
        <p:spPr>
          <a:xfrm>
            <a:off x="0" y="457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#include&lt;</a:t>
            </a:r>
            <a:r>
              <a:rPr lang="en-US" sz="2000" dirty="0" err="1">
                <a:solidFill>
                  <a:schemeClr val="bg1"/>
                </a:solidFill>
                <a:latin typeface="Courier New" panose="02070309020205020404" pitchFamily="49" charset="0"/>
                <a:cs typeface="Courier New" panose="02070309020205020404" pitchFamily="49" charset="0"/>
              </a:rPr>
              <a:t>stdio.h</a:t>
            </a:r>
            <a:r>
              <a:rPr lang="en-US" sz="2000" dirty="0">
                <a:solidFill>
                  <a:schemeClr val="bg1"/>
                </a:solidFill>
                <a:latin typeface="Courier New" panose="02070309020205020404" pitchFamily="49" charset="0"/>
                <a:cs typeface="Courier New" panose="02070309020205020404" pitchFamily="49" charset="0"/>
              </a:rPr>
              <a:t>&gt;</a:t>
            </a:r>
          </a:p>
        </p:txBody>
      </p:sp>
      <p:sp>
        <p:nvSpPr>
          <p:cNvPr id="31" name="Rectangle 30">
            <a:extLst>
              <a:ext uri="{FF2B5EF4-FFF2-40B4-BE49-F238E27FC236}">
                <a16:creationId xmlns:a16="http://schemas.microsoft.com/office/drawing/2014/main" id="{BDEE69A0-4C96-495B-844B-B51AD6FB6BEC}"/>
              </a:ext>
            </a:extLst>
          </p:cNvPr>
          <p:cNvSpPr/>
          <p:nvPr/>
        </p:nvSpPr>
        <p:spPr>
          <a:xfrm>
            <a:off x="0" y="9144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main()</a:t>
            </a:r>
          </a:p>
        </p:txBody>
      </p:sp>
      <p:sp>
        <p:nvSpPr>
          <p:cNvPr id="32" name="Rectangle 31">
            <a:extLst>
              <a:ext uri="{FF2B5EF4-FFF2-40B4-BE49-F238E27FC236}">
                <a16:creationId xmlns:a16="http://schemas.microsoft.com/office/drawing/2014/main" id="{06D17A24-E131-43CA-9AAB-3EBBF4464991}"/>
              </a:ext>
            </a:extLst>
          </p:cNvPr>
          <p:cNvSpPr/>
          <p:nvPr/>
        </p:nvSpPr>
        <p:spPr>
          <a:xfrm>
            <a:off x="0" y="13716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p>
        </p:txBody>
      </p:sp>
      <p:sp>
        <p:nvSpPr>
          <p:cNvPr id="33" name="Rectangle 32">
            <a:extLst>
              <a:ext uri="{FF2B5EF4-FFF2-40B4-BE49-F238E27FC236}">
                <a16:creationId xmlns:a16="http://schemas.microsoft.com/office/drawing/2014/main" id="{58A78835-D285-4C29-BBE2-2D089573DDCA}"/>
              </a:ext>
            </a:extLst>
          </p:cNvPr>
          <p:cNvSpPr/>
          <p:nvPr/>
        </p:nvSpPr>
        <p:spPr>
          <a:xfrm>
            <a:off x="0" y="1828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h1, h2;</a:t>
            </a:r>
          </a:p>
        </p:txBody>
      </p:sp>
      <p:sp>
        <p:nvSpPr>
          <p:cNvPr id="34" name="Rectangle 33">
            <a:extLst>
              <a:ext uri="{FF2B5EF4-FFF2-40B4-BE49-F238E27FC236}">
                <a16:creationId xmlns:a16="http://schemas.microsoft.com/office/drawing/2014/main" id="{18B9FA3D-661F-4154-837C-FCEFCBDCD0BF}"/>
              </a:ext>
            </a:extLst>
          </p:cNvPr>
          <p:cNvSpPr/>
          <p:nvPr/>
        </p:nvSpPr>
        <p:spPr>
          <a:xfrm>
            <a:off x="0" y="22860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scanf</a:t>
            </a:r>
            <a:r>
              <a:rPr lang="en-US" sz="2000" dirty="0">
                <a:solidFill>
                  <a:schemeClr val="bg1"/>
                </a:solidFill>
                <a:latin typeface="Courier New" panose="02070309020205020404" pitchFamily="49" charset="0"/>
                <a:cs typeface="Courier New" panose="02070309020205020404" pitchFamily="49" charset="0"/>
              </a:rPr>
              <a:t>(“%d”, &amp;h1);</a:t>
            </a:r>
          </a:p>
        </p:txBody>
      </p:sp>
      <p:sp>
        <p:nvSpPr>
          <p:cNvPr id="35" name="Rectangle 34">
            <a:extLst>
              <a:ext uri="{FF2B5EF4-FFF2-40B4-BE49-F238E27FC236}">
                <a16:creationId xmlns:a16="http://schemas.microsoft.com/office/drawing/2014/main" id="{836F580A-3648-487F-A968-D43CEAF34F33}"/>
              </a:ext>
            </a:extLst>
          </p:cNvPr>
          <p:cNvSpPr/>
          <p:nvPr/>
        </p:nvSpPr>
        <p:spPr>
          <a:xfrm>
            <a:off x="0" y="27432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scanf</a:t>
            </a:r>
            <a:r>
              <a:rPr lang="en-US" sz="2000" dirty="0">
                <a:solidFill>
                  <a:schemeClr val="bg1"/>
                </a:solidFill>
                <a:latin typeface="Courier New" panose="02070309020205020404" pitchFamily="49" charset="0"/>
                <a:cs typeface="Courier New" panose="02070309020205020404" pitchFamily="49" charset="0"/>
              </a:rPr>
              <a:t>(“%d”, &amp;h2);</a:t>
            </a:r>
          </a:p>
        </p:txBody>
      </p:sp>
      <p:sp>
        <p:nvSpPr>
          <p:cNvPr id="36" name="Rectangle 35">
            <a:extLst>
              <a:ext uri="{FF2B5EF4-FFF2-40B4-BE49-F238E27FC236}">
                <a16:creationId xmlns:a16="http://schemas.microsoft.com/office/drawing/2014/main" id="{8FFEC722-0C34-462C-BEEF-287DEF29767E}"/>
              </a:ext>
            </a:extLst>
          </p:cNvPr>
          <p:cNvSpPr/>
          <p:nvPr/>
        </p:nvSpPr>
        <p:spPr>
          <a:xfrm>
            <a:off x="0" y="32004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    if</a:t>
            </a:r>
            <a:r>
              <a:rPr lang="en-US" sz="2000" dirty="0">
                <a:solidFill>
                  <a:schemeClr val="bg1"/>
                </a:solidFill>
                <a:latin typeface="Courier New" panose="02070309020205020404" pitchFamily="49" charset="0"/>
                <a:cs typeface="Courier New" panose="02070309020205020404" pitchFamily="49" charset="0"/>
              </a:rPr>
              <a:t>( h1 &gt; h2)</a:t>
            </a:r>
          </a:p>
        </p:txBody>
      </p:sp>
      <p:sp>
        <p:nvSpPr>
          <p:cNvPr id="37" name="Rectangle 36">
            <a:extLst>
              <a:ext uri="{FF2B5EF4-FFF2-40B4-BE49-F238E27FC236}">
                <a16:creationId xmlns:a16="http://schemas.microsoft.com/office/drawing/2014/main" id="{392BA1BF-F77A-4A51-A31F-23E2A912161F}"/>
              </a:ext>
            </a:extLst>
          </p:cNvPr>
          <p:cNvSpPr/>
          <p:nvPr/>
        </p:nvSpPr>
        <p:spPr>
          <a:xfrm>
            <a:off x="0" y="36576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p>
        </p:txBody>
      </p:sp>
      <p:sp>
        <p:nvSpPr>
          <p:cNvPr id="38" name="Rectangle 37">
            <a:extLst>
              <a:ext uri="{FF2B5EF4-FFF2-40B4-BE49-F238E27FC236}">
                <a16:creationId xmlns:a16="http://schemas.microsoft.com/office/drawing/2014/main" id="{BDDD948E-1856-437F-8D51-4ED976676EEB}"/>
              </a:ext>
            </a:extLst>
          </p:cNvPr>
          <p:cNvSpPr/>
          <p:nvPr/>
        </p:nvSpPr>
        <p:spPr>
          <a:xfrm>
            <a:off x="0" y="41148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printf</a:t>
            </a:r>
            <a:r>
              <a:rPr lang="en-US" sz="2000" dirty="0">
                <a:solidFill>
                  <a:schemeClr val="bg1"/>
                </a:solidFill>
                <a:latin typeface="Courier New" panose="02070309020205020404" pitchFamily="49" charset="0"/>
                <a:cs typeface="Courier New" panose="02070309020205020404" pitchFamily="49" charset="0"/>
              </a:rPr>
              <a:t>(“Person 1 is taller”);</a:t>
            </a:r>
          </a:p>
        </p:txBody>
      </p:sp>
      <p:sp>
        <p:nvSpPr>
          <p:cNvPr id="39" name="Rectangle 38">
            <a:extLst>
              <a:ext uri="{FF2B5EF4-FFF2-40B4-BE49-F238E27FC236}">
                <a16:creationId xmlns:a16="http://schemas.microsoft.com/office/drawing/2014/main" id="{45539D98-A6AE-4C69-B359-30F7357B35DF}"/>
              </a:ext>
            </a:extLst>
          </p:cNvPr>
          <p:cNvSpPr/>
          <p:nvPr/>
        </p:nvSpPr>
        <p:spPr>
          <a:xfrm>
            <a:off x="0" y="45720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p>
        </p:txBody>
      </p:sp>
      <p:sp>
        <p:nvSpPr>
          <p:cNvPr id="40" name="Rectangle 39">
            <a:extLst>
              <a:ext uri="{FF2B5EF4-FFF2-40B4-BE49-F238E27FC236}">
                <a16:creationId xmlns:a16="http://schemas.microsoft.com/office/drawing/2014/main" id="{2B13E311-7EBF-430C-AB0A-ADAD25B5A66E}"/>
              </a:ext>
            </a:extLst>
          </p:cNvPr>
          <p:cNvSpPr/>
          <p:nvPr/>
        </p:nvSpPr>
        <p:spPr>
          <a:xfrm>
            <a:off x="0" y="5029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else</a:t>
            </a:r>
            <a:r>
              <a:rPr lang="en-US" sz="2000" dirty="0">
                <a:solidFill>
                  <a:schemeClr val="bg1"/>
                </a:solidFill>
                <a:latin typeface="Courier New" panose="02070309020205020404" pitchFamily="49" charset="0"/>
                <a:cs typeface="Courier New" panose="02070309020205020404" pitchFamily="49" charset="0"/>
              </a:rPr>
              <a:t>{</a:t>
            </a:r>
          </a:p>
        </p:txBody>
      </p:sp>
      <p:sp>
        <p:nvSpPr>
          <p:cNvPr id="41" name="Rectangle 40">
            <a:extLst>
              <a:ext uri="{FF2B5EF4-FFF2-40B4-BE49-F238E27FC236}">
                <a16:creationId xmlns:a16="http://schemas.microsoft.com/office/drawing/2014/main" id="{8BD79F16-C8E8-4FC0-AF79-31D94CC30EBD}"/>
              </a:ext>
            </a:extLst>
          </p:cNvPr>
          <p:cNvSpPr/>
          <p:nvPr/>
        </p:nvSpPr>
        <p:spPr>
          <a:xfrm>
            <a:off x="4916" y="5486400"/>
            <a:ext cx="12187084"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printf</a:t>
            </a:r>
            <a:r>
              <a:rPr lang="en-US" sz="2000" dirty="0">
                <a:solidFill>
                  <a:schemeClr val="bg1"/>
                </a:solidFill>
                <a:latin typeface="Courier New" panose="02070309020205020404" pitchFamily="49" charset="0"/>
                <a:cs typeface="Courier New" panose="02070309020205020404" pitchFamily="49" charset="0"/>
              </a:rPr>
              <a:t>(“Person 2 is taller”);</a:t>
            </a:r>
          </a:p>
        </p:txBody>
      </p:sp>
      <p:sp>
        <p:nvSpPr>
          <p:cNvPr id="46" name="TextBox 45">
            <a:extLst>
              <a:ext uri="{FF2B5EF4-FFF2-40B4-BE49-F238E27FC236}">
                <a16:creationId xmlns:a16="http://schemas.microsoft.com/office/drawing/2014/main" id="{7AAF869B-898F-421F-B05D-8B5FACAAFB9D}"/>
              </a:ext>
            </a:extLst>
          </p:cNvPr>
          <p:cNvSpPr txBox="1"/>
          <p:nvPr/>
        </p:nvSpPr>
        <p:spPr>
          <a:xfrm>
            <a:off x="14748" y="399015"/>
            <a:ext cx="516633" cy="6517169"/>
          </a:xfrm>
          <a:prstGeom prst="rect">
            <a:avLst/>
          </a:prstGeom>
          <a:noFill/>
        </p:spPr>
        <p:txBody>
          <a:bodyPr wrap="square" rtlCol="0">
            <a:spAutoFit/>
          </a:bodyPr>
          <a:lstStyle/>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3</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4</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5</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6</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7</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8</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9</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10</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11</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12</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13</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14</a:t>
            </a:r>
          </a:p>
        </p:txBody>
      </p:sp>
    </p:spTree>
    <p:extLst>
      <p:ext uri="{BB962C8B-B14F-4D97-AF65-F5344CB8AC3E}">
        <p14:creationId xmlns:p14="http://schemas.microsoft.com/office/powerpoint/2010/main" val="2935483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A73E930-58B4-4FEC-8303-01C4F888F30D}"/>
              </a:ext>
            </a:extLst>
          </p:cNvPr>
          <p:cNvSpPr txBox="1"/>
          <p:nvPr/>
        </p:nvSpPr>
        <p:spPr>
          <a:xfrm>
            <a:off x="529883" y="609600"/>
            <a:ext cx="11052517" cy="1754326"/>
          </a:xfrm>
          <a:prstGeom prst="rect">
            <a:avLst/>
          </a:prstGeom>
          <a:noFill/>
        </p:spPr>
        <p:txBody>
          <a:bodyPr wrap="square" rtlCol="0">
            <a:spAutoFit/>
          </a:bodyPr>
          <a:lstStyle/>
          <a:p>
            <a:r>
              <a:rPr lang="en-US" sz="3600" dirty="0">
                <a:latin typeface="Nunito Sans" pitchFamily="2" charset="0"/>
              </a:rPr>
              <a:t>Which one of the following condition(s) has to be satisfied to check if a person is eligible to donate blood?</a:t>
            </a:r>
          </a:p>
        </p:txBody>
      </p:sp>
      <p:sp>
        <p:nvSpPr>
          <p:cNvPr id="20" name="TextBox 19"/>
          <p:cNvSpPr txBox="1"/>
          <p:nvPr/>
        </p:nvSpPr>
        <p:spPr>
          <a:xfrm flipH="1">
            <a:off x="3962400" y="3352800"/>
            <a:ext cx="4343400" cy="461665"/>
          </a:xfrm>
          <a:prstGeom prst="rect">
            <a:avLst/>
          </a:prstGeom>
          <a:noFill/>
        </p:spPr>
        <p:txBody>
          <a:bodyPr wrap="square" rtlCol="0">
            <a:spAutoFit/>
          </a:bodyPr>
          <a:lstStyle/>
          <a:p>
            <a:r>
              <a:rPr lang="en-US" sz="2400" dirty="0">
                <a:latin typeface="Nunito Sans Light" pitchFamily="2" charset="0"/>
              </a:rPr>
              <a:t>B) Weight &gt; 50 </a:t>
            </a:r>
          </a:p>
        </p:txBody>
      </p:sp>
      <p:sp>
        <p:nvSpPr>
          <p:cNvPr id="21" name="TextBox 20"/>
          <p:cNvSpPr txBox="1"/>
          <p:nvPr/>
        </p:nvSpPr>
        <p:spPr>
          <a:xfrm flipH="1">
            <a:off x="3962400" y="2514600"/>
            <a:ext cx="3810000" cy="461665"/>
          </a:xfrm>
          <a:prstGeom prst="rect">
            <a:avLst/>
          </a:prstGeom>
          <a:noFill/>
        </p:spPr>
        <p:txBody>
          <a:bodyPr wrap="square" rtlCol="0">
            <a:spAutoFit/>
          </a:bodyPr>
          <a:lstStyle/>
          <a:p>
            <a:r>
              <a:rPr lang="en-US" sz="2400" dirty="0">
                <a:latin typeface="Nunito Sans Light" pitchFamily="2" charset="0"/>
              </a:rPr>
              <a:t>A) Age &gt; 18</a:t>
            </a:r>
          </a:p>
        </p:txBody>
      </p:sp>
      <p:sp>
        <p:nvSpPr>
          <p:cNvPr id="6" name="TextBox 5"/>
          <p:cNvSpPr txBox="1"/>
          <p:nvPr/>
        </p:nvSpPr>
        <p:spPr>
          <a:xfrm flipH="1">
            <a:off x="3962400" y="4191000"/>
            <a:ext cx="4343400" cy="461665"/>
          </a:xfrm>
          <a:prstGeom prst="rect">
            <a:avLst/>
          </a:prstGeom>
          <a:noFill/>
        </p:spPr>
        <p:txBody>
          <a:bodyPr wrap="square" rtlCol="0">
            <a:spAutoFit/>
          </a:bodyPr>
          <a:lstStyle/>
          <a:p>
            <a:r>
              <a:rPr lang="en-US" sz="2400" dirty="0">
                <a:latin typeface="Nunito Sans Light" pitchFamily="2" charset="0"/>
              </a:rPr>
              <a:t>C) Both A and B</a:t>
            </a:r>
          </a:p>
        </p:txBody>
      </p:sp>
      <p:pic>
        <p:nvPicPr>
          <p:cNvPr id="8" name="Picture 2" descr="C:\Users\SMART\Documents\Jeeva\Pictures\selected.png"/>
          <p:cNvPicPr>
            <a:picLocks noChangeAspect="1" noChangeArrowheads="1"/>
          </p:cNvPicPr>
          <p:nvPr/>
        </p:nvPicPr>
        <p:blipFill>
          <a:blip r:embed="rId3" cstate="print"/>
          <a:srcRect/>
          <a:stretch>
            <a:fillRect/>
          </a:stretch>
        </p:blipFill>
        <p:spPr bwMode="auto">
          <a:xfrm>
            <a:off x="6400800" y="3886200"/>
            <a:ext cx="685800" cy="642937"/>
          </a:xfrm>
          <a:prstGeom prst="rect">
            <a:avLst/>
          </a:prstGeom>
          <a:noFill/>
        </p:spPr>
      </p:pic>
      <p:sp>
        <p:nvSpPr>
          <p:cNvPr id="9" name="TextBox 8">
            <a:extLst>
              <a:ext uri="{FF2B5EF4-FFF2-40B4-BE49-F238E27FC236}">
                <a16:creationId xmlns:a16="http://schemas.microsoft.com/office/drawing/2014/main" id="{5AFC0D69-68C1-4838-9AC4-A4286388BDC4}"/>
              </a:ext>
            </a:extLst>
          </p:cNvPr>
          <p:cNvSpPr txBox="1"/>
          <p:nvPr/>
        </p:nvSpPr>
        <p:spPr>
          <a:xfrm>
            <a:off x="2362200" y="4876800"/>
            <a:ext cx="7467600" cy="669414"/>
          </a:xfrm>
          <a:prstGeom prst="rect">
            <a:avLst/>
          </a:prstGeom>
          <a:noFill/>
        </p:spPr>
        <p:txBody>
          <a:bodyPr wrap="square" rtlCol="0">
            <a:spAutoFit/>
          </a:bodyPr>
          <a:lstStyle/>
          <a:p>
            <a:pPr marL="457200" indent="-457200">
              <a:lnSpc>
                <a:spcPct val="150000"/>
              </a:lnSpc>
            </a:pPr>
            <a:r>
              <a:rPr lang="en-US" sz="2500" dirty="0">
                <a:latin typeface="Nunito Sans" panose="00000500000000000000" pitchFamily="2" charset="0"/>
              </a:rPr>
              <a:t>How will you write this in programming?</a:t>
            </a:r>
          </a:p>
        </p:txBody>
      </p:sp>
      <p:sp>
        <p:nvSpPr>
          <p:cNvPr id="10" name="TextBox 9">
            <a:extLst>
              <a:ext uri="{FF2B5EF4-FFF2-40B4-BE49-F238E27FC236}">
                <a16:creationId xmlns:a16="http://schemas.microsoft.com/office/drawing/2014/main" id="{5AFC0D69-68C1-4838-9AC4-A4286388BDC4}"/>
              </a:ext>
            </a:extLst>
          </p:cNvPr>
          <p:cNvSpPr txBox="1"/>
          <p:nvPr/>
        </p:nvSpPr>
        <p:spPr>
          <a:xfrm>
            <a:off x="3265714" y="5474676"/>
            <a:ext cx="6411686" cy="621324"/>
          </a:xfrm>
          <a:prstGeom prst="rect">
            <a:avLst/>
          </a:prstGeom>
          <a:noFill/>
        </p:spPr>
        <p:txBody>
          <a:bodyPr wrap="square" rtlCol="0">
            <a:spAutoFit/>
          </a:bodyPr>
          <a:lstStyle/>
          <a:p>
            <a:pPr marL="457200" indent="-457200">
              <a:lnSpc>
                <a:spcPct val="150000"/>
              </a:lnSpc>
            </a:pPr>
            <a:r>
              <a:rPr lang="en-US" sz="2500" dirty="0">
                <a:latin typeface="Nunito Sans" panose="00000500000000000000" pitchFamily="2" charset="0"/>
              </a:rPr>
              <a:t>Using logical operators</a:t>
            </a:r>
          </a:p>
        </p:txBody>
      </p:sp>
    </p:spTree>
    <p:extLst>
      <p:ext uri="{BB962C8B-B14F-4D97-AF65-F5344CB8AC3E}">
        <p14:creationId xmlns:p14="http://schemas.microsoft.com/office/powerpoint/2010/main" val="115746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5AFC0D69-68C1-4838-9AC4-A4286388BDC4}"/>
              </a:ext>
            </a:extLst>
          </p:cNvPr>
          <p:cNvSpPr txBox="1"/>
          <p:nvPr/>
        </p:nvSpPr>
        <p:spPr>
          <a:xfrm>
            <a:off x="2204357" y="533400"/>
            <a:ext cx="6411686" cy="684803"/>
          </a:xfrm>
          <a:prstGeom prst="rect">
            <a:avLst/>
          </a:prstGeom>
          <a:noFill/>
        </p:spPr>
        <p:txBody>
          <a:bodyPr wrap="square" rtlCol="0">
            <a:spAutoFit/>
          </a:bodyPr>
          <a:lstStyle/>
          <a:p>
            <a:pPr algn="ctr">
              <a:lnSpc>
                <a:spcPct val="150000"/>
              </a:lnSpc>
            </a:pPr>
            <a:r>
              <a:rPr lang="en-US" sz="2800" b="1" dirty="0">
                <a:latin typeface="Nunito Sans" panose="00000500000000000000" pitchFamily="2" charset="0"/>
              </a:rPr>
              <a:t>Logical operators</a:t>
            </a:r>
          </a:p>
        </p:txBody>
      </p:sp>
      <p:graphicFrame>
        <p:nvGraphicFramePr>
          <p:cNvPr id="10" name="Table 9"/>
          <p:cNvGraphicFramePr>
            <a:graphicFrameLocks noGrp="1"/>
          </p:cNvGraphicFramePr>
          <p:nvPr/>
        </p:nvGraphicFramePr>
        <p:xfrm>
          <a:off x="2438400" y="1722607"/>
          <a:ext cx="5943600" cy="3276600"/>
        </p:xfrm>
        <a:graphic>
          <a:graphicData uri="http://schemas.openxmlformats.org/drawingml/2006/table">
            <a:tbl>
              <a:tblPr firstRow="1" bandRow="1">
                <a:tableStyleId>{5940675A-B579-460E-94D1-54222C63F5DA}</a:tableStyleId>
              </a:tblPr>
              <a:tblGrid>
                <a:gridCol w="29718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tblGrid>
              <a:tr h="819150">
                <a:tc>
                  <a:txBody>
                    <a:bodyPr/>
                    <a:lstStyle/>
                    <a:p>
                      <a:pPr algn="ctr"/>
                      <a:r>
                        <a:rPr lang="en-US" sz="2800" b="1" dirty="0"/>
                        <a:t>Operators</a:t>
                      </a:r>
                    </a:p>
                  </a:txBody>
                  <a:tcPr/>
                </a:tc>
                <a:tc>
                  <a:txBody>
                    <a:bodyPr/>
                    <a:lstStyle/>
                    <a:p>
                      <a:pPr algn="ctr"/>
                      <a:r>
                        <a:rPr lang="en-US" sz="2800" b="1" dirty="0"/>
                        <a:t>Meaning</a:t>
                      </a:r>
                    </a:p>
                  </a:txBody>
                  <a:tcPr/>
                </a:tc>
                <a:extLst>
                  <a:ext uri="{0D108BD9-81ED-4DB2-BD59-A6C34878D82A}">
                    <a16:rowId xmlns:a16="http://schemas.microsoft.com/office/drawing/2014/main" val="10000"/>
                  </a:ext>
                </a:extLst>
              </a:tr>
              <a:tr h="819150">
                <a:tc>
                  <a:txBody>
                    <a:bodyPr/>
                    <a:lstStyle/>
                    <a:p>
                      <a:pPr algn="ctr"/>
                      <a:r>
                        <a:rPr lang="en-US" sz="2400" dirty="0"/>
                        <a:t>&amp;&amp;</a:t>
                      </a:r>
                    </a:p>
                  </a:txBody>
                  <a:tcPr/>
                </a:tc>
                <a:tc>
                  <a:txBody>
                    <a:bodyPr/>
                    <a:lstStyle/>
                    <a:p>
                      <a:pPr algn="ctr"/>
                      <a:r>
                        <a:rPr lang="en-US" sz="2400" dirty="0"/>
                        <a:t>AND</a:t>
                      </a:r>
                    </a:p>
                  </a:txBody>
                  <a:tcPr/>
                </a:tc>
                <a:extLst>
                  <a:ext uri="{0D108BD9-81ED-4DB2-BD59-A6C34878D82A}">
                    <a16:rowId xmlns:a16="http://schemas.microsoft.com/office/drawing/2014/main" val="10001"/>
                  </a:ext>
                </a:extLst>
              </a:tr>
              <a:tr h="819150">
                <a:tc>
                  <a:txBody>
                    <a:bodyPr/>
                    <a:lstStyle/>
                    <a:p>
                      <a:pPr algn="ctr"/>
                      <a:r>
                        <a:rPr lang="en-US" sz="2400" dirty="0"/>
                        <a:t>||</a:t>
                      </a:r>
                    </a:p>
                  </a:txBody>
                  <a:tcPr/>
                </a:tc>
                <a:tc>
                  <a:txBody>
                    <a:bodyPr/>
                    <a:lstStyle/>
                    <a:p>
                      <a:pPr algn="ctr"/>
                      <a:r>
                        <a:rPr lang="en-US" sz="2400" dirty="0"/>
                        <a:t>OR</a:t>
                      </a:r>
                    </a:p>
                  </a:txBody>
                  <a:tcPr/>
                </a:tc>
                <a:extLst>
                  <a:ext uri="{0D108BD9-81ED-4DB2-BD59-A6C34878D82A}">
                    <a16:rowId xmlns:a16="http://schemas.microsoft.com/office/drawing/2014/main" val="10002"/>
                  </a:ext>
                </a:extLst>
              </a:tr>
              <a:tr h="819150">
                <a:tc>
                  <a:txBody>
                    <a:bodyPr/>
                    <a:lstStyle/>
                    <a:p>
                      <a:pPr algn="ctr"/>
                      <a:r>
                        <a:rPr lang="en-US" sz="2400" dirty="0"/>
                        <a:t>!</a:t>
                      </a:r>
                    </a:p>
                  </a:txBody>
                  <a:tcPr/>
                </a:tc>
                <a:tc>
                  <a:txBody>
                    <a:bodyPr/>
                    <a:lstStyle/>
                    <a:p>
                      <a:pPr algn="ctr"/>
                      <a:r>
                        <a:rPr lang="en-US" sz="2400" dirty="0"/>
                        <a:t>NOT</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16221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IN" sz="4500" dirty="0">
                <a:latin typeface="Nunito Sans" pitchFamily="2" charset="0"/>
              </a:rPr>
              <a:t>How to use logical operators in program?</a:t>
            </a:r>
            <a:endParaRPr lang="en-US" sz="4500" b="1" dirty="0">
              <a:latin typeface="Nunito Sans" pitchFamily="2" charset="0"/>
            </a:endParaRP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AFC0D69-68C1-4838-9AC4-A4286388BDC4}"/>
              </a:ext>
            </a:extLst>
          </p:cNvPr>
          <p:cNvSpPr txBox="1"/>
          <p:nvPr/>
        </p:nvSpPr>
        <p:spPr>
          <a:xfrm>
            <a:off x="1371600" y="2133600"/>
            <a:ext cx="10154653" cy="4195011"/>
          </a:xfrm>
          <a:prstGeom prst="rect">
            <a:avLst/>
          </a:prstGeom>
          <a:noFill/>
        </p:spPr>
        <p:txBody>
          <a:bodyPr wrap="square" rtlCol="0">
            <a:spAutoFit/>
          </a:bodyPr>
          <a:lstStyle/>
          <a:p>
            <a:pPr>
              <a:lnSpc>
                <a:spcPct val="150000"/>
              </a:lnSpc>
            </a:pPr>
            <a:r>
              <a:rPr lang="en-IN" sz="2000" dirty="0">
                <a:solidFill>
                  <a:srgbClr val="000000"/>
                </a:solidFill>
                <a:latin typeface="Nunito Sans Light" pitchFamily="2" charset="0"/>
              </a:rPr>
              <a:t>If(age of person </a:t>
            </a:r>
            <a:r>
              <a:rPr lang="en-IN" sz="2000" dirty="0">
                <a:solidFill>
                  <a:srgbClr val="FF0000"/>
                </a:solidFill>
                <a:latin typeface="Nunito Sans Light" pitchFamily="2" charset="0"/>
              </a:rPr>
              <a:t>&gt;</a:t>
            </a:r>
            <a:r>
              <a:rPr lang="en-IN" sz="2000" dirty="0">
                <a:solidFill>
                  <a:srgbClr val="000000"/>
                </a:solidFill>
                <a:latin typeface="Nunito Sans Light" pitchFamily="2" charset="0"/>
              </a:rPr>
              <a:t> 18) </a:t>
            </a:r>
            <a:r>
              <a:rPr lang="en-IN" sz="2000" dirty="0">
                <a:solidFill>
                  <a:srgbClr val="FF0000"/>
                </a:solidFill>
                <a:latin typeface="Nunito Sans Light" pitchFamily="2" charset="0"/>
              </a:rPr>
              <a:t>&amp;&amp;</a:t>
            </a:r>
            <a:r>
              <a:rPr lang="en-IN" sz="2000" dirty="0">
                <a:solidFill>
                  <a:srgbClr val="000000"/>
                </a:solidFill>
                <a:latin typeface="Nunito Sans Light" pitchFamily="2" charset="0"/>
              </a:rPr>
              <a:t> (weight of person  </a:t>
            </a:r>
            <a:r>
              <a:rPr lang="en-IN" sz="2000" dirty="0">
                <a:solidFill>
                  <a:srgbClr val="FF0000"/>
                </a:solidFill>
                <a:latin typeface="Nunito Sans Light" pitchFamily="2" charset="0"/>
              </a:rPr>
              <a:t>&gt; </a:t>
            </a:r>
            <a:r>
              <a:rPr lang="en-IN" sz="2000" dirty="0">
                <a:solidFill>
                  <a:srgbClr val="000000"/>
                </a:solidFill>
                <a:latin typeface="Nunito Sans Light" pitchFamily="2" charset="0"/>
              </a:rPr>
              <a:t> 50 kg)</a:t>
            </a:r>
          </a:p>
          <a:p>
            <a:pPr>
              <a:lnSpc>
                <a:spcPct val="150000"/>
              </a:lnSpc>
            </a:pPr>
            <a:r>
              <a:rPr lang="en-IN" sz="2000" dirty="0">
                <a:solidFill>
                  <a:srgbClr val="000000"/>
                </a:solidFill>
                <a:latin typeface="Nunito Sans Light" pitchFamily="2" charset="0"/>
              </a:rPr>
              <a:t>{</a:t>
            </a:r>
          </a:p>
          <a:p>
            <a:pPr>
              <a:lnSpc>
                <a:spcPct val="150000"/>
              </a:lnSpc>
            </a:pPr>
            <a:r>
              <a:rPr lang="en-IN" sz="2000" dirty="0">
                <a:solidFill>
                  <a:srgbClr val="000000"/>
                </a:solidFill>
                <a:latin typeface="Nunito Sans Light" pitchFamily="2" charset="0"/>
              </a:rPr>
              <a:t>	Print(“Eligible to donate blood”)</a:t>
            </a:r>
          </a:p>
          <a:p>
            <a:pPr>
              <a:lnSpc>
                <a:spcPct val="150000"/>
              </a:lnSpc>
            </a:pPr>
            <a:r>
              <a:rPr lang="en-IN" sz="2000" dirty="0">
                <a:solidFill>
                  <a:srgbClr val="000000"/>
                </a:solidFill>
                <a:latin typeface="Nunito Sans Light" pitchFamily="2" charset="0"/>
              </a:rPr>
              <a:t>}</a:t>
            </a:r>
          </a:p>
          <a:p>
            <a:pPr>
              <a:lnSpc>
                <a:spcPct val="150000"/>
              </a:lnSpc>
            </a:pPr>
            <a:r>
              <a:rPr lang="en-IN" sz="2000" dirty="0">
                <a:solidFill>
                  <a:srgbClr val="000000"/>
                </a:solidFill>
                <a:latin typeface="Nunito Sans Light" pitchFamily="2" charset="0"/>
              </a:rPr>
              <a:t>Else</a:t>
            </a:r>
          </a:p>
          <a:p>
            <a:pPr>
              <a:lnSpc>
                <a:spcPct val="150000"/>
              </a:lnSpc>
            </a:pPr>
            <a:r>
              <a:rPr lang="en-IN" sz="2000" dirty="0">
                <a:solidFill>
                  <a:srgbClr val="000000"/>
                </a:solidFill>
                <a:latin typeface="Nunito Sans Light" pitchFamily="2" charset="0"/>
              </a:rPr>
              <a:t>{</a:t>
            </a:r>
          </a:p>
          <a:p>
            <a:pPr>
              <a:lnSpc>
                <a:spcPct val="150000"/>
              </a:lnSpc>
            </a:pPr>
            <a:r>
              <a:rPr lang="en-IN" sz="2000" dirty="0">
                <a:solidFill>
                  <a:srgbClr val="000000"/>
                </a:solidFill>
                <a:latin typeface="Nunito Sans Light" pitchFamily="2" charset="0"/>
              </a:rPr>
              <a:t>	</a:t>
            </a:r>
            <a:r>
              <a:rPr lang="en-IN" sz="2000" dirty="0" err="1">
                <a:solidFill>
                  <a:srgbClr val="000000"/>
                </a:solidFill>
                <a:latin typeface="Nunito Sans Light" pitchFamily="2" charset="0"/>
              </a:rPr>
              <a:t>Printf</a:t>
            </a:r>
            <a:r>
              <a:rPr lang="en-IN" sz="2000" dirty="0">
                <a:solidFill>
                  <a:srgbClr val="000000"/>
                </a:solidFill>
                <a:latin typeface="Nunito Sans Light" pitchFamily="2" charset="0"/>
              </a:rPr>
              <a:t>(“Not eligible”)</a:t>
            </a:r>
          </a:p>
          <a:p>
            <a:pPr>
              <a:lnSpc>
                <a:spcPct val="150000"/>
              </a:lnSpc>
            </a:pPr>
            <a:r>
              <a:rPr lang="en-IN" sz="2000" dirty="0">
                <a:solidFill>
                  <a:srgbClr val="000000"/>
                </a:solidFill>
                <a:latin typeface="Nunito Sans Light" pitchFamily="2" charset="0"/>
              </a:rPr>
              <a:t>}</a:t>
            </a:r>
          </a:p>
          <a:p>
            <a:pPr>
              <a:lnSpc>
                <a:spcPct val="150000"/>
              </a:lnSpc>
            </a:pPr>
            <a:endParaRPr lang="en-US" sz="2000" dirty="0">
              <a:solidFill>
                <a:srgbClr val="000000"/>
              </a:solidFill>
              <a:latin typeface="Nunito Sans Light" pitchFamily="2" charset="0"/>
            </a:endParaRPr>
          </a:p>
        </p:txBody>
      </p:sp>
    </p:spTree>
    <p:extLst>
      <p:ext uri="{BB962C8B-B14F-4D97-AF65-F5344CB8AC3E}">
        <p14:creationId xmlns:p14="http://schemas.microsoft.com/office/powerpoint/2010/main" val="101622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if – else statement</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373F422-781C-4385-84E3-34EDBC7AB3E7}"/>
              </a:ext>
            </a:extLst>
          </p:cNvPr>
          <p:cNvSpPr txBox="1"/>
          <p:nvPr/>
        </p:nvSpPr>
        <p:spPr>
          <a:xfrm>
            <a:off x="558069" y="1818042"/>
            <a:ext cx="11104481" cy="477054"/>
          </a:xfrm>
          <a:prstGeom prst="rect">
            <a:avLst/>
          </a:prstGeom>
          <a:noFill/>
        </p:spPr>
        <p:txBody>
          <a:bodyPr wrap="square" rtlCol="0">
            <a:spAutoFit/>
          </a:bodyPr>
          <a:lstStyle/>
          <a:p>
            <a:r>
              <a:rPr lang="en-US" sz="2500" dirty="0">
                <a:latin typeface="Nunito Sans SemiBold" pitchFamily="2" charset="0"/>
              </a:rPr>
              <a:t>Syntax:</a:t>
            </a:r>
          </a:p>
        </p:txBody>
      </p:sp>
      <p:sp>
        <p:nvSpPr>
          <p:cNvPr id="12" name="TextBox 11"/>
          <p:cNvSpPr txBox="1"/>
          <p:nvPr/>
        </p:nvSpPr>
        <p:spPr>
          <a:xfrm>
            <a:off x="1371600" y="2492276"/>
            <a:ext cx="5654112" cy="3170099"/>
          </a:xfrm>
          <a:prstGeom prst="rect">
            <a:avLst/>
          </a:prstGeom>
          <a:noFill/>
        </p:spPr>
        <p:txBody>
          <a:bodyPr wrap="none" rtlCol="0">
            <a:spAutoFit/>
          </a:bodyPr>
          <a:lstStyle/>
          <a:p>
            <a:r>
              <a:rPr lang="en-US" sz="2000" dirty="0">
                <a:latin typeface="Nunito Sans Light" pitchFamily="2" charset="0"/>
              </a:rPr>
              <a:t>if(condition){  </a:t>
            </a:r>
          </a:p>
          <a:p>
            <a:endParaRPr lang="en-US" sz="2000" dirty="0">
              <a:latin typeface="Nunito Sans Light" pitchFamily="2" charset="0"/>
            </a:endParaRPr>
          </a:p>
          <a:p>
            <a:r>
              <a:rPr lang="en-US" sz="2000" dirty="0">
                <a:latin typeface="Nunito Sans Light" pitchFamily="2" charset="0"/>
              </a:rPr>
              <a:t>	//code to be executed if condition is true </a:t>
            </a:r>
          </a:p>
          <a:p>
            <a:r>
              <a:rPr lang="en-US" sz="2000" dirty="0">
                <a:latin typeface="Nunito Sans Light" pitchFamily="2" charset="0"/>
              </a:rPr>
              <a:t> </a:t>
            </a:r>
          </a:p>
          <a:p>
            <a:r>
              <a:rPr lang="en-US" sz="2000" dirty="0">
                <a:latin typeface="Nunito Sans Light" pitchFamily="2" charset="0"/>
              </a:rPr>
              <a:t>}</a:t>
            </a:r>
          </a:p>
          <a:p>
            <a:r>
              <a:rPr lang="en-US" sz="2000" dirty="0">
                <a:latin typeface="Nunito Sans Light" pitchFamily="2" charset="0"/>
              </a:rPr>
              <a:t>else{  </a:t>
            </a:r>
          </a:p>
          <a:p>
            <a:endParaRPr lang="en-US" sz="2000" dirty="0">
              <a:latin typeface="Nunito Sans Light" pitchFamily="2" charset="0"/>
            </a:endParaRPr>
          </a:p>
          <a:p>
            <a:r>
              <a:rPr lang="en-US" sz="2000" dirty="0">
                <a:latin typeface="Nunito Sans Light" pitchFamily="2" charset="0"/>
              </a:rPr>
              <a:t>	//code to be executed if condition is false</a:t>
            </a:r>
          </a:p>
          <a:p>
            <a:r>
              <a:rPr lang="en-US" sz="2000" dirty="0">
                <a:latin typeface="Nunito Sans Light" pitchFamily="2" charset="0"/>
              </a:rPr>
              <a:t>  </a:t>
            </a:r>
          </a:p>
          <a:p>
            <a:r>
              <a:rPr lang="en-US" sz="2000" dirty="0">
                <a:latin typeface="Nunito Sans Light" pitchFamily="2" charset="0"/>
              </a:rPr>
              <a:t>}</a:t>
            </a:r>
          </a:p>
        </p:txBody>
      </p:sp>
    </p:spTree>
    <p:extLst>
      <p:ext uri="{BB962C8B-B14F-4D97-AF65-F5344CB8AC3E}">
        <p14:creationId xmlns:p14="http://schemas.microsoft.com/office/powerpoint/2010/main" val="1016221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936306A-33BA-4782-AA65-4CCAB46676B6}"/>
              </a:ext>
            </a:extLst>
          </p:cNvPr>
          <p:cNvSpPr/>
          <p:nvPr/>
        </p:nvSpPr>
        <p:spPr>
          <a:xfrm>
            <a:off x="-4916" y="5943600"/>
            <a:ext cx="12201832"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p>
        </p:txBody>
      </p:sp>
      <p:sp>
        <p:nvSpPr>
          <p:cNvPr id="45" name="Rectangle 44">
            <a:extLst>
              <a:ext uri="{FF2B5EF4-FFF2-40B4-BE49-F238E27FC236}">
                <a16:creationId xmlns:a16="http://schemas.microsoft.com/office/drawing/2014/main" id="{E4A9EB63-79D5-4617-BE6B-1B3CCF6955CA}"/>
              </a:ext>
            </a:extLst>
          </p:cNvPr>
          <p:cNvSpPr/>
          <p:nvPr/>
        </p:nvSpPr>
        <p:spPr>
          <a:xfrm>
            <a:off x="4916" y="6400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p>
        </p:txBody>
      </p:sp>
      <p:sp>
        <p:nvSpPr>
          <p:cNvPr id="2" name="Rectangle 1">
            <a:extLst>
              <a:ext uri="{FF2B5EF4-FFF2-40B4-BE49-F238E27FC236}">
                <a16:creationId xmlns:a16="http://schemas.microsoft.com/office/drawing/2014/main" id="{030C06C5-6685-4170-BADF-FF6009F3B825}"/>
              </a:ext>
            </a:extLst>
          </p:cNvPr>
          <p:cNvSpPr/>
          <p:nvPr/>
        </p:nvSpPr>
        <p:spPr>
          <a:xfrm>
            <a:off x="0" y="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Courier New" panose="02070309020205020404" pitchFamily="49" charset="0"/>
                <a:cs typeface="Courier New" panose="02070309020205020404" pitchFamily="49" charset="0"/>
              </a:rPr>
              <a:t>Code</a:t>
            </a:r>
          </a:p>
        </p:txBody>
      </p:sp>
      <p:sp>
        <p:nvSpPr>
          <p:cNvPr id="16" name="Rectangle 15">
            <a:extLst>
              <a:ext uri="{FF2B5EF4-FFF2-40B4-BE49-F238E27FC236}">
                <a16:creationId xmlns:a16="http://schemas.microsoft.com/office/drawing/2014/main" id="{2B976B02-6958-4119-B17A-5F4408B90C2F}"/>
              </a:ext>
            </a:extLst>
          </p:cNvPr>
          <p:cNvSpPr/>
          <p:nvPr/>
        </p:nvSpPr>
        <p:spPr>
          <a:xfrm>
            <a:off x="0" y="457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#include&lt;</a:t>
            </a:r>
            <a:r>
              <a:rPr lang="en-US" sz="2000" dirty="0" err="1">
                <a:solidFill>
                  <a:schemeClr val="bg1"/>
                </a:solidFill>
                <a:latin typeface="Courier New" panose="02070309020205020404" pitchFamily="49" charset="0"/>
                <a:cs typeface="Courier New" panose="02070309020205020404" pitchFamily="49" charset="0"/>
              </a:rPr>
              <a:t>stdio.h</a:t>
            </a:r>
            <a:r>
              <a:rPr lang="en-US" sz="2000" dirty="0">
                <a:solidFill>
                  <a:schemeClr val="bg1"/>
                </a:solidFill>
                <a:latin typeface="Courier New" panose="02070309020205020404" pitchFamily="49" charset="0"/>
                <a:cs typeface="Courier New" panose="02070309020205020404" pitchFamily="49" charset="0"/>
              </a:rPr>
              <a:t>&gt;</a:t>
            </a:r>
          </a:p>
        </p:txBody>
      </p:sp>
      <p:sp>
        <p:nvSpPr>
          <p:cNvPr id="31" name="Rectangle 30">
            <a:extLst>
              <a:ext uri="{FF2B5EF4-FFF2-40B4-BE49-F238E27FC236}">
                <a16:creationId xmlns:a16="http://schemas.microsoft.com/office/drawing/2014/main" id="{BDEE69A0-4C96-495B-844B-B51AD6FB6BEC}"/>
              </a:ext>
            </a:extLst>
          </p:cNvPr>
          <p:cNvSpPr/>
          <p:nvPr/>
        </p:nvSpPr>
        <p:spPr>
          <a:xfrm>
            <a:off x="0" y="9144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main()</a:t>
            </a:r>
          </a:p>
        </p:txBody>
      </p:sp>
      <p:sp>
        <p:nvSpPr>
          <p:cNvPr id="32" name="Rectangle 31">
            <a:extLst>
              <a:ext uri="{FF2B5EF4-FFF2-40B4-BE49-F238E27FC236}">
                <a16:creationId xmlns:a16="http://schemas.microsoft.com/office/drawing/2014/main" id="{06D17A24-E131-43CA-9AAB-3EBBF4464991}"/>
              </a:ext>
            </a:extLst>
          </p:cNvPr>
          <p:cNvSpPr/>
          <p:nvPr/>
        </p:nvSpPr>
        <p:spPr>
          <a:xfrm>
            <a:off x="0" y="13716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p>
        </p:txBody>
      </p:sp>
      <p:sp>
        <p:nvSpPr>
          <p:cNvPr id="33" name="Rectangle 32">
            <a:extLst>
              <a:ext uri="{FF2B5EF4-FFF2-40B4-BE49-F238E27FC236}">
                <a16:creationId xmlns:a16="http://schemas.microsoft.com/office/drawing/2014/main" id="{58A78835-D285-4C29-BBE2-2D089573DDCA}"/>
              </a:ext>
            </a:extLst>
          </p:cNvPr>
          <p:cNvSpPr/>
          <p:nvPr/>
        </p:nvSpPr>
        <p:spPr>
          <a:xfrm>
            <a:off x="0" y="1828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age, weight;</a:t>
            </a:r>
          </a:p>
        </p:txBody>
      </p:sp>
      <p:sp>
        <p:nvSpPr>
          <p:cNvPr id="34" name="Rectangle 33">
            <a:extLst>
              <a:ext uri="{FF2B5EF4-FFF2-40B4-BE49-F238E27FC236}">
                <a16:creationId xmlns:a16="http://schemas.microsoft.com/office/drawing/2014/main" id="{18B9FA3D-661F-4154-837C-FCEFCBDCD0BF}"/>
              </a:ext>
            </a:extLst>
          </p:cNvPr>
          <p:cNvSpPr/>
          <p:nvPr/>
        </p:nvSpPr>
        <p:spPr>
          <a:xfrm>
            <a:off x="0" y="22860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scanf</a:t>
            </a:r>
            <a:r>
              <a:rPr lang="en-US" sz="2000" dirty="0">
                <a:solidFill>
                  <a:schemeClr val="bg1"/>
                </a:solidFill>
                <a:latin typeface="Courier New" panose="02070309020205020404" pitchFamily="49" charset="0"/>
                <a:cs typeface="Courier New" panose="02070309020205020404" pitchFamily="49" charset="0"/>
              </a:rPr>
              <a:t>(“%d”, &amp;age);</a:t>
            </a:r>
          </a:p>
        </p:txBody>
      </p:sp>
      <p:sp>
        <p:nvSpPr>
          <p:cNvPr id="35" name="Rectangle 34">
            <a:extLst>
              <a:ext uri="{FF2B5EF4-FFF2-40B4-BE49-F238E27FC236}">
                <a16:creationId xmlns:a16="http://schemas.microsoft.com/office/drawing/2014/main" id="{836F580A-3648-487F-A968-D43CEAF34F33}"/>
              </a:ext>
            </a:extLst>
          </p:cNvPr>
          <p:cNvSpPr/>
          <p:nvPr/>
        </p:nvSpPr>
        <p:spPr>
          <a:xfrm>
            <a:off x="0" y="27432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scanf</a:t>
            </a:r>
            <a:r>
              <a:rPr lang="en-US" sz="2000" dirty="0">
                <a:solidFill>
                  <a:schemeClr val="bg1"/>
                </a:solidFill>
                <a:latin typeface="Courier New" panose="02070309020205020404" pitchFamily="49" charset="0"/>
                <a:cs typeface="Courier New" panose="02070309020205020404" pitchFamily="49" charset="0"/>
              </a:rPr>
              <a:t>(“%d”, &amp;weight);</a:t>
            </a:r>
          </a:p>
        </p:txBody>
      </p:sp>
      <p:sp>
        <p:nvSpPr>
          <p:cNvPr id="36" name="Rectangle 35">
            <a:extLst>
              <a:ext uri="{FF2B5EF4-FFF2-40B4-BE49-F238E27FC236}">
                <a16:creationId xmlns:a16="http://schemas.microsoft.com/office/drawing/2014/main" id="{8FFEC722-0C34-462C-BEEF-287DEF29767E}"/>
              </a:ext>
            </a:extLst>
          </p:cNvPr>
          <p:cNvSpPr/>
          <p:nvPr/>
        </p:nvSpPr>
        <p:spPr>
          <a:xfrm>
            <a:off x="0" y="32004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    if</a:t>
            </a:r>
            <a:r>
              <a:rPr lang="en-US" sz="2000" dirty="0">
                <a:solidFill>
                  <a:schemeClr val="bg1"/>
                </a:solidFill>
                <a:latin typeface="Courier New" panose="02070309020205020404" pitchFamily="49" charset="0"/>
                <a:cs typeface="Courier New" panose="02070309020205020404" pitchFamily="49" charset="0"/>
              </a:rPr>
              <a:t>(( age &gt; 18) &amp;&amp; (weight &gt; 50))</a:t>
            </a:r>
          </a:p>
        </p:txBody>
      </p:sp>
      <p:sp>
        <p:nvSpPr>
          <p:cNvPr id="37" name="Rectangle 36">
            <a:extLst>
              <a:ext uri="{FF2B5EF4-FFF2-40B4-BE49-F238E27FC236}">
                <a16:creationId xmlns:a16="http://schemas.microsoft.com/office/drawing/2014/main" id="{392BA1BF-F77A-4A51-A31F-23E2A912161F}"/>
              </a:ext>
            </a:extLst>
          </p:cNvPr>
          <p:cNvSpPr/>
          <p:nvPr/>
        </p:nvSpPr>
        <p:spPr>
          <a:xfrm>
            <a:off x="0" y="36576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p>
        </p:txBody>
      </p:sp>
      <p:sp>
        <p:nvSpPr>
          <p:cNvPr id="38" name="Rectangle 37">
            <a:extLst>
              <a:ext uri="{FF2B5EF4-FFF2-40B4-BE49-F238E27FC236}">
                <a16:creationId xmlns:a16="http://schemas.microsoft.com/office/drawing/2014/main" id="{BDDD948E-1856-437F-8D51-4ED976676EEB}"/>
              </a:ext>
            </a:extLst>
          </p:cNvPr>
          <p:cNvSpPr/>
          <p:nvPr/>
        </p:nvSpPr>
        <p:spPr>
          <a:xfrm>
            <a:off x="0" y="41148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printf</a:t>
            </a:r>
            <a:r>
              <a:rPr lang="en-US" sz="2000" dirty="0">
                <a:solidFill>
                  <a:schemeClr val="bg1"/>
                </a:solidFill>
                <a:latin typeface="Courier New" panose="02070309020205020404" pitchFamily="49" charset="0"/>
                <a:cs typeface="Courier New" panose="02070309020205020404" pitchFamily="49" charset="0"/>
              </a:rPr>
              <a:t>(“Eligible to donate blood”);</a:t>
            </a:r>
          </a:p>
        </p:txBody>
      </p:sp>
      <p:sp>
        <p:nvSpPr>
          <p:cNvPr id="39" name="Rectangle 38">
            <a:extLst>
              <a:ext uri="{FF2B5EF4-FFF2-40B4-BE49-F238E27FC236}">
                <a16:creationId xmlns:a16="http://schemas.microsoft.com/office/drawing/2014/main" id="{45539D98-A6AE-4C69-B359-30F7357B35DF}"/>
              </a:ext>
            </a:extLst>
          </p:cNvPr>
          <p:cNvSpPr/>
          <p:nvPr/>
        </p:nvSpPr>
        <p:spPr>
          <a:xfrm>
            <a:off x="0" y="45720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p>
        </p:txBody>
      </p:sp>
      <p:sp>
        <p:nvSpPr>
          <p:cNvPr id="40" name="Rectangle 39">
            <a:extLst>
              <a:ext uri="{FF2B5EF4-FFF2-40B4-BE49-F238E27FC236}">
                <a16:creationId xmlns:a16="http://schemas.microsoft.com/office/drawing/2014/main" id="{2B13E311-7EBF-430C-AB0A-ADAD25B5A66E}"/>
              </a:ext>
            </a:extLst>
          </p:cNvPr>
          <p:cNvSpPr/>
          <p:nvPr/>
        </p:nvSpPr>
        <p:spPr>
          <a:xfrm>
            <a:off x="0" y="5029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else</a:t>
            </a:r>
            <a:r>
              <a:rPr lang="en-US" sz="2000" dirty="0">
                <a:solidFill>
                  <a:schemeClr val="bg1"/>
                </a:solidFill>
                <a:latin typeface="Courier New" panose="02070309020205020404" pitchFamily="49" charset="0"/>
                <a:cs typeface="Courier New" panose="02070309020205020404" pitchFamily="49" charset="0"/>
              </a:rPr>
              <a:t>{</a:t>
            </a:r>
          </a:p>
        </p:txBody>
      </p:sp>
      <p:sp>
        <p:nvSpPr>
          <p:cNvPr id="41" name="Rectangle 40">
            <a:extLst>
              <a:ext uri="{FF2B5EF4-FFF2-40B4-BE49-F238E27FC236}">
                <a16:creationId xmlns:a16="http://schemas.microsoft.com/office/drawing/2014/main" id="{8BD79F16-C8E8-4FC0-AF79-31D94CC30EBD}"/>
              </a:ext>
            </a:extLst>
          </p:cNvPr>
          <p:cNvSpPr/>
          <p:nvPr/>
        </p:nvSpPr>
        <p:spPr>
          <a:xfrm>
            <a:off x="4916" y="5486400"/>
            <a:ext cx="12187084"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printf</a:t>
            </a:r>
            <a:r>
              <a:rPr lang="en-US" sz="2000" dirty="0">
                <a:solidFill>
                  <a:schemeClr val="bg1"/>
                </a:solidFill>
                <a:latin typeface="Courier New" panose="02070309020205020404" pitchFamily="49" charset="0"/>
                <a:cs typeface="Courier New" panose="02070309020205020404" pitchFamily="49" charset="0"/>
              </a:rPr>
              <a:t>(“Not eligible”);</a:t>
            </a:r>
          </a:p>
        </p:txBody>
      </p:sp>
      <p:sp>
        <p:nvSpPr>
          <p:cNvPr id="46" name="TextBox 45">
            <a:extLst>
              <a:ext uri="{FF2B5EF4-FFF2-40B4-BE49-F238E27FC236}">
                <a16:creationId xmlns:a16="http://schemas.microsoft.com/office/drawing/2014/main" id="{7AAF869B-898F-421F-B05D-8B5FACAAFB9D}"/>
              </a:ext>
            </a:extLst>
          </p:cNvPr>
          <p:cNvSpPr txBox="1"/>
          <p:nvPr/>
        </p:nvSpPr>
        <p:spPr>
          <a:xfrm>
            <a:off x="14748" y="399015"/>
            <a:ext cx="516633" cy="6517169"/>
          </a:xfrm>
          <a:prstGeom prst="rect">
            <a:avLst/>
          </a:prstGeom>
          <a:noFill/>
        </p:spPr>
        <p:txBody>
          <a:bodyPr wrap="square" rtlCol="0">
            <a:spAutoFit/>
          </a:bodyPr>
          <a:lstStyle/>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3</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4</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5</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6</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7</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8</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9</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10</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11</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12</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13</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14</a:t>
            </a:r>
          </a:p>
        </p:txBody>
      </p:sp>
    </p:spTree>
    <p:extLst>
      <p:ext uri="{BB962C8B-B14F-4D97-AF65-F5344CB8AC3E}">
        <p14:creationId xmlns:p14="http://schemas.microsoft.com/office/powerpoint/2010/main" val="2935483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Who is taller?</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AFC0D69-68C1-4838-9AC4-A4286388BDC4}"/>
              </a:ext>
            </a:extLst>
          </p:cNvPr>
          <p:cNvSpPr txBox="1"/>
          <p:nvPr/>
        </p:nvSpPr>
        <p:spPr>
          <a:xfrm>
            <a:off x="598714" y="1553993"/>
            <a:ext cx="6411686" cy="2400657"/>
          </a:xfrm>
          <a:prstGeom prst="rect">
            <a:avLst/>
          </a:prstGeom>
          <a:noFill/>
        </p:spPr>
        <p:txBody>
          <a:bodyPr wrap="square" rtlCol="0">
            <a:spAutoFit/>
          </a:bodyPr>
          <a:lstStyle/>
          <a:p>
            <a:pPr>
              <a:lnSpc>
                <a:spcPct val="150000"/>
              </a:lnSpc>
            </a:pP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How will you find it?</a:t>
            </a:r>
          </a:p>
          <a:p>
            <a:pPr marL="457200" indent="-457200">
              <a:lnSpc>
                <a:spcPct val="150000"/>
              </a:lnSpc>
              <a:buFont typeface="Arial" panose="020B0604020202020204" pitchFamily="34" charset="0"/>
              <a:buChar char="•"/>
            </a:pPr>
            <a:r>
              <a:rPr lang="en-US" sz="2500" dirty="0">
                <a:latin typeface="Nunito Sans" panose="00000500000000000000" pitchFamily="2" charset="0"/>
              </a:rPr>
              <a:t>By comparing</a:t>
            </a:r>
          </a:p>
          <a:p>
            <a:pPr marL="457200" indent="-457200">
              <a:lnSpc>
                <a:spcPct val="150000"/>
              </a:lnSpc>
              <a:buFont typeface="Arial" panose="020B0604020202020204" pitchFamily="34" charset="0"/>
              <a:buChar char="•"/>
            </a:pPr>
            <a:r>
              <a:rPr lang="en-US" sz="2500" dirty="0">
                <a:latin typeface="Nunito Sans" panose="00000500000000000000" pitchFamily="2" charset="0"/>
              </a:rPr>
              <a:t>How to do that in programming?</a:t>
            </a:r>
          </a:p>
        </p:txBody>
      </p:sp>
      <p:pic>
        <p:nvPicPr>
          <p:cNvPr id="34818" name="Picture 2" descr="Image result for 10 school students standing"/>
          <p:cNvPicPr>
            <a:picLocks noChangeAspect="1" noChangeArrowheads="1"/>
          </p:cNvPicPr>
          <p:nvPr/>
        </p:nvPicPr>
        <p:blipFill>
          <a:blip r:embed="rId3"/>
          <a:srcRect/>
          <a:stretch>
            <a:fillRect/>
          </a:stretch>
        </p:blipFill>
        <p:spPr bwMode="auto">
          <a:xfrm>
            <a:off x="6181725" y="1447800"/>
            <a:ext cx="5400675" cy="3600451"/>
          </a:xfrm>
          <a:prstGeom prst="rect">
            <a:avLst/>
          </a:prstGeom>
          <a:noFill/>
        </p:spPr>
      </p:pic>
    </p:spTree>
    <p:extLst>
      <p:ext uri="{BB962C8B-B14F-4D97-AF65-F5344CB8AC3E}">
        <p14:creationId xmlns:p14="http://schemas.microsoft.com/office/powerpoint/2010/main" val="101622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A73E930-58B4-4FEC-8303-01C4F888F30D}"/>
              </a:ext>
            </a:extLst>
          </p:cNvPr>
          <p:cNvSpPr txBox="1"/>
          <p:nvPr/>
        </p:nvSpPr>
        <p:spPr>
          <a:xfrm>
            <a:off x="529883" y="609600"/>
            <a:ext cx="11052517" cy="477054"/>
          </a:xfrm>
          <a:prstGeom prst="rect">
            <a:avLst/>
          </a:prstGeom>
          <a:noFill/>
        </p:spPr>
        <p:txBody>
          <a:bodyPr wrap="square" rtlCol="0">
            <a:spAutoFit/>
          </a:bodyPr>
          <a:lstStyle/>
          <a:p>
            <a:r>
              <a:rPr lang="en-US" sz="2500" dirty="0">
                <a:latin typeface="Nunito Sans" panose="00000500000000000000" pitchFamily="2" charset="0"/>
              </a:rPr>
              <a:t>Demo </a:t>
            </a:r>
          </a:p>
        </p:txBody>
      </p:sp>
    </p:spTree>
    <p:extLst>
      <p:ext uri="{BB962C8B-B14F-4D97-AF65-F5344CB8AC3E}">
        <p14:creationId xmlns:p14="http://schemas.microsoft.com/office/powerpoint/2010/main" val="1157464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Cascaded(if else-if)</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373F422-781C-4385-84E3-34EDBC7AB3E7}"/>
              </a:ext>
            </a:extLst>
          </p:cNvPr>
          <p:cNvSpPr txBox="1"/>
          <p:nvPr/>
        </p:nvSpPr>
        <p:spPr>
          <a:xfrm>
            <a:off x="558069" y="1818042"/>
            <a:ext cx="11104481" cy="477054"/>
          </a:xfrm>
          <a:prstGeom prst="rect">
            <a:avLst/>
          </a:prstGeom>
          <a:noFill/>
        </p:spPr>
        <p:txBody>
          <a:bodyPr wrap="square" rtlCol="0">
            <a:spAutoFit/>
          </a:bodyPr>
          <a:lstStyle/>
          <a:p>
            <a:r>
              <a:rPr lang="en-US" sz="2500" dirty="0">
                <a:latin typeface="Nunito Sans SemiBold" pitchFamily="2" charset="0"/>
              </a:rPr>
              <a:t>Syntax:</a:t>
            </a:r>
          </a:p>
        </p:txBody>
      </p:sp>
      <p:sp>
        <p:nvSpPr>
          <p:cNvPr id="12" name="TextBox 11"/>
          <p:cNvSpPr txBox="1"/>
          <p:nvPr/>
        </p:nvSpPr>
        <p:spPr>
          <a:xfrm>
            <a:off x="1371600" y="2380595"/>
            <a:ext cx="7571303" cy="4401205"/>
          </a:xfrm>
          <a:prstGeom prst="rect">
            <a:avLst/>
          </a:prstGeom>
          <a:noFill/>
        </p:spPr>
        <p:txBody>
          <a:bodyPr wrap="none" rtlCol="0">
            <a:spAutoFit/>
          </a:bodyPr>
          <a:lstStyle/>
          <a:p>
            <a:r>
              <a:rPr lang="en-US" sz="2000" dirty="0">
                <a:latin typeface="Nunito Sans Light" pitchFamily="2" charset="0"/>
              </a:rPr>
              <a:t>if(condition1)</a:t>
            </a:r>
          </a:p>
          <a:p>
            <a:r>
              <a:rPr lang="en-US" sz="2000" dirty="0">
                <a:latin typeface="Nunito Sans Light" pitchFamily="2" charset="0"/>
              </a:rPr>
              <a:t>{  </a:t>
            </a:r>
          </a:p>
          <a:p>
            <a:r>
              <a:rPr lang="en-US" sz="2000" dirty="0">
                <a:latin typeface="Nunito Sans Light" pitchFamily="2" charset="0"/>
              </a:rPr>
              <a:t>	//code to be executed if condition1 is true  </a:t>
            </a:r>
          </a:p>
          <a:p>
            <a:r>
              <a:rPr lang="en-US" sz="2000" dirty="0">
                <a:latin typeface="Nunito Sans Light" pitchFamily="2" charset="0"/>
              </a:rPr>
              <a:t>}else if(condition2)</a:t>
            </a:r>
          </a:p>
          <a:p>
            <a:r>
              <a:rPr lang="en-US" sz="2000" dirty="0">
                <a:latin typeface="Nunito Sans Light" pitchFamily="2" charset="0"/>
              </a:rPr>
              <a:t>{ </a:t>
            </a:r>
          </a:p>
          <a:p>
            <a:r>
              <a:rPr lang="en-US" sz="2000" dirty="0">
                <a:latin typeface="Nunito Sans Light" pitchFamily="2" charset="0"/>
              </a:rPr>
              <a:t>    	//code to be executed if condition2 is true  </a:t>
            </a:r>
          </a:p>
          <a:p>
            <a:r>
              <a:rPr lang="en-US" sz="2000" dirty="0">
                <a:latin typeface="Nunito Sans Light" pitchFamily="2" charset="0"/>
              </a:rPr>
              <a:t>}  </a:t>
            </a:r>
          </a:p>
          <a:p>
            <a:r>
              <a:rPr lang="en-US" sz="2000" dirty="0">
                <a:latin typeface="Nunito Sans Light" pitchFamily="2" charset="0"/>
              </a:rPr>
              <a:t>else if(condition3){ </a:t>
            </a:r>
          </a:p>
          <a:p>
            <a:r>
              <a:rPr lang="en-US" sz="2000" dirty="0">
                <a:latin typeface="Nunito Sans Light" pitchFamily="2" charset="0"/>
              </a:rPr>
              <a:t>    	//code to be executed if condition3 is true  </a:t>
            </a:r>
          </a:p>
          <a:p>
            <a:r>
              <a:rPr lang="en-US" sz="2000" dirty="0">
                <a:latin typeface="Nunito Sans Light" pitchFamily="2" charset="0"/>
              </a:rPr>
              <a:t>}  </a:t>
            </a:r>
          </a:p>
          <a:p>
            <a:r>
              <a:rPr lang="en-US" sz="2000" dirty="0">
                <a:latin typeface="Nunito Sans Light" pitchFamily="2" charset="0"/>
              </a:rPr>
              <a:t>...  </a:t>
            </a:r>
          </a:p>
          <a:p>
            <a:r>
              <a:rPr lang="en-US" sz="2000" dirty="0">
                <a:latin typeface="Nunito Sans Light" pitchFamily="2" charset="0"/>
              </a:rPr>
              <a:t>else{  </a:t>
            </a:r>
          </a:p>
          <a:p>
            <a:r>
              <a:rPr lang="en-US" sz="2000" dirty="0">
                <a:latin typeface="Nunito Sans Light" pitchFamily="2" charset="0"/>
              </a:rPr>
              <a:t>    	//code to be executed if all the conditions are false	</a:t>
            </a:r>
          </a:p>
          <a:p>
            <a:r>
              <a:rPr lang="en-US" sz="2000" dirty="0">
                <a:latin typeface="Nunito Sans Light" pitchFamily="2" charset="0"/>
              </a:rPr>
              <a:t>}</a:t>
            </a:r>
          </a:p>
        </p:txBody>
      </p:sp>
    </p:spTree>
    <p:extLst>
      <p:ext uri="{BB962C8B-B14F-4D97-AF65-F5344CB8AC3E}">
        <p14:creationId xmlns:p14="http://schemas.microsoft.com/office/powerpoint/2010/main" val="1016221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Decision Making in PUBG </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373F422-781C-4385-84E3-34EDBC7AB3E7}"/>
              </a:ext>
            </a:extLst>
          </p:cNvPr>
          <p:cNvSpPr txBox="1"/>
          <p:nvPr/>
        </p:nvSpPr>
        <p:spPr>
          <a:xfrm>
            <a:off x="507926" y="1752600"/>
            <a:ext cx="11684074" cy="5155257"/>
          </a:xfrm>
          <a:prstGeom prst="rect">
            <a:avLst/>
          </a:prstGeom>
          <a:noFill/>
        </p:spPr>
        <p:txBody>
          <a:bodyPr wrap="square" rtlCol="0">
            <a:spAutoFit/>
          </a:bodyPr>
          <a:lstStyle/>
          <a:p>
            <a:pPr lvl="0">
              <a:lnSpc>
                <a:spcPct val="90000"/>
              </a:lnSpc>
              <a:spcBef>
                <a:spcPts val="1000"/>
              </a:spcBef>
            </a:pPr>
            <a:r>
              <a:rPr lang="en-IN" sz="2000" dirty="0">
                <a:solidFill>
                  <a:prstClr val="black"/>
                </a:solidFill>
              </a:rPr>
              <a:t>PUBG players are not going to get a Chicken Dinner anytime soon without the ability to aim at targets and take them down with relative ease. So to aim the target they must use scope. It can take hundreds of rounds before you become more comfortable with all the weapons on offer and start landing your shots, but we’re here to help speed that process up.</a:t>
            </a:r>
          </a:p>
          <a:p>
            <a:pPr lvl="0">
              <a:lnSpc>
                <a:spcPct val="90000"/>
              </a:lnSpc>
              <a:spcBef>
                <a:spcPts val="1000"/>
              </a:spcBef>
            </a:pPr>
            <a:r>
              <a:rPr lang="en-IN" sz="2000" b="1" dirty="0">
                <a:solidFill>
                  <a:prstClr val="black"/>
                </a:solidFill>
              </a:rPr>
              <a:t>Conditions:</a:t>
            </a:r>
          </a:p>
          <a:p>
            <a:pPr marL="228600" lvl="0" indent="-228600">
              <a:lnSpc>
                <a:spcPct val="90000"/>
              </a:lnSpc>
              <a:spcBef>
                <a:spcPts val="1000"/>
              </a:spcBef>
              <a:buFont typeface="Arial" panose="020B0604020202020204" pitchFamily="34" charset="0"/>
              <a:buChar char="•"/>
            </a:pPr>
            <a:r>
              <a:rPr lang="en-IN" sz="2000" dirty="0">
                <a:solidFill>
                  <a:prstClr val="black"/>
                </a:solidFill>
              </a:rPr>
              <a:t>If you have 8x scope, Use </a:t>
            </a:r>
            <a:r>
              <a:rPr lang="en-IN" sz="2000" dirty="0" err="1">
                <a:solidFill>
                  <a:prstClr val="black"/>
                </a:solidFill>
              </a:rPr>
              <a:t>snipper</a:t>
            </a:r>
            <a:r>
              <a:rPr lang="en-IN" sz="2000" dirty="0">
                <a:solidFill>
                  <a:prstClr val="black"/>
                </a:solidFill>
              </a:rPr>
              <a:t> gun.</a:t>
            </a:r>
          </a:p>
          <a:p>
            <a:pPr marL="228600" lvl="0" indent="-228600">
              <a:lnSpc>
                <a:spcPct val="90000"/>
              </a:lnSpc>
              <a:spcBef>
                <a:spcPts val="1000"/>
              </a:spcBef>
              <a:buFont typeface="Arial" panose="020B0604020202020204" pitchFamily="34" charset="0"/>
              <a:buChar char="•"/>
            </a:pPr>
            <a:r>
              <a:rPr lang="en-IN" sz="2000" dirty="0">
                <a:solidFill>
                  <a:prstClr val="black"/>
                </a:solidFill>
              </a:rPr>
              <a:t>If you have 6X scope, Use AUG A3, GROZA, QBZ, M16A4, M416 .</a:t>
            </a:r>
          </a:p>
          <a:p>
            <a:pPr marL="228600" lvl="0" indent="-228600">
              <a:lnSpc>
                <a:spcPct val="90000"/>
              </a:lnSpc>
              <a:spcBef>
                <a:spcPts val="1000"/>
              </a:spcBef>
              <a:buFont typeface="Arial" panose="020B0604020202020204" pitchFamily="34" charset="0"/>
              <a:buChar char="•"/>
            </a:pPr>
            <a:r>
              <a:rPr lang="en-IN" sz="2000" dirty="0">
                <a:solidFill>
                  <a:prstClr val="black"/>
                </a:solidFill>
              </a:rPr>
              <a:t>If you have 4x Scope, Use UMP9, AKM, SCAR-L, Cross Bow .</a:t>
            </a:r>
          </a:p>
          <a:p>
            <a:pPr marL="228600" lvl="0" indent="-228600">
              <a:lnSpc>
                <a:spcPct val="90000"/>
              </a:lnSpc>
              <a:spcBef>
                <a:spcPts val="1000"/>
              </a:spcBef>
              <a:buFont typeface="Arial" panose="020B0604020202020204" pitchFamily="34" charset="0"/>
              <a:buChar char="•"/>
            </a:pPr>
            <a:r>
              <a:rPr lang="en-IN" sz="2000" dirty="0">
                <a:solidFill>
                  <a:prstClr val="black"/>
                </a:solidFill>
              </a:rPr>
              <a:t>If you have 2x Scope, almost all guns.</a:t>
            </a:r>
          </a:p>
          <a:p>
            <a:pPr marL="228600" lvl="0" indent="-228600">
              <a:lnSpc>
                <a:spcPct val="90000"/>
              </a:lnSpc>
              <a:spcBef>
                <a:spcPts val="1000"/>
              </a:spcBef>
              <a:buFont typeface="Arial" panose="020B0604020202020204" pitchFamily="34" charset="0"/>
              <a:buChar char="•"/>
            </a:pPr>
            <a:r>
              <a:rPr lang="en-IN" sz="2000" dirty="0">
                <a:solidFill>
                  <a:prstClr val="black"/>
                </a:solidFill>
              </a:rPr>
              <a:t>If you don’t have scope, find one.</a:t>
            </a:r>
          </a:p>
          <a:p>
            <a:pPr marL="228600" lvl="0" indent="-228600">
              <a:lnSpc>
                <a:spcPct val="90000"/>
              </a:lnSpc>
              <a:spcBef>
                <a:spcPts val="1000"/>
              </a:spcBef>
            </a:pPr>
            <a:endParaRPr lang="en-IN" sz="2000" dirty="0">
              <a:solidFill>
                <a:prstClr val="black"/>
              </a:solidFill>
            </a:endParaRPr>
          </a:p>
          <a:p>
            <a:pPr lvl="0">
              <a:lnSpc>
                <a:spcPct val="90000"/>
              </a:lnSpc>
              <a:spcBef>
                <a:spcPts val="1000"/>
              </a:spcBef>
            </a:pPr>
            <a:r>
              <a:rPr lang="en-IN" sz="2000" dirty="0">
                <a:solidFill>
                  <a:prstClr val="black"/>
                </a:solidFill>
              </a:rPr>
              <a:t>Now Let’s help them by writing a program which helps them</a:t>
            </a:r>
          </a:p>
          <a:p>
            <a:pPr lvl="0">
              <a:lnSpc>
                <a:spcPct val="90000"/>
              </a:lnSpc>
              <a:spcBef>
                <a:spcPts val="1000"/>
              </a:spcBef>
            </a:pPr>
            <a:r>
              <a:rPr lang="en-IN" sz="2000" dirty="0">
                <a:solidFill>
                  <a:prstClr val="black"/>
                </a:solidFill>
              </a:rPr>
              <a:t>to select the gun based on the scope .</a:t>
            </a:r>
          </a:p>
          <a:p>
            <a:endParaRPr lang="en-US" sz="2000" dirty="0">
              <a:latin typeface="Nunito Sans SemiBold" pitchFamily="2"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3000" y="2778089"/>
            <a:ext cx="2921074" cy="1365285"/>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63000" y="4290202"/>
            <a:ext cx="2920974" cy="1500998"/>
          </a:xfrm>
          <a:prstGeom prst="rect">
            <a:avLst/>
          </a:prstGeom>
        </p:spPr>
      </p:pic>
    </p:spTree>
    <p:extLst>
      <p:ext uri="{BB962C8B-B14F-4D97-AF65-F5344CB8AC3E}">
        <p14:creationId xmlns:p14="http://schemas.microsoft.com/office/powerpoint/2010/main" val="1016221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Decision Making / Branching</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Image result for decision making"/>
          <p:cNvPicPr>
            <a:picLocks noChangeAspect="1" noChangeArrowheads="1"/>
          </p:cNvPicPr>
          <p:nvPr/>
        </p:nvPicPr>
        <p:blipFill>
          <a:blip r:embed="rId3"/>
          <a:srcRect/>
          <a:stretch>
            <a:fillRect/>
          </a:stretch>
        </p:blipFill>
        <p:spPr bwMode="auto">
          <a:xfrm>
            <a:off x="838200" y="1600200"/>
            <a:ext cx="5191125" cy="5015311"/>
          </a:xfrm>
          <a:prstGeom prst="rect">
            <a:avLst/>
          </a:prstGeom>
          <a:noFill/>
        </p:spPr>
      </p:pic>
      <p:pic>
        <p:nvPicPr>
          <p:cNvPr id="2054" name="Picture 6" descr="Related image"/>
          <p:cNvPicPr>
            <a:picLocks noChangeAspect="1" noChangeArrowheads="1"/>
          </p:cNvPicPr>
          <p:nvPr/>
        </p:nvPicPr>
        <p:blipFill>
          <a:blip r:embed="rId4"/>
          <a:srcRect/>
          <a:stretch>
            <a:fillRect/>
          </a:stretch>
        </p:blipFill>
        <p:spPr bwMode="auto">
          <a:xfrm>
            <a:off x="6553200" y="2667000"/>
            <a:ext cx="5283200" cy="2971800"/>
          </a:xfrm>
          <a:prstGeom prst="rect">
            <a:avLst/>
          </a:prstGeom>
          <a:noFill/>
        </p:spPr>
      </p:pic>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err="1">
                <a:latin typeface="Nunito Sans" panose="00000500000000000000" pitchFamily="2" charset="0"/>
              </a:rPr>
              <a:t>Pseudocode</a:t>
            </a:r>
            <a:endParaRPr lang="en-US" sz="4500" b="1" dirty="0">
              <a:latin typeface="Nunito Sans" panose="00000500000000000000" pitchFamily="2" charset="0"/>
            </a:endParaRP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AFC0D69-68C1-4838-9AC4-A4286388BDC4}"/>
              </a:ext>
            </a:extLst>
          </p:cNvPr>
          <p:cNvSpPr txBox="1"/>
          <p:nvPr/>
        </p:nvSpPr>
        <p:spPr>
          <a:xfrm>
            <a:off x="533400" y="1703249"/>
            <a:ext cx="8011886" cy="3785652"/>
          </a:xfrm>
          <a:prstGeom prst="rect">
            <a:avLst/>
          </a:prstGeom>
          <a:noFill/>
        </p:spPr>
        <p:txBody>
          <a:bodyPr wrap="square" rtlCol="0">
            <a:spAutoFit/>
          </a:bodyPr>
          <a:lstStyle/>
          <a:p>
            <a:r>
              <a:rPr lang="en-IN" sz="2000" dirty="0">
                <a:latin typeface="Nunito Sans" pitchFamily="2" charset="0"/>
              </a:rPr>
              <a:t>if(scope == 8)</a:t>
            </a:r>
          </a:p>
          <a:p>
            <a:r>
              <a:rPr lang="en-IN" sz="2000" dirty="0">
                <a:latin typeface="Nunito Sans" pitchFamily="2" charset="0"/>
              </a:rPr>
              <a:t>{</a:t>
            </a:r>
          </a:p>
          <a:p>
            <a:r>
              <a:rPr lang="en-IN" sz="2000" dirty="0">
                <a:latin typeface="Nunito Sans" pitchFamily="2" charset="0"/>
              </a:rPr>
              <a:t> 	Print(“Use </a:t>
            </a:r>
            <a:r>
              <a:rPr lang="en-IN" sz="2000" dirty="0" err="1">
                <a:latin typeface="Nunito Sans" pitchFamily="2" charset="0"/>
              </a:rPr>
              <a:t>Snipper</a:t>
            </a:r>
            <a:r>
              <a:rPr lang="en-IN" sz="2000" dirty="0">
                <a:latin typeface="Nunito Sans" pitchFamily="2" charset="0"/>
              </a:rPr>
              <a:t>”);</a:t>
            </a:r>
          </a:p>
          <a:p>
            <a:r>
              <a:rPr lang="en-IN" sz="2000" dirty="0">
                <a:latin typeface="Nunito Sans" pitchFamily="2" charset="0"/>
              </a:rPr>
              <a:t>}</a:t>
            </a:r>
          </a:p>
          <a:p>
            <a:r>
              <a:rPr lang="en-IN" sz="2000" dirty="0">
                <a:latin typeface="Nunito Sans" pitchFamily="2" charset="0"/>
              </a:rPr>
              <a:t>else if(scope == 6)</a:t>
            </a:r>
          </a:p>
          <a:p>
            <a:r>
              <a:rPr lang="en-IN" sz="2000" dirty="0">
                <a:latin typeface="Nunito Sans" pitchFamily="2" charset="0"/>
              </a:rPr>
              <a:t>{</a:t>
            </a:r>
          </a:p>
          <a:p>
            <a:r>
              <a:rPr lang="en-IN" sz="2000" dirty="0">
                <a:latin typeface="Nunito Sans" pitchFamily="2" charset="0"/>
              </a:rPr>
              <a:t>   	Print(“Use AUG A3 / GROZA / QBZ / M16A4 / M416 “);</a:t>
            </a:r>
          </a:p>
          <a:p>
            <a:r>
              <a:rPr lang="en-IN" sz="2000" dirty="0">
                <a:latin typeface="Nunito Sans" pitchFamily="2" charset="0"/>
              </a:rPr>
              <a:t>}</a:t>
            </a:r>
          </a:p>
          <a:p>
            <a:r>
              <a:rPr lang="en-IN" sz="2000" dirty="0">
                <a:latin typeface="Nunito Sans" pitchFamily="2" charset="0"/>
              </a:rPr>
              <a:t>else if(scope == 4)</a:t>
            </a:r>
          </a:p>
          <a:p>
            <a:r>
              <a:rPr lang="en-IN" sz="2000" dirty="0">
                <a:latin typeface="Nunito Sans" pitchFamily="2" charset="0"/>
              </a:rPr>
              <a:t>{</a:t>
            </a:r>
          </a:p>
          <a:p>
            <a:r>
              <a:rPr lang="en-IN" sz="2000" dirty="0">
                <a:latin typeface="Nunito Sans" pitchFamily="2" charset="0"/>
              </a:rPr>
              <a:t>   	Print(“Use UMP9 / AKM / SCAR-L / Cross Bow );</a:t>
            </a:r>
          </a:p>
          <a:p>
            <a:r>
              <a:rPr lang="en-IN" sz="2000" dirty="0">
                <a:latin typeface="Nunito Sans" pitchFamily="2" charset="0"/>
              </a:rPr>
              <a:t>}</a:t>
            </a:r>
          </a:p>
        </p:txBody>
      </p:sp>
      <p:sp>
        <p:nvSpPr>
          <p:cNvPr id="10" name="TextBox 9">
            <a:extLst>
              <a:ext uri="{FF2B5EF4-FFF2-40B4-BE49-F238E27FC236}">
                <a16:creationId xmlns:a16="http://schemas.microsoft.com/office/drawing/2014/main" id="{5AFC0D69-68C1-4838-9AC4-A4286388BDC4}"/>
              </a:ext>
            </a:extLst>
          </p:cNvPr>
          <p:cNvSpPr txBox="1"/>
          <p:nvPr/>
        </p:nvSpPr>
        <p:spPr>
          <a:xfrm>
            <a:off x="7924800" y="1676400"/>
            <a:ext cx="5715000" cy="3016210"/>
          </a:xfrm>
          <a:prstGeom prst="rect">
            <a:avLst/>
          </a:prstGeom>
          <a:noFill/>
        </p:spPr>
        <p:txBody>
          <a:bodyPr wrap="square" rtlCol="0">
            <a:spAutoFit/>
          </a:bodyPr>
          <a:lstStyle/>
          <a:p>
            <a:r>
              <a:rPr lang="en-IN" sz="2000" dirty="0">
                <a:latin typeface="Nunito Sans" pitchFamily="2" charset="0"/>
              </a:rPr>
              <a:t>else if(scope == 2)</a:t>
            </a:r>
          </a:p>
          <a:p>
            <a:r>
              <a:rPr lang="en-IN" sz="2000" dirty="0">
                <a:latin typeface="Nunito Sans" pitchFamily="2" charset="0"/>
              </a:rPr>
              <a:t>{</a:t>
            </a:r>
          </a:p>
          <a:p>
            <a:r>
              <a:rPr lang="en-IN" sz="2000" dirty="0">
                <a:latin typeface="Nunito Sans" pitchFamily="2" charset="0"/>
              </a:rPr>
              <a:t>   	Print(“Almost all guns”);</a:t>
            </a:r>
          </a:p>
          <a:p>
            <a:r>
              <a:rPr lang="en-IN" sz="2000" dirty="0">
                <a:latin typeface="Nunito Sans" pitchFamily="2" charset="0"/>
              </a:rPr>
              <a:t>}</a:t>
            </a:r>
          </a:p>
          <a:p>
            <a:r>
              <a:rPr lang="en-IN" sz="2000" dirty="0">
                <a:latin typeface="Nunito Sans" pitchFamily="2" charset="0"/>
              </a:rPr>
              <a:t>else</a:t>
            </a:r>
          </a:p>
          <a:p>
            <a:r>
              <a:rPr lang="en-IN" sz="2000" dirty="0">
                <a:latin typeface="Nunito Sans" pitchFamily="2" charset="0"/>
              </a:rPr>
              <a:t>{</a:t>
            </a:r>
          </a:p>
          <a:p>
            <a:r>
              <a:rPr lang="en-IN" sz="2000" dirty="0">
                <a:latin typeface="Nunito Sans" pitchFamily="2" charset="0"/>
              </a:rPr>
              <a:t>   	Print(“Find one”);</a:t>
            </a:r>
          </a:p>
          <a:p>
            <a:r>
              <a:rPr lang="en-IN" sz="2000" dirty="0">
                <a:latin typeface="Nunito Sans" pitchFamily="2" charset="0"/>
              </a:rPr>
              <a:t>}</a:t>
            </a:r>
            <a:endParaRPr lang="en-GB" sz="2000" dirty="0">
              <a:latin typeface="Nunito Sans" pitchFamily="2" charset="0"/>
            </a:endParaRPr>
          </a:p>
          <a:p>
            <a:pPr>
              <a:lnSpc>
                <a:spcPct val="150000"/>
              </a:lnSpc>
            </a:pPr>
            <a:endParaRPr lang="en-US" sz="2000" dirty="0">
              <a:latin typeface="Nunito Sans" pitchFamily="2" charset="0"/>
            </a:endParaRPr>
          </a:p>
        </p:txBody>
      </p:sp>
    </p:spTree>
    <p:extLst>
      <p:ext uri="{BB962C8B-B14F-4D97-AF65-F5344CB8AC3E}">
        <p14:creationId xmlns:p14="http://schemas.microsoft.com/office/powerpoint/2010/main" val="101622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936306A-33BA-4782-AA65-4CCAB46676B6}"/>
              </a:ext>
            </a:extLst>
          </p:cNvPr>
          <p:cNvSpPr/>
          <p:nvPr/>
        </p:nvSpPr>
        <p:spPr>
          <a:xfrm>
            <a:off x="-4916" y="5943600"/>
            <a:ext cx="12201832"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endParaRPr lang="en-US" sz="2000" dirty="0">
              <a:solidFill>
                <a:schemeClr val="bg1"/>
              </a:solidFill>
              <a:latin typeface="Courier New" panose="02070309020205020404" pitchFamily="49" charset="0"/>
              <a:cs typeface="Courier New" panose="02070309020205020404" pitchFamily="49" charset="0"/>
            </a:endParaRPr>
          </a:p>
        </p:txBody>
      </p:sp>
      <p:sp>
        <p:nvSpPr>
          <p:cNvPr id="45" name="Rectangle 44">
            <a:extLst>
              <a:ext uri="{FF2B5EF4-FFF2-40B4-BE49-F238E27FC236}">
                <a16:creationId xmlns:a16="http://schemas.microsoft.com/office/drawing/2014/main" id="{E4A9EB63-79D5-4617-BE6B-1B3CCF6955CA}"/>
              </a:ext>
            </a:extLst>
          </p:cNvPr>
          <p:cNvSpPr/>
          <p:nvPr/>
        </p:nvSpPr>
        <p:spPr>
          <a:xfrm>
            <a:off x="4916" y="6400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endParaRPr lang="en-US" sz="2000" dirty="0">
              <a:solidFill>
                <a:schemeClr val="bg1"/>
              </a:solidFill>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030C06C5-6685-4170-BADF-FF6009F3B825}"/>
              </a:ext>
            </a:extLst>
          </p:cNvPr>
          <p:cNvSpPr/>
          <p:nvPr/>
        </p:nvSpPr>
        <p:spPr>
          <a:xfrm>
            <a:off x="0" y="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Courier New" panose="02070309020205020404" pitchFamily="49" charset="0"/>
                <a:cs typeface="Courier New" panose="02070309020205020404" pitchFamily="49" charset="0"/>
              </a:rPr>
              <a:t>Code</a:t>
            </a:r>
          </a:p>
        </p:txBody>
      </p:sp>
      <p:sp>
        <p:nvSpPr>
          <p:cNvPr id="16" name="Rectangle 15">
            <a:extLst>
              <a:ext uri="{FF2B5EF4-FFF2-40B4-BE49-F238E27FC236}">
                <a16:creationId xmlns:a16="http://schemas.microsoft.com/office/drawing/2014/main" id="{2B976B02-6958-4119-B17A-5F4408B90C2F}"/>
              </a:ext>
            </a:extLst>
          </p:cNvPr>
          <p:cNvSpPr/>
          <p:nvPr/>
        </p:nvSpPr>
        <p:spPr>
          <a:xfrm>
            <a:off x="0" y="457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#include&lt;</a:t>
            </a:r>
            <a:r>
              <a:rPr lang="en-US" sz="2000" dirty="0" err="1">
                <a:solidFill>
                  <a:schemeClr val="bg1"/>
                </a:solidFill>
                <a:latin typeface="Courier New" panose="02070309020205020404" pitchFamily="49" charset="0"/>
                <a:cs typeface="Courier New" panose="02070309020205020404" pitchFamily="49" charset="0"/>
              </a:rPr>
              <a:t>stdio.h</a:t>
            </a:r>
            <a:r>
              <a:rPr lang="en-US" sz="2000" dirty="0">
                <a:solidFill>
                  <a:schemeClr val="bg1"/>
                </a:solidFill>
                <a:latin typeface="Courier New" panose="02070309020205020404" pitchFamily="49" charset="0"/>
                <a:cs typeface="Courier New" panose="02070309020205020404" pitchFamily="49" charset="0"/>
              </a:rPr>
              <a:t>&gt;</a:t>
            </a:r>
          </a:p>
        </p:txBody>
      </p:sp>
      <p:sp>
        <p:nvSpPr>
          <p:cNvPr id="31" name="Rectangle 30">
            <a:extLst>
              <a:ext uri="{FF2B5EF4-FFF2-40B4-BE49-F238E27FC236}">
                <a16:creationId xmlns:a16="http://schemas.microsoft.com/office/drawing/2014/main" id="{BDEE69A0-4C96-495B-844B-B51AD6FB6BEC}"/>
              </a:ext>
            </a:extLst>
          </p:cNvPr>
          <p:cNvSpPr/>
          <p:nvPr/>
        </p:nvSpPr>
        <p:spPr>
          <a:xfrm>
            <a:off x="0" y="9144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main()</a:t>
            </a:r>
          </a:p>
        </p:txBody>
      </p:sp>
      <p:sp>
        <p:nvSpPr>
          <p:cNvPr id="32" name="Rectangle 31">
            <a:extLst>
              <a:ext uri="{FF2B5EF4-FFF2-40B4-BE49-F238E27FC236}">
                <a16:creationId xmlns:a16="http://schemas.microsoft.com/office/drawing/2014/main" id="{06D17A24-E131-43CA-9AAB-3EBBF4464991}"/>
              </a:ext>
            </a:extLst>
          </p:cNvPr>
          <p:cNvSpPr/>
          <p:nvPr/>
        </p:nvSpPr>
        <p:spPr>
          <a:xfrm>
            <a:off x="0" y="13716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p>
        </p:txBody>
      </p:sp>
      <p:sp>
        <p:nvSpPr>
          <p:cNvPr id="33" name="Rectangle 32">
            <a:extLst>
              <a:ext uri="{FF2B5EF4-FFF2-40B4-BE49-F238E27FC236}">
                <a16:creationId xmlns:a16="http://schemas.microsoft.com/office/drawing/2014/main" id="{58A78835-D285-4C29-BBE2-2D089573DDCA}"/>
              </a:ext>
            </a:extLst>
          </p:cNvPr>
          <p:cNvSpPr/>
          <p:nvPr/>
        </p:nvSpPr>
        <p:spPr>
          <a:xfrm>
            <a:off x="0" y="1828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scope;</a:t>
            </a:r>
          </a:p>
        </p:txBody>
      </p:sp>
      <p:sp>
        <p:nvSpPr>
          <p:cNvPr id="34" name="Rectangle 33">
            <a:extLst>
              <a:ext uri="{FF2B5EF4-FFF2-40B4-BE49-F238E27FC236}">
                <a16:creationId xmlns:a16="http://schemas.microsoft.com/office/drawing/2014/main" id="{18B9FA3D-661F-4154-837C-FCEFCBDCD0BF}"/>
              </a:ext>
            </a:extLst>
          </p:cNvPr>
          <p:cNvSpPr/>
          <p:nvPr/>
        </p:nvSpPr>
        <p:spPr>
          <a:xfrm>
            <a:off x="0" y="22860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scanf</a:t>
            </a:r>
            <a:r>
              <a:rPr lang="en-US" sz="2000" dirty="0">
                <a:solidFill>
                  <a:schemeClr val="bg1"/>
                </a:solidFill>
                <a:latin typeface="Courier New" panose="02070309020205020404" pitchFamily="49" charset="0"/>
                <a:cs typeface="Courier New" panose="02070309020205020404" pitchFamily="49" charset="0"/>
              </a:rPr>
              <a:t>(“%d”, &amp;scope);</a:t>
            </a:r>
          </a:p>
        </p:txBody>
      </p:sp>
      <p:sp>
        <p:nvSpPr>
          <p:cNvPr id="35" name="Rectangle 34">
            <a:extLst>
              <a:ext uri="{FF2B5EF4-FFF2-40B4-BE49-F238E27FC236}">
                <a16:creationId xmlns:a16="http://schemas.microsoft.com/office/drawing/2014/main" id="{836F580A-3648-487F-A968-D43CEAF34F33}"/>
              </a:ext>
            </a:extLst>
          </p:cNvPr>
          <p:cNvSpPr/>
          <p:nvPr/>
        </p:nvSpPr>
        <p:spPr>
          <a:xfrm>
            <a:off x="0" y="27432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if</a:t>
            </a:r>
            <a:r>
              <a:rPr lang="en-US" sz="2000" dirty="0">
                <a:solidFill>
                  <a:schemeClr val="bg1"/>
                </a:solidFill>
                <a:latin typeface="Courier New" panose="02070309020205020404" pitchFamily="49" charset="0"/>
                <a:cs typeface="Courier New" panose="02070309020205020404" pitchFamily="49" charset="0"/>
              </a:rPr>
              <a:t>(scope == 8)</a:t>
            </a:r>
          </a:p>
        </p:txBody>
      </p:sp>
      <p:sp>
        <p:nvSpPr>
          <p:cNvPr id="36" name="Rectangle 35">
            <a:extLst>
              <a:ext uri="{FF2B5EF4-FFF2-40B4-BE49-F238E27FC236}">
                <a16:creationId xmlns:a16="http://schemas.microsoft.com/office/drawing/2014/main" id="{8FFEC722-0C34-462C-BEEF-287DEF29767E}"/>
              </a:ext>
            </a:extLst>
          </p:cNvPr>
          <p:cNvSpPr/>
          <p:nvPr/>
        </p:nvSpPr>
        <p:spPr>
          <a:xfrm>
            <a:off x="0" y="32004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p>
        </p:txBody>
      </p:sp>
      <p:sp>
        <p:nvSpPr>
          <p:cNvPr id="37" name="Rectangle 36">
            <a:extLst>
              <a:ext uri="{FF2B5EF4-FFF2-40B4-BE49-F238E27FC236}">
                <a16:creationId xmlns:a16="http://schemas.microsoft.com/office/drawing/2014/main" id="{392BA1BF-F77A-4A51-A31F-23E2A912161F}"/>
              </a:ext>
            </a:extLst>
          </p:cNvPr>
          <p:cNvSpPr/>
          <p:nvPr/>
        </p:nvSpPr>
        <p:spPr>
          <a:xfrm>
            <a:off x="0" y="36576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printf</a:t>
            </a:r>
            <a:r>
              <a:rPr lang="en-US" sz="2000" dirty="0">
                <a:solidFill>
                  <a:schemeClr val="bg1"/>
                </a:solidFill>
                <a:latin typeface="Courier New" panose="02070309020205020404" pitchFamily="49" charset="0"/>
                <a:cs typeface="Courier New" panose="02070309020205020404" pitchFamily="49" charset="0"/>
              </a:rPr>
              <a:t>(“Use </a:t>
            </a:r>
            <a:r>
              <a:rPr lang="en-US" sz="2000" dirty="0" err="1">
                <a:solidFill>
                  <a:schemeClr val="bg1"/>
                </a:solidFill>
                <a:latin typeface="Courier New" panose="02070309020205020404" pitchFamily="49" charset="0"/>
                <a:cs typeface="Courier New" panose="02070309020205020404" pitchFamily="49" charset="0"/>
              </a:rPr>
              <a:t>Snipper</a:t>
            </a:r>
            <a:r>
              <a:rPr lang="en-US" sz="2000" dirty="0">
                <a:solidFill>
                  <a:schemeClr val="bg1"/>
                </a:solidFill>
                <a:latin typeface="Courier New" panose="02070309020205020404" pitchFamily="49" charset="0"/>
                <a:cs typeface="Courier New" panose="02070309020205020404" pitchFamily="49" charset="0"/>
              </a:rPr>
              <a:t>”);</a:t>
            </a:r>
          </a:p>
        </p:txBody>
      </p:sp>
      <p:sp>
        <p:nvSpPr>
          <p:cNvPr id="38" name="Rectangle 37">
            <a:extLst>
              <a:ext uri="{FF2B5EF4-FFF2-40B4-BE49-F238E27FC236}">
                <a16:creationId xmlns:a16="http://schemas.microsoft.com/office/drawing/2014/main" id="{BDDD948E-1856-437F-8D51-4ED976676EEB}"/>
              </a:ext>
            </a:extLst>
          </p:cNvPr>
          <p:cNvSpPr/>
          <p:nvPr/>
        </p:nvSpPr>
        <p:spPr>
          <a:xfrm>
            <a:off x="0" y="41148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p>
        </p:txBody>
      </p:sp>
      <p:sp>
        <p:nvSpPr>
          <p:cNvPr id="39" name="Rectangle 38">
            <a:extLst>
              <a:ext uri="{FF2B5EF4-FFF2-40B4-BE49-F238E27FC236}">
                <a16:creationId xmlns:a16="http://schemas.microsoft.com/office/drawing/2014/main" id="{45539D98-A6AE-4C69-B359-30F7357B35DF}"/>
              </a:ext>
            </a:extLst>
          </p:cNvPr>
          <p:cNvSpPr/>
          <p:nvPr/>
        </p:nvSpPr>
        <p:spPr>
          <a:xfrm>
            <a:off x="0" y="45720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else if</a:t>
            </a:r>
            <a:r>
              <a:rPr lang="en-US" sz="2000" dirty="0">
                <a:solidFill>
                  <a:schemeClr val="bg1"/>
                </a:solidFill>
                <a:latin typeface="Courier New" panose="02070309020205020404" pitchFamily="49" charset="0"/>
                <a:cs typeface="Courier New" panose="02070309020205020404" pitchFamily="49" charset="0"/>
              </a:rPr>
              <a:t>(scope == 6){</a:t>
            </a:r>
          </a:p>
        </p:txBody>
      </p:sp>
      <p:sp>
        <p:nvSpPr>
          <p:cNvPr id="40" name="Rectangle 39">
            <a:extLst>
              <a:ext uri="{FF2B5EF4-FFF2-40B4-BE49-F238E27FC236}">
                <a16:creationId xmlns:a16="http://schemas.microsoft.com/office/drawing/2014/main" id="{2B13E311-7EBF-430C-AB0A-ADAD25B5A66E}"/>
              </a:ext>
            </a:extLst>
          </p:cNvPr>
          <p:cNvSpPr/>
          <p:nvPr/>
        </p:nvSpPr>
        <p:spPr>
          <a:xfrm>
            <a:off x="0" y="5029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printf</a:t>
            </a:r>
            <a:r>
              <a:rPr lang="en-US" sz="2000" dirty="0">
                <a:solidFill>
                  <a:schemeClr val="bg1"/>
                </a:solidFill>
                <a:latin typeface="Courier New" panose="02070309020205020404" pitchFamily="49" charset="0"/>
                <a:cs typeface="Courier New" panose="02070309020205020404" pitchFamily="49" charset="0"/>
              </a:rPr>
              <a:t>(“</a:t>
            </a:r>
            <a:r>
              <a:rPr lang="en-IN" sz="2000" dirty="0">
                <a:latin typeface="Courier New" pitchFamily="49" charset="0"/>
                <a:cs typeface="Courier New" pitchFamily="49" charset="0"/>
              </a:rPr>
              <a:t>Use AUG A3 / GROZA /  QBZ / M16A4 / M416 </a:t>
            </a:r>
            <a:r>
              <a:rPr lang="en-IN" sz="2000" dirty="0"/>
              <a:t>“);</a:t>
            </a:r>
            <a:endParaRPr lang="en-US" sz="2000" dirty="0">
              <a:solidFill>
                <a:schemeClr val="bg1"/>
              </a:solidFill>
              <a:latin typeface="Courier New" panose="02070309020205020404" pitchFamily="49" charset="0"/>
              <a:cs typeface="Courier New" panose="02070309020205020404" pitchFamily="49" charset="0"/>
            </a:endParaRPr>
          </a:p>
        </p:txBody>
      </p:sp>
      <p:sp>
        <p:nvSpPr>
          <p:cNvPr id="41" name="Rectangle 40">
            <a:extLst>
              <a:ext uri="{FF2B5EF4-FFF2-40B4-BE49-F238E27FC236}">
                <a16:creationId xmlns:a16="http://schemas.microsoft.com/office/drawing/2014/main" id="{8BD79F16-C8E8-4FC0-AF79-31D94CC30EBD}"/>
              </a:ext>
            </a:extLst>
          </p:cNvPr>
          <p:cNvSpPr/>
          <p:nvPr/>
        </p:nvSpPr>
        <p:spPr>
          <a:xfrm>
            <a:off x="4916" y="5486400"/>
            <a:ext cx="12187084"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p>
        </p:txBody>
      </p:sp>
      <p:sp>
        <p:nvSpPr>
          <p:cNvPr id="46" name="TextBox 45">
            <a:extLst>
              <a:ext uri="{FF2B5EF4-FFF2-40B4-BE49-F238E27FC236}">
                <a16:creationId xmlns:a16="http://schemas.microsoft.com/office/drawing/2014/main" id="{7AAF869B-898F-421F-B05D-8B5FACAAFB9D}"/>
              </a:ext>
            </a:extLst>
          </p:cNvPr>
          <p:cNvSpPr txBox="1"/>
          <p:nvPr/>
        </p:nvSpPr>
        <p:spPr>
          <a:xfrm>
            <a:off x="14748" y="399015"/>
            <a:ext cx="516633" cy="6517169"/>
          </a:xfrm>
          <a:prstGeom prst="rect">
            <a:avLst/>
          </a:prstGeom>
          <a:noFill/>
        </p:spPr>
        <p:txBody>
          <a:bodyPr wrap="square" rtlCol="0">
            <a:spAutoFit/>
          </a:bodyPr>
          <a:lstStyle/>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3</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4</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5</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6</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7</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8</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9</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10</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11</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12</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13</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14</a:t>
            </a:r>
          </a:p>
        </p:txBody>
      </p:sp>
    </p:spTree>
    <p:extLst>
      <p:ext uri="{BB962C8B-B14F-4D97-AF65-F5344CB8AC3E}">
        <p14:creationId xmlns:p14="http://schemas.microsoft.com/office/powerpoint/2010/main" val="2935483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936306A-33BA-4782-AA65-4CCAB46676B6}"/>
              </a:ext>
            </a:extLst>
          </p:cNvPr>
          <p:cNvSpPr/>
          <p:nvPr/>
        </p:nvSpPr>
        <p:spPr>
          <a:xfrm>
            <a:off x="-4916" y="5943600"/>
            <a:ext cx="12201832"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endParaRPr lang="en-US" sz="2000" dirty="0">
              <a:solidFill>
                <a:schemeClr val="bg1"/>
              </a:solidFill>
              <a:latin typeface="Courier New" panose="02070309020205020404" pitchFamily="49" charset="0"/>
              <a:cs typeface="Courier New" panose="02070309020205020404" pitchFamily="49" charset="0"/>
            </a:endParaRPr>
          </a:p>
        </p:txBody>
      </p:sp>
      <p:sp>
        <p:nvSpPr>
          <p:cNvPr id="45" name="Rectangle 44">
            <a:extLst>
              <a:ext uri="{FF2B5EF4-FFF2-40B4-BE49-F238E27FC236}">
                <a16:creationId xmlns:a16="http://schemas.microsoft.com/office/drawing/2014/main" id="{E4A9EB63-79D5-4617-BE6B-1B3CCF6955CA}"/>
              </a:ext>
            </a:extLst>
          </p:cNvPr>
          <p:cNvSpPr/>
          <p:nvPr/>
        </p:nvSpPr>
        <p:spPr>
          <a:xfrm>
            <a:off x="4916" y="6400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endParaRPr lang="en-US" sz="2000" dirty="0">
              <a:solidFill>
                <a:schemeClr val="bg1"/>
              </a:solidFill>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030C06C5-6685-4170-BADF-FF6009F3B825}"/>
              </a:ext>
            </a:extLst>
          </p:cNvPr>
          <p:cNvSpPr/>
          <p:nvPr/>
        </p:nvSpPr>
        <p:spPr>
          <a:xfrm>
            <a:off x="0" y="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Courier New" panose="02070309020205020404" pitchFamily="49" charset="0"/>
                <a:cs typeface="Courier New" panose="02070309020205020404" pitchFamily="49" charset="0"/>
              </a:rPr>
              <a:t>Code</a:t>
            </a:r>
          </a:p>
        </p:txBody>
      </p:sp>
      <p:sp>
        <p:nvSpPr>
          <p:cNvPr id="16" name="Rectangle 15">
            <a:extLst>
              <a:ext uri="{FF2B5EF4-FFF2-40B4-BE49-F238E27FC236}">
                <a16:creationId xmlns:a16="http://schemas.microsoft.com/office/drawing/2014/main" id="{2B976B02-6958-4119-B17A-5F4408B90C2F}"/>
              </a:ext>
            </a:extLst>
          </p:cNvPr>
          <p:cNvSpPr/>
          <p:nvPr/>
        </p:nvSpPr>
        <p:spPr>
          <a:xfrm>
            <a:off x="0" y="457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else if</a:t>
            </a:r>
            <a:r>
              <a:rPr lang="en-US" sz="2000" dirty="0">
                <a:solidFill>
                  <a:schemeClr val="bg1"/>
                </a:solidFill>
                <a:latin typeface="Courier New" panose="02070309020205020404" pitchFamily="49" charset="0"/>
                <a:cs typeface="Courier New" panose="02070309020205020404" pitchFamily="49" charset="0"/>
              </a:rPr>
              <a:t>(scope == 4)</a:t>
            </a:r>
          </a:p>
        </p:txBody>
      </p:sp>
      <p:sp>
        <p:nvSpPr>
          <p:cNvPr id="31" name="Rectangle 30">
            <a:extLst>
              <a:ext uri="{FF2B5EF4-FFF2-40B4-BE49-F238E27FC236}">
                <a16:creationId xmlns:a16="http://schemas.microsoft.com/office/drawing/2014/main" id="{BDEE69A0-4C96-495B-844B-B51AD6FB6BEC}"/>
              </a:ext>
            </a:extLst>
          </p:cNvPr>
          <p:cNvSpPr/>
          <p:nvPr/>
        </p:nvSpPr>
        <p:spPr>
          <a:xfrm>
            <a:off x="0" y="9144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p>
        </p:txBody>
      </p:sp>
      <p:sp>
        <p:nvSpPr>
          <p:cNvPr id="32" name="Rectangle 31">
            <a:extLst>
              <a:ext uri="{FF2B5EF4-FFF2-40B4-BE49-F238E27FC236}">
                <a16:creationId xmlns:a16="http://schemas.microsoft.com/office/drawing/2014/main" id="{06D17A24-E131-43CA-9AAB-3EBBF4464991}"/>
              </a:ext>
            </a:extLst>
          </p:cNvPr>
          <p:cNvSpPr/>
          <p:nvPr/>
        </p:nvSpPr>
        <p:spPr>
          <a:xfrm>
            <a:off x="0" y="13716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printf</a:t>
            </a:r>
            <a:r>
              <a:rPr lang="en-US" sz="2000" dirty="0">
                <a:solidFill>
                  <a:schemeClr val="bg1"/>
                </a:solidFill>
                <a:latin typeface="Courier New" pitchFamily="49" charset="0"/>
                <a:cs typeface="Courier New" pitchFamily="49" charset="0"/>
              </a:rPr>
              <a:t>(“</a:t>
            </a:r>
            <a:r>
              <a:rPr lang="en-IN" sz="2000" dirty="0">
                <a:latin typeface="Courier New" pitchFamily="49" charset="0"/>
                <a:cs typeface="Courier New" pitchFamily="49" charset="0"/>
              </a:rPr>
              <a:t>Use UMP9 / AKM / SCAR-L  / Cross Bow </a:t>
            </a:r>
            <a:r>
              <a:rPr lang="en-US" sz="2000" dirty="0">
                <a:solidFill>
                  <a:schemeClr val="bg1"/>
                </a:solidFill>
                <a:latin typeface="Courier New" pitchFamily="49" charset="0"/>
                <a:cs typeface="Courier New" pitchFamily="49" charset="0"/>
              </a:rPr>
              <a:t>”);</a:t>
            </a:r>
          </a:p>
        </p:txBody>
      </p:sp>
      <p:sp>
        <p:nvSpPr>
          <p:cNvPr id="33" name="Rectangle 32">
            <a:extLst>
              <a:ext uri="{FF2B5EF4-FFF2-40B4-BE49-F238E27FC236}">
                <a16:creationId xmlns:a16="http://schemas.microsoft.com/office/drawing/2014/main" id="{58A78835-D285-4C29-BBE2-2D089573DDCA}"/>
              </a:ext>
            </a:extLst>
          </p:cNvPr>
          <p:cNvSpPr/>
          <p:nvPr/>
        </p:nvSpPr>
        <p:spPr>
          <a:xfrm>
            <a:off x="0" y="1828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p>
        </p:txBody>
      </p:sp>
      <p:sp>
        <p:nvSpPr>
          <p:cNvPr id="34" name="Rectangle 33">
            <a:extLst>
              <a:ext uri="{FF2B5EF4-FFF2-40B4-BE49-F238E27FC236}">
                <a16:creationId xmlns:a16="http://schemas.microsoft.com/office/drawing/2014/main" id="{18B9FA3D-661F-4154-837C-FCEFCBDCD0BF}"/>
              </a:ext>
            </a:extLst>
          </p:cNvPr>
          <p:cNvSpPr/>
          <p:nvPr/>
        </p:nvSpPr>
        <p:spPr>
          <a:xfrm>
            <a:off x="0" y="22860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    else if</a:t>
            </a:r>
            <a:r>
              <a:rPr lang="en-US" sz="2000" dirty="0">
                <a:solidFill>
                  <a:schemeClr val="bg1"/>
                </a:solidFill>
                <a:latin typeface="Courier New" panose="02070309020205020404" pitchFamily="49" charset="0"/>
                <a:cs typeface="Courier New" panose="02070309020205020404" pitchFamily="49" charset="0"/>
              </a:rPr>
              <a:t>(scope == 2)(</a:t>
            </a:r>
          </a:p>
        </p:txBody>
      </p:sp>
      <p:sp>
        <p:nvSpPr>
          <p:cNvPr id="35" name="Rectangle 34">
            <a:extLst>
              <a:ext uri="{FF2B5EF4-FFF2-40B4-BE49-F238E27FC236}">
                <a16:creationId xmlns:a16="http://schemas.microsoft.com/office/drawing/2014/main" id="{836F580A-3648-487F-A968-D43CEAF34F33}"/>
              </a:ext>
            </a:extLst>
          </p:cNvPr>
          <p:cNvSpPr/>
          <p:nvPr/>
        </p:nvSpPr>
        <p:spPr>
          <a:xfrm>
            <a:off x="0" y="27432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itchFamily="49" charset="0"/>
                <a:cs typeface="Courier New" pitchFamily="49" charset="0"/>
              </a:rPr>
              <a:t>  	   	 </a:t>
            </a:r>
            <a:r>
              <a:rPr lang="en-US" sz="2000" dirty="0" err="1">
                <a:solidFill>
                  <a:schemeClr val="bg1"/>
                </a:solidFill>
                <a:latin typeface="Courier New" pitchFamily="49" charset="0"/>
                <a:cs typeface="Courier New" pitchFamily="49" charset="0"/>
              </a:rPr>
              <a:t>printf</a:t>
            </a:r>
            <a:r>
              <a:rPr lang="en-US" sz="2000" dirty="0">
                <a:solidFill>
                  <a:schemeClr val="bg1"/>
                </a:solidFill>
                <a:latin typeface="Courier New" pitchFamily="49" charset="0"/>
                <a:cs typeface="Courier New" pitchFamily="49" charset="0"/>
              </a:rPr>
              <a:t>(“Almost all guns”);</a:t>
            </a:r>
          </a:p>
        </p:txBody>
      </p:sp>
      <p:sp>
        <p:nvSpPr>
          <p:cNvPr id="36" name="Rectangle 35">
            <a:extLst>
              <a:ext uri="{FF2B5EF4-FFF2-40B4-BE49-F238E27FC236}">
                <a16:creationId xmlns:a16="http://schemas.microsoft.com/office/drawing/2014/main" id="{8FFEC722-0C34-462C-BEEF-287DEF29767E}"/>
              </a:ext>
            </a:extLst>
          </p:cNvPr>
          <p:cNvSpPr/>
          <p:nvPr/>
        </p:nvSpPr>
        <p:spPr>
          <a:xfrm>
            <a:off x="0" y="32004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p>
        </p:txBody>
      </p:sp>
      <p:sp>
        <p:nvSpPr>
          <p:cNvPr id="37" name="Rectangle 36">
            <a:extLst>
              <a:ext uri="{FF2B5EF4-FFF2-40B4-BE49-F238E27FC236}">
                <a16:creationId xmlns:a16="http://schemas.microsoft.com/office/drawing/2014/main" id="{392BA1BF-F77A-4A51-A31F-23E2A912161F}"/>
              </a:ext>
            </a:extLst>
          </p:cNvPr>
          <p:cNvSpPr/>
          <p:nvPr/>
        </p:nvSpPr>
        <p:spPr>
          <a:xfrm>
            <a:off x="0" y="36576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else</a:t>
            </a:r>
            <a:r>
              <a:rPr lang="en-US" sz="2000" dirty="0">
                <a:solidFill>
                  <a:schemeClr val="bg1"/>
                </a:solidFill>
                <a:latin typeface="Courier New" panose="02070309020205020404" pitchFamily="49" charset="0"/>
                <a:cs typeface="Courier New" panose="02070309020205020404" pitchFamily="49" charset="0"/>
              </a:rPr>
              <a:t>{</a:t>
            </a:r>
          </a:p>
        </p:txBody>
      </p:sp>
      <p:sp>
        <p:nvSpPr>
          <p:cNvPr id="38" name="Rectangle 37">
            <a:extLst>
              <a:ext uri="{FF2B5EF4-FFF2-40B4-BE49-F238E27FC236}">
                <a16:creationId xmlns:a16="http://schemas.microsoft.com/office/drawing/2014/main" id="{BDDD948E-1856-437F-8D51-4ED976676EEB}"/>
              </a:ext>
            </a:extLst>
          </p:cNvPr>
          <p:cNvSpPr/>
          <p:nvPr/>
        </p:nvSpPr>
        <p:spPr>
          <a:xfrm>
            <a:off x="0" y="41148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itchFamily="49" charset="0"/>
                <a:cs typeface="Courier New" pitchFamily="49" charset="0"/>
              </a:rPr>
              <a:t>      </a:t>
            </a:r>
            <a:r>
              <a:rPr lang="en-US" sz="2000" dirty="0">
                <a:solidFill>
                  <a:schemeClr val="bg1"/>
                </a:solidFill>
                <a:latin typeface="Courier New" pitchFamily="49" charset="0"/>
                <a:cs typeface="Courier New" pitchFamily="49" charset="0"/>
              </a:rPr>
              <a:t>	 </a:t>
            </a:r>
            <a:r>
              <a:rPr lang="en-US" sz="2000" dirty="0" err="1">
                <a:solidFill>
                  <a:schemeClr val="bg1"/>
                </a:solidFill>
                <a:latin typeface="Courier New" pitchFamily="49" charset="0"/>
                <a:cs typeface="Courier New" pitchFamily="49" charset="0"/>
              </a:rPr>
              <a:t>printf</a:t>
            </a:r>
            <a:r>
              <a:rPr lang="en-US" sz="2000" dirty="0">
                <a:solidFill>
                  <a:schemeClr val="bg1"/>
                </a:solidFill>
                <a:latin typeface="Courier New" pitchFamily="49" charset="0"/>
                <a:cs typeface="Courier New" pitchFamily="49" charset="0"/>
              </a:rPr>
              <a:t>(“Find one”);</a:t>
            </a:r>
          </a:p>
        </p:txBody>
      </p:sp>
      <p:sp>
        <p:nvSpPr>
          <p:cNvPr id="39" name="Rectangle 38">
            <a:extLst>
              <a:ext uri="{FF2B5EF4-FFF2-40B4-BE49-F238E27FC236}">
                <a16:creationId xmlns:a16="http://schemas.microsoft.com/office/drawing/2014/main" id="{45539D98-A6AE-4C69-B359-30F7357B35DF}"/>
              </a:ext>
            </a:extLst>
          </p:cNvPr>
          <p:cNvSpPr/>
          <p:nvPr/>
        </p:nvSpPr>
        <p:spPr>
          <a:xfrm>
            <a:off x="0" y="45720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p>
        </p:txBody>
      </p:sp>
      <p:sp>
        <p:nvSpPr>
          <p:cNvPr id="40" name="Rectangle 39">
            <a:extLst>
              <a:ext uri="{FF2B5EF4-FFF2-40B4-BE49-F238E27FC236}">
                <a16:creationId xmlns:a16="http://schemas.microsoft.com/office/drawing/2014/main" id="{2B13E311-7EBF-430C-AB0A-ADAD25B5A66E}"/>
              </a:ext>
            </a:extLst>
          </p:cNvPr>
          <p:cNvSpPr/>
          <p:nvPr/>
        </p:nvSpPr>
        <p:spPr>
          <a:xfrm>
            <a:off x="0" y="5029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p>
        </p:txBody>
      </p:sp>
      <p:sp>
        <p:nvSpPr>
          <p:cNvPr id="41" name="Rectangle 40">
            <a:extLst>
              <a:ext uri="{FF2B5EF4-FFF2-40B4-BE49-F238E27FC236}">
                <a16:creationId xmlns:a16="http://schemas.microsoft.com/office/drawing/2014/main" id="{8BD79F16-C8E8-4FC0-AF79-31D94CC30EBD}"/>
              </a:ext>
            </a:extLst>
          </p:cNvPr>
          <p:cNvSpPr/>
          <p:nvPr/>
        </p:nvSpPr>
        <p:spPr>
          <a:xfrm>
            <a:off x="4916" y="5486400"/>
            <a:ext cx="12187084"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endParaRPr lang="en-US" sz="2000" dirty="0">
              <a:solidFill>
                <a:schemeClr val="bg1"/>
              </a:solidFill>
              <a:latin typeface="Courier New" panose="02070309020205020404" pitchFamily="49" charset="0"/>
              <a:cs typeface="Courier New" panose="02070309020205020404" pitchFamily="49" charset="0"/>
            </a:endParaRPr>
          </a:p>
        </p:txBody>
      </p:sp>
      <p:sp>
        <p:nvSpPr>
          <p:cNvPr id="46" name="TextBox 45">
            <a:extLst>
              <a:ext uri="{FF2B5EF4-FFF2-40B4-BE49-F238E27FC236}">
                <a16:creationId xmlns:a16="http://schemas.microsoft.com/office/drawing/2014/main" id="{7AAF869B-898F-421F-B05D-8B5FACAAFB9D}"/>
              </a:ext>
            </a:extLst>
          </p:cNvPr>
          <p:cNvSpPr txBox="1"/>
          <p:nvPr/>
        </p:nvSpPr>
        <p:spPr>
          <a:xfrm>
            <a:off x="14748" y="399015"/>
            <a:ext cx="516633" cy="6517169"/>
          </a:xfrm>
          <a:prstGeom prst="rect">
            <a:avLst/>
          </a:prstGeom>
          <a:noFill/>
        </p:spPr>
        <p:txBody>
          <a:bodyPr wrap="square" rtlCol="0">
            <a:spAutoFit/>
          </a:bodyPr>
          <a:lstStyle/>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15</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16</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17</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18</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19</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20</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21</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22</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23</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24</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25</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26</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27</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14</a:t>
            </a:r>
          </a:p>
        </p:txBody>
      </p:sp>
    </p:spTree>
    <p:extLst>
      <p:ext uri="{BB962C8B-B14F-4D97-AF65-F5344CB8AC3E}">
        <p14:creationId xmlns:p14="http://schemas.microsoft.com/office/powerpoint/2010/main" val="2935483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Nested if</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373F422-781C-4385-84E3-34EDBC7AB3E7}"/>
              </a:ext>
            </a:extLst>
          </p:cNvPr>
          <p:cNvSpPr txBox="1"/>
          <p:nvPr/>
        </p:nvSpPr>
        <p:spPr>
          <a:xfrm>
            <a:off x="558069" y="1818042"/>
            <a:ext cx="11104481" cy="477054"/>
          </a:xfrm>
          <a:prstGeom prst="rect">
            <a:avLst/>
          </a:prstGeom>
          <a:noFill/>
        </p:spPr>
        <p:txBody>
          <a:bodyPr wrap="square" rtlCol="0">
            <a:spAutoFit/>
          </a:bodyPr>
          <a:lstStyle/>
          <a:p>
            <a:r>
              <a:rPr lang="en-US" sz="2500" dirty="0">
                <a:latin typeface="Nunito Sans SemiBold" pitchFamily="2" charset="0"/>
              </a:rPr>
              <a:t>Syntax:</a:t>
            </a:r>
          </a:p>
        </p:txBody>
      </p:sp>
      <p:sp>
        <p:nvSpPr>
          <p:cNvPr id="12" name="TextBox 11"/>
          <p:cNvSpPr txBox="1"/>
          <p:nvPr/>
        </p:nvSpPr>
        <p:spPr>
          <a:xfrm>
            <a:off x="1371600" y="2380595"/>
            <a:ext cx="5570756" cy="2554545"/>
          </a:xfrm>
          <a:prstGeom prst="rect">
            <a:avLst/>
          </a:prstGeom>
          <a:noFill/>
        </p:spPr>
        <p:txBody>
          <a:bodyPr wrap="none" rtlCol="0">
            <a:spAutoFit/>
          </a:bodyPr>
          <a:lstStyle/>
          <a:p>
            <a:r>
              <a:rPr lang="en-US" sz="2000" dirty="0">
                <a:latin typeface="Nunito Sans Light" pitchFamily="2" charset="0"/>
              </a:rPr>
              <a:t>if (condition1) </a:t>
            </a:r>
          </a:p>
          <a:p>
            <a:r>
              <a:rPr lang="en-US" sz="2000" dirty="0">
                <a:latin typeface="Nunito Sans Light" pitchFamily="2" charset="0"/>
              </a:rPr>
              <a:t>{</a:t>
            </a:r>
          </a:p>
          <a:p>
            <a:r>
              <a:rPr lang="en-US" sz="2000" dirty="0">
                <a:latin typeface="Nunito Sans Light" pitchFamily="2" charset="0"/>
              </a:rPr>
              <a:t>     // code to be executed if condition1 is true </a:t>
            </a:r>
          </a:p>
          <a:p>
            <a:r>
              <a:rPr lang="en-US" sz="2000" dirty="0">
                <a:latin typeface="Nunito Sans Light" pitchFamily="2" charset="0"/>
              </a:rPr>
              <a:t>     if (condition2) </a:t>
            </a:r>
          </a:p>
          <a:p>
            <a:r>
              <a:rPr lang="en-US" sz="2000" dirty="0">
                <a:latin typeface="Nunito Sans Light" pitchFamily="2" charset="0"/>
              </a:rPr>
              <a:t>     {</a:t>
            </a:r>
          </a:p>
          <a:p>
            <a:r>
              <a:rPr lang="en-US" sz="2000" dirty="0">
                <a:latin typeface="Nunito Sans Light" pitchFamily="2" charset="0"/>
              </a:rPr>
              <a:t>          // code to be executed if condition2 is true </a:t>
            </a:r>
          </a:p>
          <a:p>
            <a:r>
              <a:rPr lang="en-US" sz="2000" dirty="0">
                <a:latin typeface="Nunito Sans Light" pitchFamily="2" charset="0"/>
              </a:rPr>
              <a:t>     }</a:t>
            </a:r>
          </a:p>
          <a:p>
            <a:r>
              <a:rPr lang="en-US" sz="2000" dirty="0">
                <a:latin typeface="Nunito Sans Light" pitchFamily="2" charset="0"/>
              </a:rPr>
              <a:t>}</a:t>
            </a:r>
          </a:p>
        </p:txBody>
      </p:sp>
    </p:spTree>
    <p:extLst>
      <p:ext uri="{BB962C8B-B14F-4D97-AF65-F5344CB8AC3E}">
        <p14:creationId xmlns:p14="http://schemas.microsoft.com/office/powerpoint/2010/main" val="1016221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err="1">
                <a:latin typeface="Nunito Sans" panose="00000500000000000000" pitchFamily="2" charset="0"/>
              </a:rPr>
              <a:t>Bunjee</a:t>
            </a:r>
            <a:r>
              <a:rPr lang="en-US" sz="4500" b="1" dirty="0">
                <a:latin typeface="Nunito Sans" panose="00000500000000000000" pitchFamily="2" charset="0"/>
              </a:rPr>
              <a:t> Jumping</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373F422-781C-4385-84E3-34EDBC7AB3E7}"/>
              </a:ext>
            </a:extLst>
          </p:cNvPr>
          <p:cNvSpPr txBox="1"/>
          <p:nvPr/>
        </p:nvSpPr>
        <p:spPr>
          <a:xfrm>
            <a:off x="558069" y="1752600"/>
            <a:ext cx="11104481" cy="3170099"/>
          </a:xfrm>
          <a:prstGeom prst="rect">
            <a:avLst/>
          </a:prstGeom>
          <a:noFill/>
        </p:spPr>
        <p:txBody>
          <a:bodyPr wrap="square" rtlCol="0">
            <a:spAutoFit/>
          </a:bodyPr>
          <a:lstStyle/>
          <a:p>
            <a:r>
              <a:rPr lang="en-IN" sz="2000" dirty="0"/>
              <a:t>Have you tried or seen </a:t>
            </a:r>
            <a:r>
              <a:rPr lang="en-IN" sz="2000" dirty="0" err="1"/>
              <a:t>Bunjee</a:t>
            </a:r>
            <a:r>
              <a:rPr lang="en-IN" sz="2000" dirty="0"/>
              <a:t> Jumping ? It’s a weird experience, Isn’t it?.</a:t>
            </a:r>
          </a:p>
          <a:p>
            <a:r>
              <a:rPr lang="en-IN" sz="2000" dirty="0"/>
              <a:t>But if someone is very eager to try </a:t>
            </a:r>
            <a:r>
              <a:rPr lang="en-IN" sz="2000" dirty="0" err="1"/>
              <a:t>bunjee</a:t>
            </a:r>
            <a:r>
              <a:rPr lang="en-IN" sz="2000" dirty="0"/>
              <a:t> jumping, they must satisfy few conditions</a:t>
            </a:r>
          </a:p>
          <a:p>
            <a:endParaRPr lang="en-IN" sz="2000" b="1" dirty="0"/>
          </a:p>
          <a:p>
            <a:r>
              <a:rPr lang="en-IN" sz="2000" b="1" dirty="0"/>
              <a:t>conditions:</a:t>
            </a:r>
          </a:p>
          <a:p>
            <a:pPr marL="457200" indent="-457200">
              <a:buFont typeface="+mj-lt"/>
              <a:buAutoNum type="arabicParenR"/>
            </a:pPr>
            <a:r>
              <a:rPr lang="en-IN" sz="2000" dirty="0"/>
              <a:t>Minimum Weight must be 40 </a:t>
            </a:r>
            <a:r>
              <a:rPr lang="en-IN" sz="2000" dirty="0" err="1"/>
              <a:t>kgs</a:t>
            </a:r>
            <a:endParaRPr lang="en-IN" sz="2000" dirty="0"/>
          </a:p>
          <a:p>
            <a:pPr marL="457200" indent="-457200">
              <a:buFont typeface="+mj-lt"/>
              <a:buAutoNum type="arabicParenR"/>
            </a:pPr>
            <a:r>
              <a:rPr lang="en-IN" sz="2000" dirty="0"/>
              <a:t>Maximum Weight must be 110 </a:t>
            </a:r>
            <a:r>
              <a:rPr lang="en-IN" sz="2000" dirty="0" err="1"/>
              <a:t>kgs</a:t>
            </a:r>
            <a:r>
              <a:rPr lang="en-IN" sz="2000" dirty="0"/>
              <a:t>[If</a:t>
            </a:r>
          </a:p>
          <a:p>
            <a:r>
              <a:rPr lang="en-IN" sz="2000" dirty="0"/>
              <a:t>        Weight is greater than maximum, extra</a:t>
            </a:r>
          </a:p>
          <a:p>
            <a:r>
              <a:rPr lang="en-IN" sz="2000" dirty="0"/>
              <a:t>        ropes will be added]</a:t>
            </a:r>
          </a:p>
          <a:p>
            <a:pPr marL="457200" indent="-457200"/>
            <a:r>
              <a:rPr lang="en-IN" sz="2000" dirty="0"/>
              <a:t>3)    Minimum age required is 12 years.</a:t>
            </a:r>
          </a:p>
          <a:p>
            <a:endParaRPr lang="en-US" sz="2000" dirty="0">
              <a:latin typeface="Nunito Sans SemiBold" pitchFamily="2"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0" y="2895600"/>
            <a:ext cx="4526472" cy="2546141"/>
          </a:xfrm>
          <a:prstGeom prst="rect">
            <a:avLst/>
          </a:prstGeom>
        </p:spPr>
      </p:pic>
      <p:sp>
        <p:nvSpPr>
          <p:cNvPr id="10" name="TextBox 9"/>
          <p:cNvSpPr txBox="1"/>
          <p:nvPr/>
        </p:nvSpPr>
        <p:spPr>
          <a:xfrm>
            <a:off x="533400" y="4800600"/>
            <a:ext cx="6047233" cy="1938992"/>
          </a:xfrm>
          <a:prstGeom prst="rect">
            <a:avLst/>
          </a:prstGeom>
          <a:noFill/>
        </p:spPr>
        <p:txBody>
          <a:bodyPr wrap="none" rtlCol="0">
            <a:spAutoFit/>
          </a:bodyPr>
          <a:lstStyle/>
          <a:p>
            <a:r>
              <a:rPr lang="en-IN" sz="2000" dirty="0"/>
              <a:t>So if any person satisfying these criteria, Can enjoy </a:t>
            </a:r>
          </a:p>
          <a:p>
            <a:r>
              <a:rPr lang="en-IN" sz="2000" dirty="0" err="1"/>
              <a:t>bunjee</a:t>
            </a:r>
            <a:r>
              <a:rPr lang="en-IN" sz="2000" dirty="0"/>
              <a:t> jumping.</a:t>
            </a:r>
          </a:p>
          <a:p>
            <a:endParaRPr lang="en-IN" sz="2000" dirty="0"/>
          </a:p>
          <a:p>
            <a:r>
              <a:rPr lang="en-IN" sz="2000" dirty="0"/>
              <a:t>Now we are going to write a program  to check whether </a:t>
            </a:r>
          </a:p>
          <a:p>
            <a:r>
              <a:rPr lang="en-IN" sz="2000" dirty="0"/>
              <a:t>the particular person is satisfying these </a:t>
            </a:r>
            <a:r>
              <a:rPr lang="en-IN" sz="2000" dirty="0" err="1"/>
              <a:t>criterias</a:t>
            </a:r>
            <a:r>
              <a:rPr lang="en-IN" sz="2000" dirty="0"/>
              <a:t> or not. </a:t>
            </a:r>
            <a:endParaRPr lang="en-GB" sz="2000" dirty="0"/>
          </a:p>
          <a:p>
            <a:endParaRPr lang="en-US" sz="2000" dirty="0"/>
          </a:p>
        </p:txBody>
      </p:sp>
    </p:spTree>
    <p:extLst>
      <p:ext uri="{BB962C8B-B14F-4D97-AF65-F5344CB8AC3E}">
        <p14:creationId xmlns:p14="http://schemas.microsoft.com/office/powerpoint/2010/main" val="1016221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err="1">
                <a:latin typeface="Nunito Sans" panose="00000500000000000000" pitchFamily="2" charset="0"/>
              </a:rPr>
              <a:t>Pseudocode</a:t>
            </a:r>
            <a:endParaRPr lang="en-US" sz="4500" b="1" dirty="0">
              <a:latin typeface="Nunito Sans" panose="00000500000000000000" pitchFamily="2" charset="0"/>
            </a:endParaRP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AFC0D69-68C1-4838-9AC4-A4286388BDC4}"/>
              </a:ext>
            </a:extLst>
          </p:cNvPr>
          <p:cNvSpPr txBox="1"/>
          <p:nvPr/>
        </p:nvSpPr>
        <p:spPr>
          <a:xfrm>
            <a:off x="533400" y="1703249"/>
            <a:ext cx="8011886" cy="4760278"/>
          </a:xfrm>
          <a:prstGeom prst="rect">
            <a:avLst/>
          </a:prstGeom>
          <a:noFill/>
        </p:spPr>
        <p:txBody>
          <a:bodyPr wrap="square" rtlCol="0">
            <a:spAutoFit/>
          </a:bodyPr>
          <a:lstStyle/>
          <a:p>
            <a:pPr lvl="0">
              <a:spcBef>
                <a:spcPts val="1000"/>
              </a:spcBef>
            </a:pPr>
            <a:r>
              <a:rPr lang="en-IN" sz="2000" dirty="0">
                <a:latin typeface="Nunito Sans" pitchFamily="2" charset="0"/>
              </a:rPr>
              <a:t>If(age &gt;= 12)</a:t>
            </a:r>
          </a:p>
          <a:p>
            <a:pPr lvl="0">
              <a:spcBef>
                <a:spcPts val="1000"/>
              </a:spcBef>
            </a:pPr>
            <a:r>
              <a:rPr lang="en-IN" sz="2000" dirty="0">
                <a:latin typeface="Nunito Sans" pitchFamily="2" charset="0"/>
              </a:rPr>
              <a:t>{</a:t>
            </a:r>
          </a:p>
          <a:p>
            <a:pPr lvl="0">
              <a:spcBef>
                <a:spcPts val="1000"/>
              </a:spcBef>
            </a:pPr>
            <a:r>
              <a:rPr lang="en-IN" sz="2000" dirty="0">
                <a:latin typeface="Nunito Sans" pitchFamily="2" charset="0"/>
              </a:rPr>
              <a:t>    If(weight &gt;= 40)</a:t>
            </a:r>
          </a:p>
          <a:p>
            <a:pPr lvl="0">
              <a:spcBef>
                <a:spcPts val="1000"/>
              </a:spcBef>
            </a:pPr>
            <a:r>
              <a:rPr lang="en-IN" sz="2000" dirty="0">
                <a:latin typeface="Nunito Sans" pitchFamily="2" charset="0"/>
              </a:rPr>
              <a:t>    {</a:t>
            </a:r>
          </a:p>
          <a:p>
            <a:pPr lvl="0">
              <a:spcBef>
                <a:spcPts val="1000"/>
              </a:spcBef>
            </a:pPr>
            <a:r>
              <a:rPr lang="en-IN" sz="2000" dirty="0">
                <a:latin typeface="Nunito Sans" pitchFamily="2" charset="0"/>
              </a:rPr>
              <a:t>        If(weight &lt;= 110){</a:t>
            </a:r>
          </a:p>
          <a:p>
            <a:pPr lvl="0">
              <a:spcBef>
                <a:spcPts val="1000"/>
              </a:spcBef>
            </a:pPr>
            <a:r>
              <a:rPr lang="en-IN" sz="2000" dirty="0">
                <a:latin typeface="Nunito Sans" pitchFamily="2" charset="0"/>
              </a:rPr>
              <a:t>            Print(“He can Jump”);</a:t>
            </a:r>
          </a:p>
          <a:p>
            <a:pPr lvl="0">
              <a:spcBef>
                <a:spcPts val="1000"/>
              </a:spcBef>
            </a:pPr>
            <a:r>
              <a:rPr lang="en-IN" sz="2000" dirty="0">
                <a:latin typeface="Nunito Sans" pitchFamily="2" charset="0"/>
              </a:rPr>
              <a:t>         }</a:t>
            </a:r>
          </a:p>
          <a:p>
            <a:pPr lvl="0">
              <a:spcBef>
                <a:spcPts val="1000"/>
              </a:spcBef>
            </a:pPr>
            <a:r>
              <a:rPr lang="en-IN" sz="2000" dirty="0">
                <a:latin typeface="Nunito Sans" pitchFamily="2" charset="0"/>
              </a:rPr>
              <a:t>         Else{</a:t>
            </a:r>
          </a:p>
          <a:p>
            <a:pPr lvl="0">
              <a:spcBef>
                <a:spcPts val="1000"/>
              </a:spcBef>
            </a:pPr>
            <a:r>
              <a:rPr lang="en-IN" sz="2000" dirty="0">
                <a:latin typeface="Nunito Sans" pitchFamily="2" charset="0"/>
              </a:rPr>
              <a:t>             Print(“Extra ropes will be added”);</a:t>
            </a:r>
          </a:p>
          <a:p>
            <a:pPr lvl="0">
              <a:spcBef>
                <a:spcPts val="1000"/>
              </a:spcBef>
            </a:pPr>
            <a:r>
              <a:rPr lang="en-IN" sz="2000" dirty="0">
                <a:latin typeface="Nunito Sans" pitchFamily="2" charset="0"/>
              </a:rPr>
              <a:t>         }</a:t>
            </a:r>
          </a:p>
          <a:p>
            <a:pPr lvl="0">
              <a:spcBef>
                <a:spcPts val="1000"/>
              </a:spcBef>
            </a:pPr>
            <a:r>
              <a:rPr lang="en-IN" sz="2000" dirty="0">
                <a:latin typeface="Nunito Sans" pitchFamily="2" charset="0"/>
              </a:rPr>
              <a:t>    }</a:t>
            </a:r>
            <a:endParaRPr lang="en-GB" sz="2000" dirty="0">
              <a:latin typeface="Nunito Sans" pitchFamily="2" charset="0"/>
            </a:endParaRPr>
          </a:p>
        </p:txBody>
      </p:sp>
      <p:sp>
        <p:nvSpPr>
          <p:cNvPr id="10" name="TextBox 9">
            <a:extLst>
              <a:ext uri="{FF2B5EF4-FFF2-40B4-BE49-F238E27FC236}">
                <a16:creationId xmlns:a16="http://schemas.microsoft.com/office/drawing/2014/main" id="{5AFC0D69-68C1-4838-9AC4-A4286388BDC4}"/>
              </a:ext>
            </a:extLst>
          </p:cNvPr>
          <p:cNvSpPr txBox="1"/>
          <p:nvPr/>
        </p:nvSpPr>
        <p:spPr>
          <a:xfrm>
            <a:off x="7010400" y="1709678"/>
            <a:ext cx="5715000" cy="2862322"/>
          </a:xfrm>
          <a:prstGeom prst="rect">
            <a:avLst/>
          </a:prstGeom>
          <a:noFill/>
        </p:spPr>
        <p:txBody>
          <a:bodyPr wrap="square" rtlCol="0">
            <a:spAutoFit/>
          </a:bodyPr>
          <a:lstStyle/>
          <a:p>
            <a:r>
              <a:rPr lang="en-IN" sz="2000" dirty="0">
                <a:latin typeface="Nunito Sans" pitchFamily="2" charset="0"/>
              </a:rPr>
              <a:t>     Else</a:t>
            </a:r>
          </a:p>
          <a:p>
            <a:r>
              <a:rPr lang="en-IN" sz="2000" dirty="0">
                <a:latin typeface="Nunito Sans" pitchFamily="2" charset="0"/>
              </a:rPr>
              <a:t>     {</a:t>
            </a:r>
          </a:p>
          <a:p>
            <a:r>
              <a:rPr lang="en-IN" sz="2000" dirty="0">
                <a:latin typeface="Nunito Sans" pitchFamily="2" charset="0"/>
              </a:rPr>
              <a:t>         Print(“He can’t Jump”);</a:t>
            </a:r>
          </a:p>
          <a:p>
            <a:r>
              <a:rPr lang="en-IN" sz="2000" dirty="0">
                <a:latin typeface="Nunito Sans" pitchFamily="2" charset="0"/>
              </a:rPr>
              <a:t>      }</a:t>
            </a:r>
          </a:p>
          <a:p>
            <a:r>
              <a:rPr lang="en-IN" sz="2000" dirty="0">
                <a:latin typeface="Nunito Sans" pitchFamily="2" charset="0"/>
              </a:rPr>
              <a:t>}</a:t>
            </a:r>
          </a:p>
          <a:p>
            <a:r>
              <a:rPr lang="en-IN" sz="2000" dirty="0">
                <a:latin typeface="Nunito Sans" pitchFamily="2" charset="0"/>
              </a:rPr>
              <a:t>Else</a:t>
            </a:r>
          </a:p>
          <a:p>
            <a:r>
              <a:rPr lang="en-IN" sz="2000" dirty="0">
                <a:latin typeface="Nunito Sans" pitchFamily="2" charset="0"/>
              </a:rPr>
              <a:t>{</a:t>
            </a:r>
          </a:p>
          <a:p>
            <a:r>
              <a:rPr lang="en-IN" sz="2000" dirty="0">
                <a:latin typeface="Nunito Sans" pitchFamily="2" charset="0"/>
              </a:rPr>
              <a:t>    Print(“He can’t Jump”);</a:t>
            </a:r>
          </a:p>
          <a:p>
            <a:r>
              <a:rPr lang="en-IN" sz="2000" dirty="0">
                <a:latin typeface="Nunito Sans" pitchFamily="2" charset="0"/>
              </a:rPr>
              <a:t>}</a:t>
            </a:r>
            <a:endParaRPr lang="en-US" sz="2000" dirty="0">
              <a:latin typeface="Nunito Sans" pitchFamily="2" charset="0"/>
            </a:endParaRPr>
          </a:p>
        </p:txBody>
      </p:sp>
    </p:spTree>
    <p:extLst>
      <p:ext uri="{BB962C8B-B14F-4D97-AF65-F5344CB8AC3E}">
        <p14:creationId xmlns:p14="http://schemas.microsoft.com/office/powerpoint/2010/main" val="1016221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936306A-33BA-4782-AA65-4CCAB46676B6}"/>
              </a:ext>
            </a:extLst>
          </p:cNvPr>
          <p:cNvSpPr/>
          <p:nvPr/>
        </p:nvSpPr>
        <p:spPr>
          <a:xfrm>
            <a:off x="-4916" y="5943600"/>
            <a:ext cx="12201832"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printf</a:t>
            </a:r>
            <a:r>
              <a:rPr lang="en-US" sz="2000" dirty="0">
                <a:solidFill>
                  <a:schemeClr val="bg1"/>
                </a:solidFill>
                <a:latin typeface="Courier New" panose="02070309020205020404" pitchFamily="49" charset="0"/>
                <a:cs typeface="Courier New" panose="02070309020205020404" pitchFamily="49" charset="0"/>
              </a:rPr>
              <a:t>(“Extra ropes will be added”); </a:t>
            </a:r>
          </a:p>
        </p:txBody>
      </p:sp>
      <p:sp>
        <p:nvSpPr>
          <p:cNvPr id="45" name="Rectangle 44">
            <a:extLst>
              <a:ext uri="{FF2B5EF4-FFF2-40B4-BE49-F238E27FC236}">
                <a16:creationId xmlns:a16="http://schemas.microsoft.com/office/drawing/2014/main" id="{E4A9EB63-79D5-4617-BE6B-1B3CCF6955CA}"/>
              </a:ext>
            </a:extLst>
          </p:cNvPr>
          <p:cNvSpPr/>
          <p:nvPr/>
        </p:nvSpPr>
        <p:spPr>
          <a:xfrm>
            <a:off x="4916" y="6400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p>
        </p:txBody>
      </p:sp>
      <p:sp>
        <p:nvSpPr>
          <p:cNvPr id="2" name="Rectangle 1">
            <a:extLst>
              <a:ext uri="{FF2B5EF4-FFF2-40B4-BE49-F238E27FC236}">
                <a16:creationId xmlns:a16="http://schemas.microsoft.com/office/drawing/2014/main" id="{030C06C5-6685-4170-BADF-FF6009F3B825}"/>
              </a:ext>
            </a:extLst>
          </p:cNvPr>
          <p:cNvSpPr/>
          <p:nvPr/>
        </p:nvSpPr>
        <p:spPr>
          <a:xfrm>
            <a:off x="0" y="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Courier New" panose="02070309020205020404" pitchFamily="49" charset="0"/>
                <a:cs typeface="Courier New" panose="02070309020205020404" pitchFamily="49" charset="0"/>
              </a:rPr>
              <a:t>Code</a:t>
            </a:r>
          </a:p>
        </p:txBody>
      </p:sp>
      <p:sp>
        <p:nvSpPr>
          <p:cNvPr id="16" name="Rectangle 15">
            <a:extLst>
              <a:ext uri="{FF2B5EF4-FFF2-40B4-BE49-F238E27FC236}">
                <a16:creationId xmlns:a16="http://schemas.microsoft.com/office/drawing/2014/main" id="{2B976B02-6958-4119-B17A-5F4408B90C2F}"/>
              </a:ext>
            </a:extLst>
          </p:cNvPr>
          <p:cNvSpPr/>
          <p:nvPr/>
        </p:nvSpPr>
        <p:spPr>
          <a:xfrm>
            <a:off x="0" y="457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#include&lt;</a:t>
            </a:r>
            <a:r>
              <a:rPr lang="en-US" sz="2000" dirty="0" err="1">
                <a:solidFill>
                  <a:schemeClr val="bg1"/>
                </a:solidFill>
                <a:latin typeface="Courier New" panose="02070309020205020404" pitchFamily="49" charset="0"/>
                <a:cs typeface="Courier New" panose="02070309020205020404" pitchFamily="49" charset="0"/>
              </a:rPr>
              <a:t>stdio.h</a:t>
            </a:r>
            <a:r>
              <a:rPr lang="en-US" sz="2000" dirty="0">
                <a:solidFill>
                  <a:schemeClr val="bg1"/>
                </a:solidFill>
                <a:latin typeface="Courier New" panose="02070309020205020404" pitchFamily="49" charset="0"/>
                <a:cs typeface="Courier New" panose="02070309020205020404" pitchFamily="49" charset="0"/>
              </a:rPr>
              <a:t>&gt;</a:t>
            </a:r>
          </a:p>
        </p:txBody>
      </p:sp>
      <p:sp>
        <p:nvSpPr>
          <p:cNvPr id="31" name="Rectangle 30">
            <a:extLst>
              <a:ext uri="{FF2B5EF4-FFF2-40B4-BE49-F238E27FC236}">
                <a16:creationId xmlns:a16="http://schemas.microsoft.com/office/drawing/2014/main" id="{BDEE69A0-4C96-495B-844B-B51AD6FB6BEC}"/>
              </a:ext>
            </a:extLst>
          </p:cNvPr>
          <p:cNvSpPr/>
          <p:nvPr/>
        </p:nvSpPr>
        <p:spPr>
          <a:xfrm>
            <a:off x="0" y="9144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main()</a:t>
            </a:r>
          </a:p>
        </p:txBody>
      </p:sp>
      <p:sp>
        <p:nvSpPr>
          <p:cNvPr id="32" name="Rectangle 31">
            <a:extLst>
              <a:ext uri="{FF2B5EF4-FFF2-40B4-BE49-F238E27FC236}">
                <a16:creationId xmlns:a16="http://schemas.microsoft.com/office/drawing/2014/main" id="{06D17A24-E131-43CA-9AAB-3EBBF4464991}"/>
              </a:ext>
            </a:extLst>
          </p:cNvPr>
          <p:cNvSpPr/>
          <p:nvPr/>
        </p:nvSpPr>
        <p:spPr>
          <a:xfrm>
            <a:off x="0" y="13716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p>
        </p:txBody>
      </p:sp>
      <p:sp>
        <p:nvSpPr>
          <p:cNvPr id="33" name="Rectangle 32">
            <a:extLst>
              <a:ext uri="{FF2B5EF4-FFF2-40B4-BE49-F238E27FC236}">
                <a16:creationId xmlns:a16="http://schemas.microsoft.com/office/drawing/2014/main" id="{58A78835-D285-4C29-BBE2-2D089573DDCA}"/>
              </a:ext>
            </a:extLst>
          </p:cNvPr>
          <p:cNvSpPr/>
          <p:nvPr/>
        </p:nvSpPr>
        <p:spPr>
          <a:xfrm>
            <a:off x="0" y="1828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age, weight;</a:t>
            </a:r>
          </a:p>
        </p:txBody>
      </p:sp>
      <p:sp>
        <p:nvSpPr>
          <p:cNvPr id="34" name="Rectangle 33">
            <a:extLst>
              <a:ext uri="{FF2B5EF4-FFF2-40B4-BE49-F238E27FC236}">
                <a16:creationId xmlns:a16="http://schemas.microsoft.com/office/drawing/2014/main" id="{18B9FA3D-661F-4154-837C-FCEFCBDCD0BF}"/>
              </a:ext>
            </a:extLst>
          </p:cNvPr>
          <p:cNvSpPr/>
          <p:nvPr/>
        </p:nvSpPr>
        <p:spPr>
          <a:xfrm>
            <a:off x="0" y="22860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scanf</a:t>
            </a:r>
            <a:r>
              <a:rPr lang="en-US" sz="2000" dirty="0">
                <a:solidFill>
                  <a:schemeClr val="bg1"/>
                </a:solidFill>
                <a:latin typeface="Courier New" panose="02070309020205020404" pitchFamily="49" charset="0"/>
                <a:cs typeface="Courier New" panose="02070309020205020404" pitchFamily="49" charset="0"/>
              </a:rPr>
              <a:t>(“%d”, &amp;age);</a:t>
            </a:r>
          </a:p>
        </p:txBody>
      </p:sp>
      <p:sp>
        <p:nvSpPr>
          <p:cNvPr id="35" name="Rectangle 34">
            <a:extLst>
              <a:ext uri="{FF2B5EF4-FFF2-40B4-BE49-F238E27FC236}">
                <a16:creationId xmlns:a16="http://schemas.microsoft.com/office/drawing/2014/main" id="{836F580A-3648-487F-A968-D43CEAF34F33}"/>
              </a:ext>
            </a:extLst>
          </p:cNvPr>
          <p:cNvSpPr/>
          <p:nvPr/>
        </p:nvSpPr>
        <p:spPr>
          <a:xfrm>
            <a:off x="0" y="27432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scanf</a:t>
            </a:r>
            <a:r>
              <a:rPr lang="en-US" sz="2000" dirty="0">
                <a:solidFill>
                  <a:schemeClr val="bg1"/>
                </a:solidFill>
                <a:latin typeface="Courier New" panose="02070309020205020404" pitchFamily="49" charset="0"/>
                <a:cs typeface="Courier New" panose="02070309020205020404" pitchFamily="49" charset="0"/>
              </a:rPr>
              <a:t>(“%d”, &amp;weight);</a:t>
            </a:r>
          </a:p>
        </p:txBody>
      </p:sp>
      <p:sp>
        <p:nvSpPr>
          <p:cNvPr id="36" name="Rectangle 35">
            <a:extLst>
              <a:ext uri="{FF2B5EF4-FFF2-40B4-BE49-F238E27FC236}">
                <a16:creationId xmlns:a16="http://schemas.microsoft.com/office/drawing/2014/main" id="{8FFEC722-0C34-462C-BEEF-287DEF29767E}"/>
              </a:ext>
            </a:extLst>
          </p:cNvPr>
          <p:cNvSpPr/>
          <p:nvPr/>
        </p:nvSpPr>
        <p:spPr>
          <a:xfrm>
            <a:off x="0" y="32004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if</a:t>
            </a:r>
            <a:r>
              <a:rPr lang="en-US" sz="2000" dirty="0">
                <a:solidFill>
                  <a:schemeClr val="bg1"/>
                </a:solidFill>
                <a:latin typeface="Courier New" panose="02070309020205020404" pitchFamily="49" charset="0"/>
                <a:cs typeface="Courier New" panose="02070309020205020404" pitchFamily="49" charset="0"/>
              </a:rPr>
              <a:t>(age &gt;= 12){</a:t>
            </a:r>
          </a:p>
        </p:txBody>
      </p:sp>
      <p:sp>
        <p:nvSpPr>
          <p:cNvPr id="37" name="Rectangle 36">
            <a:extLst>
              <a:ext uri="{FF2B5EF4-FFF2-40B4-BE49-F238E27FC236}">
                <a16:creationId xmlns:a16="http://schemas.microsoft.com/office/drawing/2014/main" id="{392BA1BF-F77A-4A51-A31F-23E2A912161F}"/>
              </a:ext>
            </a:extLst>
          </p:cNvPr>
          <p:cNvSpPr/>
          <p:nvPr/>
        </p:nvSpPr>
        <p:spPr>
          <a:xfrm>
            <a:off x="0" y="36576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if</a:t>
            </a:r>
            <a:r>
              <a:rPr lang="en-US" sz="2000" dirty="0">
                <a:solidFill>
                  <a:schemeClr val="bg1"/>
                </a:solidFill>
                <a:latin typeface="Courier New" panose="02070309020205020404" pitchFamily="49" charset="0"/>
                <a:cs typeface="Courier New" panose="02070309020205020404" pitchFamily="49" charset="0"/>
              </a:rPr>
              <a:t>(weight &gt;= 40){</a:t>
            </a:r>
          </a:p>
        </p:txBody>
      </p:sp>
      <p:sp>
        <p:nvSpPr>
          <p:cNvPr id="38" name="Rectangle 37">
            <a:extLst>
              <a:ext uri="{FF2B5EF4-FFF2-40B4-BE49-F238E27FC236}">
                <a16:creationId xmlns:a16="http://schemas.microsoft.com/office/drawing/2014/main" id="{BDDD948E-1856-437F-8D51-4ED976676EEB}"/>
              </a:ext>
            </a:extLst>
          </p:cNvPr>
          <p:cNvSpPr/>
          <p:nvPr/>
        </p:nvSpPr>
        <p:spPr>
          <a:xfrm>
            <a:off x="0" y="41148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if</a:t>
            </a:r>
            <a:r>
              <a:rPr lang="en-US" sz="2000" dirty="0">
                <a:solidFill>
                  <a:schemeClr val="bg1"/>
                </a:solidFill>
                <a:latin typeface="Courier New" panose="02070309020205020404" pitchFamily="49" charset="0"/>
                <a:cs typeface="Courier New" panose="02070309020205020404" pitchFamily="49" charset="0"/>
              </a:rPr>
              <a:t>(weight &lt;= 110){</a:t>
            </a:r>
          </a:p>
        </p:txBody>
      </p:sp>
      <p:sp>
        <p:nvSpPr>
          <p:cNvPr id="39" name="Rectangle 38">
            <a:extLst>
              <a:ext uri="{FF2B5EF4-FFF2-40B4-BE49-F238E27FC236}">
                <a16:creationId xmlns:a16="http://schemas.microsoft.com/office/drawing/2014/main" id="{45539D98-A6AE-4C69-B359-30F7357B35DF}"/>
              </a:ext>
            </a:extLst>
          </p:cNvPr>
          <p:cNvSpPr/>
          <p:nvPr/>
        </p:nvSpPr>
        <p:spPr>
          <a:xfrm>
            <a:off x="0" y="45720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printf</a:t>
            </a:r>
            <a:r>
              <a:rPr lang="en-US" sz="2000" dirty="0">
                <a:solidFill>
                  <a:schemeClr val="bg1"/>
                </a:solidFill>
                <a:latin typeface="Courier New" panose="02070309020205020404" pitchFamily="49" charset="0"/>
                <a:cs typeface="Courier New" panose="02070309020205020404" pitchFamily="49" charset="0"/>
              </a:rPr>
              <a:t>(“He can Jump”);</a:t>
            </a:r>
          </a:p>
        </p:txBody>
      </p:sp>
      <p:sp>
        <p:nvSpPr>
          <p:cNvPr id="40" name="Rectangle 39">
            <a:extLst>
              <a:ext uri="{FF2B5EF4-FFF2-40B4-BE49-F238E27FC236}">
                <a16:creationId xmlns:a16="http://schemas.microsoft.com/office/drawing/2014/main" id="{2B13E311-7EBF-430C-AB0A-ADAD25B5A66E}"/>
              </a:ext>
            </a:extLst>
          </p:cNvPr>
          <p:cNvSpPr/>
          <p:nvPr/>
        </p:nvSpPr>
        <p:spPr>
          <a:xfrm>
            <a:off x="0" y="5029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p>
        </p:txBody>
      </p:sp>
      <p:sp>
        <p:nvSpPr>
          <p:cNvPr id="41" name="Rectangle 40">
            <a:extLst>
              <a:ext uri="{FF2B5EF4-FFF2-40B4-BE49-F238E27FC236}">
                <a16:creationId xmlns:a16="http://schemas.microsoft.com/office/drawing/2014/main" id="{8BD79F16-C8E8-4FC0-AF79-31D94CC30EBD}"/>
              </a:ext>
            </a:extLst>
          </p:cNvPr>
          <p:cNvSpPr/>
          <p:nvPr/>
        </p:nvSpPr>
        <p:spPr>
          <a:xfrm>
            <a:off x="4916" y="5486400"/>
            <a:ext cx="12187084"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else</a:t>
            </a:r>
            <a:r>
              <a:rPr lang="en-US" sz="2000" dirty="0">
                <a:solidFill>
                  <a:schemeClr val="bg1"/>
                </a:solidFill>
                <a:latin typeface="Courier New" panose="02070309020205020404" pitchFamily="49" charset="0"/>
                <a:cs typeface="Courier New" panose="02070309020205020404" pitchFamily="49" charset="0"/>
              </a:rPr>
              <a:t>{</a:t>
            </a:r>
          </a:p>
        </p:txBody>
      </p:sp>
      <p:sp>
        <p:nvSpPr>
          <p:cNvPr id="46" name="TextBox 45">
            <a:extLst>
              <a:ext uri="{FF2B5EF4-FFF2-40B4-BE49-F238E27FC236}">
                <a16:creationId xmlns:a16="http://schemas.microsoft.com/office/drawing/2014/main" id="{7AAF869B-898F-421F-B05D-8B5FACAAFB9D}"/>
              </a:ext>
            </a:extLst>
          </p:cNvPr>
          <p:cNvSpPr txBox="1"/>
          <p:nvPr/>
        </p:nvSpPr>
        <p:spPr>
          <a:xfrm>
            <a:off x="14748" y="399015"/>
            <a:ext cx="516633" cy="6517169"/>
          </a:xfrm>
          <a:prstGeom prst="rect">
            <a:avLst/>
          </a:prstGeom>
          <a:noFill/>
        </p:spPr>
        <p:txBody>
          <a:bodyPr wrap="square" rtlCol="0">
            <a:spAutoFit/>
          </a:bodyPr>
          <a:lstStyle/>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3</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4</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5</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6</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7</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8</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9</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10</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11</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12</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13</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14</a:t>
            </a:r>
          </a:p>
        </p:txBody>
      </p:sp>
    </p:spTree>
    <p:extLst>
      <p:ext uri="{BB962C8B-B14F-4D97-AF65-F5344CB8AC3E}">
        <p14:creationId xmlns:p14="http://schemas.microsoft.com/office/powerpoint/2010/main" val="2935483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936306A-33BA-4782-AA65-4CCAB46676B6}"/>
              </a:ext>
            </a:extLst>
          </p:cNvPr>
          <p:cNvSpPr/>
          <p:nvPr/>
        </p:nvSpPr>
        <p:spPr>
          <a:xfrm>
            <a:off x="-4916" y="5943600"/>
            <a:ext cx="12201832"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endParaRPr lang="en-US" sz="2000" dirty="0">
              <a:solidFill>
                <a:schemeClr val="bg1"/>
              </a:solidFill>
              <a:latin typeface="Courier New" panose="02070309020205020404" pitchFamily="49" charset="0"/>
              <a:cs typeface="Courier New" panose="02070309020205020404" pitchFamily="49" charset="0"/>
            </a:endParaRPr>
          </a:p>
        </p:txBody>
      </p:sp>
      <p:sp>
        <p:nvSpPr>
          <p:cNvPr id="45" name="Rectangle 44">
            <a:extLst>
              <a:ext uri="{FF2B5EF4-FFF2-40B4-BE49-F238E27FC236}">
                <a16:creationId xmlns:a16="http://schemas.microsoft.com/office/drawing/2014/main" id="{E4A9EB63-79D5-4617-BE6B-1B3CCF6955CA}"/>
              </a:ext>
            </a:extLst>
          </p:cNvPr>
          <p:cNvSpPr/>
          <p:nvPr/>
        </p:nvSpPr>
        <p:spPr>
          <a:xfrm>
            <a:off x="4916" y="6400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endParaRPr lang="en-US" sz="2000" dirty="0">
              <a:solidFill>
                <a:schemeClr val="bg1"/>
              </a:solidFill>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030C06C5-6685-4170-BADF-FF6009F3B825}"/>
              </a:ext>
            </a:extLst>
          </p:cNvPr>
          <p:cNvSpPr/>
          <p:nvPr/>
        </p:nvSpPr>
        <p:spPr>
          <a:xfrm>
            <a:off x="0" y="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Courier New" panose="02070309020205020404" pitchFamily="49" charset="0"/>
                <a:cs typeface="Courier New" panose="02070309020205020404" pitchFamily="49" charset="0"/>
              </a:rPr>
              <a:t>Code</a:t>
            </a:r>
          </a:p>
        </p:txBody>
      </p:sp>
      <p:sp>
        <p:nvSpPr>
          <p:cNvPr id="16" name="Rectangle 15">
            <a:extLst>
              <a:ext uri="{FF2B5EF4-FFF2-40B4-BE49-F238E27FC236}">
                <a16:creationId xmlns:a16="http://schemas.microsoft.com/office/drawing/2014/main" id="{2B976B02-6958-4119-B17A-5F4408B90C2F}"/>
              </a:ext>
            </a:extLst>
          </p:cNvPr>
          <p:cNvSpPr/>
          <p:nvPr/>
        </p:nvSpPr>
        <p:spPr>
          <a:xfrm>
            <a:off x="0" y="457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        }</a:t>
            </a:r>
          </a:p>
        </p:txBody>
      </p:sp>
      <p:sp>
        <p:nvSpPr>
          <p:cNvPr id="31" name="Rectangle 30">
            <a:extLst>
              <a:ext uri="{FF2B5EF4-FFF2-40B4-BE49-F238E27FC236}">
                <a16:creationId xmlns:a16="http://schemas.microsoft.com/office/drawing/2014/main" id="{BDEE69A0-4C96-495B-844B-B51AD6FB6BEC}"/>
              </a:ext>
            </a:extLst>
          </p:cNvPr>
          <p:cNvSpPr/>
          <p:nvPr/>
        </p:nvSpPr>
        <p:spPr>
          <a:xfrm>
            <a:off x="0" y="9144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else</a:t>
            </a:r>
            <a:r>
              <a:rPr lang="en-US" sz="2000" dirty="0">
                <a:solidFill>
                  <a:schemeClr val="bg1"/>
                </a:solidFill>
                <a:latin typeface="Courier New" panose="02070309020205020404" pitchFamily="49" charset="0"/>
                <a:cs typeface="Courier New" panose="02070309020205020404" pitchFamily="49" charset="0"/>
              </a:rPr>
              <a:t>{</a:t>
            </a:r>
          </a:p>
        </p:txBody>
      </p:sp>
      <p:sp>
        <p:nvSpPr>
          <p:cNvPr id="32" name="Rectangle 31">
            <a:extLst>
              <a:ext uri="{FF2B5EF4-FFF2-40B4-BE49-F238E27FC236}">
                <a16:creationId xmlns:a16="http://schemas.microsoft.com/office/drawing/2014/main" id="{06D17A24-E131-43CA-9AAB-3EBBF4464991}"/>
              </a:ext>
            </a:extLst>
          </p:cNvPr>
          <p:cNvSpPr/>
          <p:nvPr/>
        </p:nvSpPr>
        <p:spPr>
          <a:xfrm>
            <a:off x="76200" y="13716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printf</a:t>
            </a:r>
            <a:r>
              <a:rPr lang="en-US" sz="2000" dirty="0">
                <a:solidFill>
                  <a:schemeClr val="bg1"/>
                </a:solidFill>
                <a:latin typeface="Courier New" panose="02070309020205020404" pitchFamily="49" charset="0"/>
                <a:cs typeface="Courier New" panose="02070309020205020404" pitchFamily="49" charset="0"/>
              </a:rPr>
              <a:t>(“He can’t Jump”);</a:t>
            </a:r>
          </a:p>
        </p:txBody>
      </p:sp>
      <p:sp>
        <p:nvSpPr>
          <p:cNvPr id="33" name="Rectangle 32">
            <a:extLst>
              <a:ext uri="{FF2B5EF4-FFF2-40B4-BE49-F238E27FC236}">
                <a16:creationId xmlns:a16="http://schemas.microsoft.com/office/drawing/2014/main" id="{58A78835-D285-4C29-BBE2-2D089573DDCA}"/>
              </a:ext>
            </a:extLst>
          </p:cNvPr>
          <p:cNvSpPr/>
          <p:nvPr/>
        </p:nvSpPr>
        <p:spPr>
          <a:xfrm>
            <a:off x="0" y="1828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p>
        </p:txBody>
      </p:sp>
      <p:sp>
        <p:nvSpPr>
          <p:cNvPr id="34" name="Rectangle 33">
            <a:extLst>
              <a:ext uri="{FF2B5EF4-FFF2-40B4-BE49-F238E27FC236}">
                <a16:creationId xmlns:a16="http://schemas.microsoft.com/office/drawing/2014/main" id="{18B9FA3D-661F-4154-837C-FCEFCBDCD0BF}"/>
              </a:ext>
            </a:extLst>
          </p:cNvPr>
          <p:cNvSpPr/>
          <p:nvPr/>
        </p:nvSpPr>
        <p:spPr>
          <a:xfrm>
            <a:off x="0" y="22860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p>
        </p:txBody>
      </p:sp>
      <p:sp>
        <p:nvSpPr>
          <p:cNvPr id="35" name="Rectangle 34">
            <a:extLst>
              <a:ext uri="{FF2B5EF4-FFF2-40B4-BE49-F238E27FC236}">
                <a16:creationId xmlns:a16="http://schemas.microsoft.com/office/drawing/2014/main" id="{836F580A-3648-487F-A968-D43CEAF34F33}"/>
              </a:ext>
            </a:extLst>
          </p:cNvPr>
          <p:cNvSpPr/>
          <p:nvPr/>
        </p:nvSpPr>
        <p:spPr>
          <a:xfrm>
            <a:off x="0" y="27432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else</a:t>
            </a:r>
            <a:r>
              <a:rPr lang="en-US" sz="2000" dirty="0">
                <a:solidFill>
                  <a:schemeClr val="bg1"/>
                </a:solidFill>
                <a:latin typeface="Courier New" panose="02070309020205020404" pitchFamily="49" charset="0"/>
                <a:cs typeface="Courier New" panose="02070309020205020404" pitchFamily="49" charset="0"/>
              </a:rPr>
              <a:t>{</a:t>
            </a:r>
          </a:p>
        </p:txBody>
      </p:sp>
      <p:sp>
        <p:nvSpPr>
          <p:cNvPr id="36" name="Rectangle 35">
            <a:extLst>
              <a:ext uri="{FF2B5EF4-FFF2-40B4-BE49-F238E27FC236}">
                <a16:creationId xmlns:a16="http://schemas.microsoft.com/office/drawing/2014/main" id="{8FFEC722-0C34-462C-BEEF-287DEF29767E}"/>
              </a:ext>
            </a:extLst>
          </p:cNvPr>
          <p:cNvSpPr/>
          <p:nvPr/>
        </p:nvSpPr>
        <p:spPr>
          <a:xfrm>
            <a:off x="0" y="32004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printf</a:t>
            </a:r>
            <a:r>
              <a:rPr lang="en-US" sz="2000" dirty="0">
                <a:solidFill>
                  <a:schemeClr val="bg1"/>
                </a:solidFill>
                <a:latin typeface="Courier New" panose="02070309020205020404" pitchFamily="49" charset="0"/>
                <a:cs typeface="Courier New" panose="02070309020205020404" pitchFamily="49" charset="0"/>
              </a:rPr>
              <a:t>(“He can’t Jump”);</a:t>
            </a:r>
          </a:p>
        </p:txBody>
      </p:sp>
      <p:sp>
        <p:nvSpPr>
          <p:cNvPr id="37" name="Rectangle 36">
            <a:extLst>
              <a:ext uri="{FF2B5EF4-FFF2-40B4-BE49-F238E27FC236}">
                <a16:creationId xmlns:a16="http://schemas.microsoft.com/office/drawing/2014/main" id="{392BA1BF-F77A-4A51-A31F-23E2A912161F}"/>
              </a:ext>
            </a:extLst>
          </p:cNvPr>
          <p:cNvSpPr/>
          <p:nvPr/>
        </p:nvSpPr>
        <p:spPr>
          <a:xfrm>
            <a:off x="0" y="36576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p>
        </p:txBody>
      </p:sp>
      <p:sp>
        <p:nvSpPr>
          <p:cNvPr id="38" name="Rectangle 37">
            <a:extLst>
              <a:ext uri="{FF2B5EF4-FFF2-40B4-BE49-F238E27FC236}">
                <a16:creationId xmlns:a16="http://schemas.microsoft.com/office/drawing/2014/main" id="{BDDD948E-1856-437F-8D51-4ED976676EEB}"/>
              </a:ext>
            </a:extLst>
          </p:cNvPr>
          <p:cNvSpPr/>
          <p:nvPr/>
        </p:nvSpPr>
        <p:spPr>
          <a:xfrm>
            <a:off x="0" y="41148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return</a:t>
            </a:r>
            <a:r>
              <a:rPr lang="en-US" sz="2000" dirty="0">
                <a:solidFill>
                  <a:schemeClr val="bg1"/>
                </a:solidFill>
                <a:latin typeface="Courier New" panose="02070309020205020404" pitchFamily="49" charset="0"/>
                <a:cs typeface="Courier New" panose="02070309020205020404" pitchFamily="49" charset="0"/>
              </a:rPr>
              <a:t> 0;</a:t>
            </a:r>
          </a:p>
        </p:txBody>
      </p:sp>
      <p:sp>
        <p:nvSpPr>
          <p:cNvPr id="39" name="Rectangle 38">
            <a:extLst>
              <a:ext uri="{FF2B5EF4-FFF2-40B4-BE49-F238E27FC236}">
                <a16:creationId xmlns:a16="http://schemas.microsoft.com/office/drawing/2014/main" id="{45539D98-A6AE-4C69-B359-30F7357B35DF}"/>
              </a:ext>
            </a:extLst>
          </p:cNvPr>
          <p:cNvSpPr/>
          <p:nvPr/>
        </p:nvSpPr>
        <p:spPr>
          <a:xfrm>
            <a:off x="0" y="45720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a:t>
            </a:r>
          </a:p>
        </p:txBody>
      </p:sp>
      <p:sp>
        <p:nvSpPr>
          <p:cNvPr id="40" name="Rectangle 39">
            <a:extLst>
              <a:ext uri="{FF2B5EF4-FFF2-40B4-BE49-F238E27FC236}">
                <a16:creationId xmlns:a16="http://schemas.microsoft.com/office/drawing/2014/main" id="{2B13E311-7EBF-430C-AB0A-ADAD25B5A66E}"/>
              </a:ext>
            </a:extLst>
          </p:cNvPr>
          <p:cNvSpPr/>
          <p:nvPr/>
        </p:nvSpPr>
        <p:spPr>
          <a:xfrm>
            <a:off x="0" y="5029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p>
        </p:txBody>
      </p:sp>
      <p:sp>
        <p:nvSpPr>
          <p:cNvPr id="41" name="Rectangle 40">
            <a:extLst>
              <a:ext uri="{FF2B5EF4-FFF2-40B4-BE49-F238E27FC236}">
                <a16:creationId xmlns:a16="http://schemas.microsoft.com/office/drawing/2014/main" id="{8BD79F16-C8E8-4FC0-AF79-31D94CC30EBD}"/>
              </a:ext>
            </a:extLst>
          </p:cNvPr>
          <p:cNvSpPr/>
          <p:nvPr/>
        </p:nvSpPr>
        <p:spPr>
          <a:xfrm>
            <a:off x="4916" y="5486400"/>
            <a:ext cx="12187084"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        </a:t>
            </a:r>
          </a:p>
        </p:txBody>
      </p:sp>
      <p:sp>
        <p:nvSpPr>
          <p:cNvPr id="46" name="TextBox 45">
            <a:extLst>
              <a:ext uri="{FF2B5EF4-FFF2-40B4-BE49-F238E27FC236}">
                <a16:creationId xmlns:a16="http://schemas.microsoft.com/office/drawing/2014/main" id="{7AAF869B-898F-421F-B05D-8B5FACAAFB9D}"/>
              </a:ext>
            </a:extLst>
          </p:cNvPr>
          <p:cNvSpPr txBox="1"/>
          <p:nvPr/>
        </p:nvSpPr>
        <p:spPr>
          <a:xfrm>
            <a:off x="14748" y="399015"/>
            <a:ext cx="516633" cy="6517169"/>
          </a:xfrm>
          <a:prstGeom prst="rect">
            <a:avLst/>
          </a:prstGeom>
          <a:noFill/>
        </p:spPr>
        <p:txBody>
          <a:bodyPr wrap="square" rtlCol="0">
            <a:spAutoFit/>
          </a:bodyPr>
          <a:lstStyle/>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15</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16</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17</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18</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19</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20</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21</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22</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23</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24</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25</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26</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27</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28</a:t>
            </a:r>
          </a:p>
        </p:txBody>
      </p:sp>
    </p:spTree>
    <p:extLst>
      <p:ext uri="{BB962C8B-B14F-4D97-AF65-F5344CB8AC3E}">
        <p14:creationId xmlns:p14="http://schemas.microsoft.com/office/powerpoint/2010/main" val="2935483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2427776" cy="784830"/>
          </a:xfrm>
          <a:prstGeom prst="rect">
            <a:avLst/>
          </a:prstGeom>
          <a:noFill/>
        </p:spPr>
        <p:txBody>
          <a:bodyPr wrap="square" rtlCol="0">
            <a:spAutoFit/>
          </a:bodyPr>
          <a:lstStyle/>
          <a:p>
            <a:r>
              <a:rPr lang="en-US" sz="4500" b="1" dirty="0">
                <a:latin typeface="Nunito Sans" panose="00000500000000000000" pitchFamily="2" charset="0"/>
              </a:rPr>
              <a:t>Switch Case </a:t>
            </a:r>
            <a:r>
              <a:rPr lang="en-US" sz="4000" b="1" dirty="0">
                <a:latin typeface="Nunito Sans" panose="00000500000000000000" pitchFamily="2" charset="0"/>
              </a:rPr>
              <a:t>(Multiple Branching Statement)</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373F422-781C-4385-84E3-34EDBC7AB3E7}"/>
              </a:ext>
            </a:extLst>
          </p:cNvPr>
          <p:cNvSpPr txBox="1"/>
          <p:nvPr/>
        </p:nvSpPr>
        <p:spPr>
          <a:xfrm>
            <a:off x="630319" y="1539419"/>
            <a:ext cx="11104481" cy="4170372"/>
          </a:xfrm>
          <a:prstGeom prst="rect">
            <a:avLst/>
          </a:prstGeom>
          <a:noFill/>
        </p:spPr>
        <p:txBody>
          <a:bodyPr wrap="square" rtlCol="0">
            <a:spAutoFit/>
          </a:bodyPr>
          <a:lstStyle/>
          <a:p>
            <a:r>
              <a:rPr lang="en-US" sz="2500" dirty="0">
                <a:latin typeface="Nunito Sans SemiBold" pitchFamily="2" charset="0"/>
              </a:rPr>
              <a:t>Syntax:</a:t>
            </a:r>
          </a:p>
          <a:p>
            <a:endParaRPr lang="en-US" sz="2000" dirty="0">
              <a:latin typeface="Nunito Sans SemiBold" pitchFamily="2" charset="0"/>
            </a:endParaRPr>
          </a:p>
          <a:p>
            <a:r>
              <a:rPr lang="en-US" sz="2000" dirty="0">
                <a:latin typeface="Nunito Sans Light" pitchFamily="2" charset="0"/>
              </a:rPr>
              <a:t>	switch(expression){    </a:t>
            </a:r>
          </a:p>
          <a:p>
            <a:r>
              <a:rPr lang="en-US" sz="2000" dirty="0">
                <a:latin typeface="Nunito Sans Light" pitchFamily="2" charset="0"/>
              </a:rPr>
              <a:t>    		case 1:    </a:t>
            </a:r>
          </a:p>
          <a:p>
            <a:r>
              <a:rPr lang="en-US" sz="2000" dirty="0">
                <a:latin typeface="Nunito Sans Light" pitchFamily="2" charset="0"/>
              </a:rPr>
              <a:t>        			//code to be executed;    </a:t>
            </a:r>
          </a:p>
          <a:p>
            <a:r>
              <a:rPr lang="en-US" sz="2000" dirty="0">
                <a:latin typeface="Nunito Sans Light" pitchFamily="2" charset="0"/>
              </a:rPr>
              <a:t>        			break;    </a:t>
            </a:r>
          </a:p>
          <a:p>
            <a:r>
              <a:rPr lang="en-US" sz="2000" dirty="0">
                <a:latin typeface="Nunito Sans Light" pitchFamily="2" charset="0"/>
              </a:rPr>
              <a:t>   		 case 2:    </a:t>
            </a:r>
          </a:p>
          <a:p>
            <a:r>
              <a:rPr lang="en-US" sz="2000" dirty="0">
                <a:latin typeface="Nunito Sans Light" pitchFamily="2" charset="0"/>
              </a:rPr>
              <a:t>        			//code to be executed;    </a:t>
            </a:r>
          </a:p>
          <a:p>
            <a:r>
              <a:rPr lang="en-US" sz="2000" dirty="0">
                <a:latin typeface="Nunito Sans Light" pitchFamily="2" charset="0"/>
              </a:rPr>
              <a:t>        			break;   </a:t>
            </a:r>
          </a:p>
          <a:p>
            <a:r>
              <a:rPr lang="en-US" sz="2000" dirty="0">
                <a:latin typeface="Nunito Sans Light" pitchFamily="2" charset="0"/>
              </a:rPr>
              <a:t>        			......    </a:t>
            </a:r>
          </a:p>
          <a:p>
            <a:r>
              <a:rPr lang="en-US" sz="2000" dirty="0">
                <a:latin typeface="Nunito Sans Light" pitchFamily="2" charset="0"/>
              </a:rPr>
              <a:t>    		default:     </a:t>
            </a:r>
          </a:p>
          <a:p>
            <a:r>
              <a:rPr lang="en-US" sz="2000" dirty="0">
                <a:latin typeface="Nunito Sans Light" pitchFamily="2" charset="0"/>
              </a:rPr>
              <a:t>        			code to be executed if all cases are not matched;    </a:t>
            </a:r>
          </a:p>
          <a:p>
            <a:r>
              <a:rPr lang="en-US" sz="2000" dirty="0">
                <a:latin typeface="Nunito Sans Light" pitchFamily="2" charset="0"/>
              </a:rPr>
              <a:t>	}</a:t>
            </a:r>
          </a:p>
        </p:txBody>
      </p:sp>
    </p:spTree>
    <p:extLst>
      <p:ext uri="{BB962C8B-B14F-4D97-AF65-F5344CB8AC3E}">
        <p14:creationId xmlns:p14="http://schemas.microsoft.com/office/powerpoint/2010/main" val="10162216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PUBG </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373F422-781C-4385-84E3-34EDBC7AB3E7}"/>
              </a:ext>
            </a:extLst>
          </p:cNvPr>
          <p:cNvSpPr txBox="1"/>
          <p:nvPr/>
        </p:nvSpPr>
        <p:spPr>
          <a:xfrm>
            <a:off x="558069" y="1524000"/>
            <a:ext cx="11104481" cy="4401205"/>
          </a:xfrm>
          <a:prstGeom prst="rect">
            <a:avLst/>
          </a:prstGeom>
          <a:noFill/>
        </p:spPr>
        <p:txBody>
          <a:bodyPr wrap="square" rtlCol="0">
            <a:spAutoFit/>
          </a:bodyPr>
          <a:lstStyle/>
          <a:p>
            <a:r>
              <a:rPr lang="en-IN" sz="2000" dirty="0"/>
              <a:t>Do you know how many maps are there in PUBG ? </a:t>
            </a:r>
          </a:p>
          <a:p>
            <a:endParaRPr lang="en-IN" sz="2000" dirty="0"/>
          </a:p>
          <a:p>
            <a:pPr marL="514350" indent="-514350">
              <a:buFont typeface="+mj-lt"/>
              <a:buAutoNum type="arabicPeriod"/>
            </a:pPr>
            <a:r>
              <a:rPr lang="en-IN" sz="2000" dirty="0" err="1"/>
              <a:t>Erangel</a:t>
            </a:r>
            <a:r>
              <a:rPr lang="en-IN" sz="2000" dirty="0"/>
              <a:t> [Forest]</a:t>
            </a:r>
          </a:p>
          <a:p>
            <a:pPr marL="514350" indent="-514350">
              <a:buFont typeface="+mj-lt"/>
              <a:buAutoNum type="arabicPeriod"/>
            </a:pPr>
            <a:r>
              <a:rPr lang="en-IN" sz="2000" dirty="0"/>
              <a:t>Miramar[Desert]</a:t>
            </a:r>
          </a:p>
          <a:p>
            <a:pPr marL="514350" indent="-514350">
              <a:buFont typeface="+mj-lt"/>
              <a:buAutoNum type="arabicPeriod"/>
            </a:pPr>
            <a:r>
              <a:rPr lang="en-IN" sz="2000" dirty="0" err="1"/>
              <a:t>Sanhok</a:t>
            </a:r>
            <a:r>
              <a:rPr lang="en-IN" sz="2000" dirty="0"/>
              <a:t>[Rain Forest]</a:t>
            </a:r>
          </a:p>
          <a:p>
            <a:pPr marL="514350" indent="-514350">
              <a:buFont typeface="+mj-lt"/>
              <a:buAutoNum type="arabicPeriod"/>
            </a:pPr>
            <a:r>
              <a:rPr lang="en-IN" sz="2000" dirty="0" err="1"/>
              <a:t>Vikendi</a:t>
            </a:r>
            <a:r>
              <a:rPr lang="en-IN" sz="2000" dirty="0"/>
              <a:t>[Snow Forest]</a:t>
            </a:r>
          </a:p>
          <a:p>
            <a:pPr marL="514350" indent="-514350">
              <a:buFont typeface="+mj-lt"/>
              <a:buAutoNum type="arabicPeriod"/>
            </a:pPr>
            <a:endParaRPr lang="en-IN" sz="2000" dirty="0"/>
          </a:p>
          <a:p>
            <a:r>
              <a:rPr lang="en-IN" sz="2000" dirty="0"/>
              <a:t>When user enters the corresponding number of maps [1, 2, 3, 4]. </a:t>
            </a:r>
          </a:p>
          <a:p>
            <a:r>
              <a:rPr lang="en-IN" sz="2000" dirty="0"/>
              <a:t>It must get into that map, show a Welcome message and</a:t>
            </a:r>
          </a:p>
          <a:p>
            <a:r>
              <a:rPr lang="en-IN" sz="2000" dirty="0"/>
              <a:t>displays the type of that map [Forest, Desert, Rain Forest, Snow Forest]. </a:t>
            </a:r>
          </a:p>
          <a:p>
            <a:endParaRPr lang="en-IN" sz="2000" dirty="0"/>
          </a:p>
          <a:p>
            <a:r>
              <a:rPr lang="en-IN" sz="2000" dirty="0"/>
              <a:t>Use Switch Case.</a:t>
            </a:r>
          </a:p>
          <a:p>
            <a:r>
              <a:rPr lang="en-IN" sz="2000" dirty="0"/>
              <a:t>Switch case is a multiple-branching statement </a:t>
            </a:r>
            <a:endParaRPr lang="en-GB" sz="2000" dirty="0"/>
          </a:p>
          <a:p>
            <a:endParaRPr lang="en-US" sz="2000" dirty="0">
              <a:latin typeface="Nunito Sans SemiBold"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031" y="817428"/>
            <a:ext cx="2658374" cy="1495335"/>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66031" y="2446696"/>
            <a:ext cx="2658374" cy="1562137"/>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6031" y="4142766"/>
            <a:ext cx="2658374" cy="1800834"/>
          </a:xfrm>
          <a:prstGeom prst="rect">
            <a:avLst/>
          </a:prstGeom>
        </p:spPr>
      </p:pic>
    </p:spTree>
    <p:extLst>
      <p:ext uri="{BB962C8B-B14F-4D97-AF65-F5344CB8AC3E}">
        <p14:creationId xmlns:p14="http://schemas.microsoft.com/office/powerpoint/2010/main" val="1016221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Where we are using Decision Making?</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05000"/>
            <a:ext cx="3124365" cy="3028365"/>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3400" y="3505200"/>
            <a:ext cx="3308910" cy="2157409"/>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7200" y="1981200"/>
            <a:ext cx="3169492" cy="2819755"/>
          </a:xfrm>
          <a:prstGeom prst="rect">
            <a:avLst/>
          </a:prstGeom>
        </p:spPr>
      </p:pic>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err="1">
                <a:latin typeface="Nunito Sans" panose="00000500000000000000" pitchFamily="2" charset="0"/>
              </a:rPr>
              <a:t>Pseudocode</a:t>
            </a:r>
            <a:endParaRPr lang="en-US" sz="4500" b="1" dirty="0">
              <a:latin typeface="Nunito Sans" panose="00000500000000000000" pitchFamily="2" charset="0"/>
            </a:endParaRP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AFC0D69-68C1-4838-9AC4-A4286388BDC4}"/>
              </a:ext>
            </a:extLst>
          </p:cNvPr>
          <p:cNvSpPr txBox="1"/>
          <p:nvPr/>
        </p:nvSpPr>
        <p:spPr>
          <a:xfrm>
            <a:off x="914400" y="1276975"/>
            <a:ext cx="10751376" cy="5324535"/>
          </a:xfrm>
          <a:prstGeom prst="rect">
            <a:avLst/>
          </a:prstGeom>
          <a:noFill/>
        </p:spPr>
        <p:txBody>
          <a:bodyPr wrap="square" rtlCol="0">
            <a:spAutoFit/>
          </a:bodyPr>
          <a:lstStyle/>
          <a:p>
            <a:r>
              <a:rPr lang="en-IN" sz="2000" dirty="0">
                <a:latin typeface="Nunito Sans" pitchFamily="2" charset="0"/>
                <a:cs typeface="Courier New" panose="02070309020205020404" pitchFamily="49" charset="0"/>
              </a:rPr>
              <a:t>Switch(number)</a:t>
            </a:r>
          </a:p>
          <a:p>
            <a:r>
              <a:rPr lang="en-IN" sz="2000" dirty="0">
                <a:latin typeface="Nunito Sans" pitchFamily="2" charset="0"/>
                <a:cs typeface="Courier New" panose="02070309020205020404" pitchFamily="49" charset="0"/>
              </a:rPr>
              <a:t>{</a:t>
            </a:r>
          </a:p>
          <a:p>
            <a:r>
              <a:rPr lang="en-IN" sz="2000" dirty="0">
                <a:latin typeface="Nunito Sans" pitchFamily="2" charset="0"/>
                <a:cs typeface="Courier New" panose="02070309020205020404" pitchFamily="49" charset="0"/>
              </a:rPr>
              <a:t>   case 1: </a:t>
            </a:r>
          </a:p>
          <a:p>
            <a:r>
              <a:rPr lang="en-IN" sz="2000" dirty="0">
                <a:latin typeface="Nunito Sans" pitchFamily="2" charset="0"/>
                <a:cs typeface="Courier New" panose="02070309020205020404" pitchFamily="49" charset="0"/>
              </a:rPr>
              <a:t>                Print(“Welcome to </a:t>
            </a:r>
            <a:r>
              <a:rPr lang="en-IN" sz="2000" dirty="0" err="1">
                <a:latin typeface="Nunito Sans" pitchFamily="2" charset="0"/>
                <a:cs typeface="Courier New" panose="02070309020205020404" pitchFamily="49" charset="0"/>
              </a:rPr>
              <a:t>Erangel</a:t>
            </a:r>
            <a:r>
              <a:rPr lang="en-IN" sz="2000" dirty="0">
                <a:latin typeface="Nunito Sans" pitchFamily="2" charset="0"/>
                <a:cs typeface="Courier New" panose="02070309020205020404" pitchFamily="49" charset="0"/>
              </a:rPr>
              <a:t> Map. You are Inside a Forest”);</a:t>
            </a:r>
          </a:p>
          <a:p>
            <a:r>
              <a:rPr lang="en-IN" sz="2000" dirty="0">
                <a:latin typeface="Nunito Sans" pitchFamily="2" charset="0"/>
                <a:cs typeface="Courier New" panose="02070309020205020404" pitchFamily="49" charset="0"/>
              </a:rPr>
              <a:t>                break;</a:t>
            </a:r>
          </a:p>
          <a:p>
            <a:r>
              <a:rPr lang="en-IN" sz="2000" dirty="0">
                <a:latin typeface="Nunito Sans" pitchFamily="2" charset="0"/>
                <a:cs typeface="Courier New" panose="02070309020205020404" pitchFamily="49" charset="0"/>
              </a:rPr>
              <a:t>   case 2: </a:t>
            </a:r>
          </a:p>
          <a:p>
            <a:r>
              <a:rPr lang="en-IN" sz="2000" dirty="0">
                <a:latin typeface="Nunito Sans" pitchFamily="2" charset="0"/>
                <a:cs typeface="Courier New" panose="02070309020205020404" pitchFamily="49" charset="0"/>
              </a:rPr>
              <a:t>                Print(“Welcome to Miramar Map. You are Inside a Desert”);</a:t>
            </a:r>
          </a:p>
          <a:p>
            <a:r>
              <a:rPr lang="en-IN" sz="2000" dirty="0">
                <a:latin typeface="Nunito Sans" pitchFamily="2" charset="0"/>
                <a:cs typeface="Courier New" panose="02070309020205020404" pitchFamily="49" charset="0"/>
              </a:rPr>
              <a:t>                break;</a:t>
            </a:r>
            <a:endParaRPr lang="en-GB" sz="2000" dirty="0">
              <a:latin typeface="Nunito Sans" pitchFamily="2" charset="0"/>
              <a:cs typeface="Courier New" panose="02070309020205020404" pitchFamily="49" charset="0"/>
            </a:endParaRPr>
          </a:p>
          <a:p>
            <a:r>
              <a:rPr lang="en-IN" sz="2000" dirty="0">
                <a:latin typeface="Nunito Sans" pitchFamily="2" charset="0"/>
                <a:cs typeface="Courier New" panose="02070309020205020404" pitchFamily="49" charset="0"/>
              </a:rPr>
              <a:t>   case 3: </a:t>
            </a:r>
          </a:p>
          <a:p>
            <a:r>
              <a:rPr lang="en-IN" sz="2000" dirty="0">
                <a:latin typeface="Nunito Sans" pitchFamily="2" charset="0"/>
                <a:cs typeface="Courier New" panose="02070309020205020404" pitchFamily="49" charset="0"/>
              </a:rPr>
              <a:t>                Print(“Welcome to </a:t>
            </a:r>
            <a:r>
              <a:rPr lang="en-IN" sz="2000" dirty="0" err="1">
                <a:latin typeface="Nunito Sans" pitchFamily="2" charset="0"/>
                <a:cs typeface="Courier New" panose="02070309020205020404" pitchFamily="49" charset="0"/>
              </a:rPr>
              <a:t>Sanhok</a:t>
            </a:r>
            <a:r>
              <a:rPr lang="en-IN" sz="2000" dirty="0">
                <a:latin typeface="Nunito Sans" pitchFamily="2" charset="0"/>
                <a:cs typeface="Courier New" panose="02070309020205020404" pitchFamily="49" charset="0"/>
              </a:rPr>
              <a:t> Map. You are Inside a Rain Forest”);</a:t>
            </a:r>
          </a:p>
          <a:p>
            <a:r>
              <a:rPr lang="en-IN" sz="2000" dirty="0">
                <a:latin typeface="Nunito Sans" pitchFamily="2" charset="0"/>
                <a:cs typeface="Courier New" panose="02070309020205020404" pitchFamily="49" charset="0"/>
              </a:rPr>
              <a:t>                break;</a:t>
            </a:r>
            <a:endParaRPr lang="en-GB" sz="2000" dirty="0">
              <a:latin typeface="Nunito Sans" pitchFamily="2" charset="0"/>
              <a:cs typeface="Courier New" panose="02070309020205020404" pitchFamily="49" charset="0"/>
            </a:endParaRPr>
          </a:p>
          <a:p>
            <a:r>
              <a:rPr lang="en-IN" sz="2000" dirty="0">
                <a:latin typeface="Nunito Sans" pitchFamily="2" charset="0"/>
                <a:cs typeface="Courier New" panose="02070309020205020404" pitchFamily="49" charset="0"/>
              </a:rPr>
              <a:t>   case 4: </a:t>
            </a:r>
          </a:p>
          <a:p>
            <a:r>
              <a:rPr lang="en-IN" sz="2000" dirty="0">
                <a:latin typeface="Nunito Sans" pitchFamily="2" charset="0"/>
                <a:cs typeface="Courier New" panose="02070309020205020404" pitchFamily="49" charset="0"/>
              </a:rPr>
              <a:t>                Print(“Welcome to </a:t>
            </a:r>
            <a:r>
              <a:rPr lang="en-IN" sz="2000" dirty="0" err="1">
                <a:latin typeface="Nunito Sans" pitchFamily="2" charset="0"/>
                <a:cs typeface="Courier New" panose="02070309020205020404" pitchFamily="49" charset="0"/>
              </a:rPr>
              <a:t>Vikendi</a:t>
            </a:r>
            <a:r>
              <a:rPr lang="en-IN" sz="2000" dirty="0">
                <a:latin typeface="Nunito Sans" pitchFamily="2" charset="0"/>
                <a:cs typeface="Courier New" panose="02070309020205020404" pitchFamily="49" charset="0"/>
              </a:rPr>
              <a:t> Map. You are Inside a Snow Forest”); </a:t>
            </a:r>
          </a:p>
          <a:p>
            <a:r>
              <a:rPr lang="en-IN" sz="2000" dirty="0">
                <a:latin typeface="Nunito Sans" pitchFamily="2" charset="0"/>
                <a:cs typeface="Courier New" panose="02070309020205020404" pitchFamily="49" charset="0"/>
              </a:rPr>
              <a:t>                break;</a:t>
            </a:r>
          </a:p>
          <a:p>
            <a:r>
              <a:rPr lang="en-IN" sz="2000" dirty="0">
                <a:latin typeface="Nunito Sans" pitchFamily="2" charset="0"/>
                <a:cs typeface="Courier New" panose="02070309020205020404" pitchFamily="49" charset="0"/>
              </a:rPr>
              <a:t>   Default: </a:t>
            </a:r>
          </a:p>
          <a:p>
            <a:r>
              <a:rPr lang="en-IN" sz="2000" dirty="0">
                <a:latin typeface="Nunito Sans" pitchFamily="2" charset="0"/>
                <a:cs typeface="Courier New" panose="02070309020205020404" pitchFamily="49" charset="0"/>
              </a:rPr>
              <a:t>              Print(“Invalid Input”);</a:t>
            </a:r>
          </a:p>
          <a:p>
            <a:r>
              <a:rPr lang="en-IN" sz="2000" dirty="0">
                <a:latin typeface="Nunito Sans" pitchFamily="2" charset="0"/>
                <a:cs typeface="Courier New" panose="02070309020205020404" pitchFamily="49" charset="0"/>
              </a:rPr>
              <a:t>}</a:t>
            </a:r>
            <a:endParaRPr lang="en-GB" sz="2000" dirty="0">
              <a:latin typeface="Nunito Sans" pitchFamily="2" charset="0"/>
              <a:cs typeface="Courier New" panose="02070309020205020404" pitchFamily="49" charset="0"/>
            </a:endParaRPr>
          </a:p>
        </p:txBody>
      </p:sp>
    </p:spTree>
    <p:extLst>
      <p:ext uri="{BB962C8B-B14F-4D97-AF65-F5344CB8AC3E}">
        <p14:creationId xmlns:p14="http://schemas.microsoft.com/office/powerpoint/2010/main" val="1016221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936306A-33BA-4782-AA65-4CCAB46676B6}"/>
              </a:ext>
            </a:extLst>
          </p:cNvPr>
          <p:cNvSpPr/>
          <p:nvPr/>
        </p:nvSpPr>
        <p:spPr>
          <a:xfrm>
            <a:off x="-4916" y="5943600"/>
            <a:ext cx="12201832"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p>
        </p:txBody>
      </p:sp>
      <p:sp>
        <p:nvSpPr>
          <p:cNvPr id="45" name="Rectangle 44">
            <a:extLst>
              <a:ext uri="{FF2B5EF4-FFF2-40B4-BE49-F238E27FC236}">
                <a16:creationId xmlns:a16="http://schemas.microsoft.com/office/drawing/2014/main" id="{E4A9EB63-79D5-4617-BE6B-1B3CCF6955CA}"/>
              </a:ext>
            </a:extLst>
          </p:cNvPr>
          <p:cNvSpPr/>
          <p:nvPr/>
        </p:nvSpPr>
        <p:spPr>
          <a:xfrm>
            <a:off x="4916" y="6400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endParaRPr lang="en-US" sz="2000" dirty="0">
              <a:solidFill>
                <a:schemeClr val="bg1"/>
              </a:solidFill>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030C06C5-6685-4170-BADF-FF6009F3B825}"/>
              </a:ext>
            </a:extLst>
          </p:cNvPr>
          <p:cNvSpPr/>
          <p:nvPr/>
        </p:nvSpPr>
        <p:spPr>
          <a:xfrm>
            <a:off x="0" y="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Courier New" panose="02070309020205020404" pitchFamily="49" charset="0"/>
                <a:cs typeface="Courier New" panose="02070309020205020404" pitchFamily="49" charset="0"/>
              </a:rPr>
              <a:t>Code</a:t>
            </a:r>
          </a:p>
        </p:txBody>
      </p:sp>
      <p:sp>
        <p:nvSpPr>
          <p:cNvPr id="16" name="Rectangle 15">
            <a:extLst>
              <a:ext uri="{FF2B5EF4-FFF2-40B4-BE49-F238E27FC236}">
                <a16:creationId xmlns:a16="http://schemas.microsoft.com/office/drawing/2014/main" id="{2B976B02-6958-4119-B17A-5F4408B90C2F}"/>
              </a:ext>
            </a:extLst>
          </p:cNvPr>
          <p:cNvSpPr/>
          <p:nvPr/>
        </p:nvSpPr>
        <p:spPr>
          <a:xfrm>
            <a:off x="0" y="457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#include&lt;</a:t>
            </a:r>
            <a:r>
              <a:rPr lang="en-US" sz="2000" dirty="0" err="1">
                <a:solidFill>
                  <a:schemeClr val="bg1"/>
                </a:solidFill>
                <a:latin typeface="Courier New" panose="02070309020205020404" pitchFamily="49" charset="0"/>
                <a:cs typeface="Courier New" panose="02070309020205020404" pitchFamily="49" charset="0"/>
              </a:rPr>
              <a:t>stdio.h</a:t>
            </a:r>
            <a:r>
              <a:rPr lang="en-US" sz="2000" dirty="0">
                <a:solidFill>
                  <a:schemeClr val="bg1"/>
                </a:solidFill>
                <a:latin typeface="Courier New" panose="02070309020205020404" pitchFamily="49" charset="0"/>
                <a:cs typeface="Courier New" panose="02070309020205020404" pitchFamily="49" charset="0"/>
              </a:rPr>
              <a:t>&gt;</a:t>
            </a:r>
          </a:p>
        </p:txBody>
      </p:sp>
      <p:sp>
        <p:nvSpPr>
          <p:cNvPr id="31" name="Rectangle 30">
            <a:extLst>
              <a:ext uri="{FF2B5EF4-FFF2-40B4-BE49-F238E27FC236}">
                <a16:creationId xmlns:a16="http://schemas.microsoft.com/office/drawing/2014/main" id="{BDEE69A0-4C96-495B-844B-B51AD6FB6BEC}"/>
              </a:ext>
            </a:extLst>
          </p:cNvPr>
          <p:cNvSpPr/>
          <p:nvPr/>
        </p:nvSpPr>
        <p:spPr>
          <a:xfrm>
            <a:off x="0" y="9144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main()</a:t>
            </a:r>
          </a:p>
        </p:txBody>
      </p:sp>
      <p:sp>
        <p:nvSpPr>
          <p:cNvPr id="32" name="Rectangle 31">
            <a:extLst>
              <a:ext uri="{FF2B5EF4-FFF2-40B4-BE49-F238E27FC236}">
                <a16:creationId xmlns:a16="http://schemas.microsoft.com/office/drawing/2014/main" id="{06D17A24-E131-43CA-9AAB-3EBBF4464991}"/>
              </a:ext>
            </a:extLst>
          </p:cNvPr>
          <p:cNvSpPr/>
          <p:nvPr/>
        </p:nvSpPr>
        <p:spPr>
          <a:xfrm>
            <a:off x="0" y="13716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p>
        </p:txBody>
      </p:sp>
      <p:sp>
        <p:nvSpPr>
          <p:cNvPr id="33" name="Rectangle 32">
            <a:extLst>
              <a:ext uri="{FF2B5EF4-FFF2-40B4-BE49-F238E27FC236}">
                <a16:creationId xmlns:a16="http://schemas.microsoft.com/office/drawing/2014/main" id="{58A78835-D285-4C29-BBE2-2D089573DDCA}"/>
              </a:ext>
            </a:extLst>
          </p:cNvPr>
          <p:cNvSpPr/>
          <p:nvPr/>
        </p:nvSpPr>
        <p:spPr>
          <a:xfrm>
            <a:off x="0" y="1828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number;</a:t>
            </a:r>
          </a:p>
        </p:txBody>
      </p:sp>
      <p:sp>
        <p:nvSpPr>
          <p:cNvPr id="34" name="Rectangle 33">
            <a:extLst>
              <a:ext uri="{FF2B5EF4-FFF2-40B4-BE49-F238E27FC236}">
                <a16:creationId xmlns:a16="http://schemas.microsoft.com/office/drawing/2014/main" id="{18B9FA3D-661F-4154-837C-FCEFCBDCD0BF}"/>
              </a:ext>
            </a:extLst>
          </p:cNvPr>
          <p:cNvSpPr/>
          <p:nvPr/>
        </p:nvSpPr>
        <p:spPr>
          <a:xfrm>
            <a:off x="0" y="22860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scanf</a:t>
            </a:r>
            <a:r>
              <a:rPr lang="en-US" sz="2000" dirty="0">
                <a:solidFill>
                  <a:schemeClr val="bg1"/>
                </a:solidFill>
                <a:latin typeface="Courier New" panose="02070309020205020404" pitchFamily="49" charset="0"/>
                <a:cs typeface="Courier New" panose="02070309020205020404" pitchFamily="49" charset="0"/>
              </a:rPr>
              <a:t>(“%d”, &amp;number);</a:t>
            </a:r>
          </a:p>
        </p:txBody>
      </p:sp>
      <p:sp>
        <p:nvSpPr>
          <p:cNvPr id="35" name="Rectangle 34">
            <a:extLst>
              <a:ext uri="{FF2B5EF4-FFF2-40B4-BE49-F238E27FC236}">
                <a16:creationId xmlns:a16="http://schemas.microsoft.com/office/drawing/2014/main" id="{836F580A-3648-487F-A968-D43CEAF34F33}"/>
              </a:ext>
            </a:extLst>
          </p:cNvPr>
          <p:cNvSpPr/>
          <p:nvPr/>
        </p:nvSpPr>
        <p:spPr>
          <a:xfrm>
            <a:off x="0" y="27432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switch</a:t>
            </a:r>
            <a:r>
              <a:rPr lang="en-US" sz="2000" dirty="0">
                <a:solidFill>
                  <a:schemeClr val="bg1"/>
                </a:solidFill>
                <a:latin typeface="Courier New" panose="02070309020205020404" pitchFamily="49" charset="0"/>
                <a:cs typeface="Courier New" panose="02070309020205020404" pitchFamily="49" charset="0"/>
              </a:rPr>
              <a:t>(number){</a:t>
            </a:r>
          </a:p>
        </p:txBody>
      </p:sp>
      <p:sp>
        <p:nvSpPr>
          <p:cNvPr id="36" name="Rectangle 35">
            <a:extLst>
              <a:ext uri="{FF2B5EF4-FFF2-40B4-BE49-F238E27FC236}">
                <a16:creationId xmlns:a16="http://schemas.microsoft.com/office/drawing/2014/main" id="{8FFEC722-0C34-462C-BEEF-287DEF29767E}"/>
              </a:ext>
            </a:extLst>
          </p:cNvPr>
          <p:cNvSpPr/>
          <p:nvPr/>
        </p:nvSpPr>
        <p:spPr>
          <a:xfrm>
            <a:off x="0" y="32004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    case </a:t>
            </a:r>
            <a:r>
              <a:rPr lang="en-US" sz="2000" dirty="0">
                <a:solidFill>
                  <a:schemeClr val="bg1"/>
                </a:solidFill>
                <a:latin typeface="Courier New" panose="02070309020205020404" pitchFamily="49" charset="0"/>
                <a:cs typeface="Courier New" panose="02070309020205020404" pitchFamily="49" charset="0"/>
              </a:rPr>
              <a:t>1:</a:t>
            </a:r>
          </a:p>
        </p:txBody>
      </p:sp>
      <p:sp>
        <p:nvSpPr>
          <p:cNvPr id="37" name="Rectangle 36">
            <a:extLst>
              <a:ext uri="{FF2B5EF4-FFF2-40B4-BE49-F238E27FC236}">
                <a16:creationId xmlns:a16="http://schemas.microsoft.com/office/drawing/2014/main" id="{392BA1BF-F77A-4A51-A31F-23E2A912161F}"/>
              </a:ext>
            </a:extLst>
          </p:cNvPr>
          <p:cNvSpPr/>
          <p:nvPr/>
        </p:nvSpPr>
        <p:spPr>
          <a:xfrm>
            <a:off x="0" y="36576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itchFamily="49" charset="0"/>
                <a:cs typeface="Courier New" pitchFamily="49" charset="0"/>
              </a:rPr>
              <a:t>      	        </a:t>
            </a:r>
            <a:r>
              <a:rPr lang="en-US" sz="2000" dirty="0" err="1">
                <a:solidFill>
                  <a:schemeClr val="bg1"/>
                </a:solidFill>
                <a:latin typeface="Courier New" pitchFamily="49" charset="0"/>
                <a:cs typeface="Courier New" pitchFamily="49" charset="0"/>
              </a:rPr>
              <a:t>printf</a:t>
            </a:r>
            <a:r>
              <a:rPr lang="en-US" sz="2000" dirty="0">
                <a:solidFill>
                  <a:schemeClr val="bg1"/>
                </a:solidFill>
                <a:latin typeface="Courier New" pitchFamily="49" charset="0"/>
                <a:cs typeface="Courier New" pitchFamily="49" charset="0"/>
              </a:rPr>
              <a:t>(“</a:t>
            </a:r>
            <a:r>
              <a:rPr lang="en-IN" sz="2000" dirty="0">
                <a:solidFill>
                  <a:schemeClr val="bg1"/>
                </a:solidFill>
                <a:latin typeface="Courier New" pitchFamily="49" charset="0"/>
                <a:cs typeface="Courier New" pitchFamily="49" charset="0"/>
              </a:rPr>
              <a:t>Welcome to </a:t>
            </a:r>
            <a:r>
              <a:rPr lang="en-IN" sz="2000" dirty="0" err="1">
                <a:solidFill>
                  <a:schemeClr val="bg1"/>
                </a:solidFill>
                <a:latin typeface="Courier New" pitchFamily="49" charset="0"/>
                <a:cs typeface="Courier New" pitchFamily="49" charset="0"/>
              </a:rPr>
              <a:t>Erangel</a:t>
            </a:r>
            <a:r>
              <a:rPr lang="en-IN" sz="2000" dirty="0">
                <a:solidFill>
                  <a:schemeClr val="bg1"/>
                </a:solidFill>
                <a:latin typeface="Courier New" pitchFamily="49" charset="0"/>
                <a:cs typeface="Courier New" pitchFamily="49" charset="0"/>
              </a:rPr>
              <a:t> Map. You are Inside a Forest”);</a:t>
            </a:r>
            <a:endParaRPr lang="en-US" sz="2000" dirty="0">
              <a:solidFill>
                <a:schemeClr val="bg1"/>
              </a:solidFill>
              <a:latin typeface="Courier New" pitchFamily="49" charset="0"/>
              <a:cs typeface="Courier New" pitchFamily="49" charset="0"/>
            </a:endParaRPr>
          </a:p>
        </p:txBody>
      </p:sp>
      <p:sp>
        <p:nvSpPr>
          <p:cNvPr id="38" name="Rectangle 37">
            <a:extLst>
              <a:ext uri="{FF2B5EF4-FFF2-40B4-BE49-F238E27FC236}">
                <a16:creationId xmlns:a16="http://schemas.microsoft.com/office/drawing/2014/main" id="{BDDD948E-1856-437F-8D51-4ED976676EEB}"/>
              </a:ext>
            </a:extLst>
          </p:cNvPr>
          <p:cNvSpPr/>
          <p:nvPr/>
        </p:nvSpPr>
        <p:spPr>
          <a:xfrm>
            <a:off x="0" y="41148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   break;</a:t>
            </a:r>
            <a:endParaRPr lang="en-US" sz="2000" dirty="0">
              <a:solidFill>
                <a:schemeClr val="bg1"/>
              </a:solidFill>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45539D98-A6AE-4C69-B359-30F7357B35DF}"/>
              </a:ext>
            </a:extLst>
          </p:cNvPr>
          <p:cNvSpPr/>
          <p:nvPr/>
        </p:nvSpPr>
        <p:spPr>
          <a:xfrm>
            <a:off x="0" y="45720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    case </a:t>
            </a:r>
            <a:r>
              <a:rPr lang="en-US" sz="2000" dirty="0">
                <a:solidFill>
                  <a:schemeClr val="bg1"/>
                </a:solidFill>
                <a:latin typeface="Courier New" panose="02070309020205020404" pitchFamily="49" charset="0"/>
                <a:cs typeface="Courier New" panose="02070309020205020404" pitchFamily="49" charset="0"/>
              </a:rPr>
              <a:t>2:</a:t>
            </a:r>
          </a:p>
        </p:txBody>
      </p:sp>
      <p:sp>
        <p:nvSpPr>
          <p:cNvPr id="40" name="Rectangle 39">
            <a:extLst>
              <a:ext uri="{FF2B5EF4-FFF2-40B4-BE49-F238E27FC236}">
                <a16:creationId xmlns:a16="http://schemas.microsoft.com/office/drawing/2014/main" id="{2B13E311-7EBF-430C-AB0A-ADAD25B5A66E}"/>
              </a:ext>
            </a:extLst>
          </p:cNvPr>
          <p:cNvSpPr/>
          <p:nvPr/>
        </p:nvSpPr>
        <p:spPr>
          <a:xfrm>
            <a:off x="0" y="5029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itchFamily="49" charset="0"/>
                <a:cs typeface="Courier New" pitchFamily="49" charset="0"/>
              </a:rPr>
              <a:t>      	        </a:t>
            </a:r>
            <a:r>
              <a:rPr lang="en-US" sz="2000" dirty="0" err="1">
                <a:solidFill>
                  <a:schemeClr val="bg1"/>
                </a:solidFill>
                <a:latin typeface="Courier New" pitchFamily="49" charset="0"/>
                <a:cs typeface="Courier New" pitchFamily="49" charset="0"/>
              </a:rPr>
              <a:t>printf</a:t>
            </a:r>
            <a:r>
              <a:rPr lang="en-US" sz="2000" dirty="0">
                <a:solidFill>
                  <a:schemeClr val="bg1"/>
                </a:solidFill>
                <a:latin typeface="Courier New" pitchFamily="49" charset="0"/>
                <a:cs typeface="Courier New" pitchFamily="49" charset="0"/>
              </a:rPr>
              <a:t>(“</a:t>
            </a:r>
            <a:r>
              <a:rPr lang="en-IN" sz="2000" dirty="0">
                <a:latin typeface="Courier New" pitchFamily="49" charset="0"/>
                <a:cs typeface="Courier New" pitchFamily="49" charset="0"/>
              </a:rPr>
              <a:t>Welcome to Miramar Map. You are Inside a Desert”);</a:t>
            </a:r>
            <a:endParaRPr lang="en-US" sz="2000" dirty="0">
              <a:solidFill>
                <a:schemeClr val="bg1"/>
              </a:solidFill>
              <a:latin typeface="Courier New" pitchFamily="49" charset="0"/>
              <a:cs typeface="Courier New" pitchFamily="49" charset="0"/>
            </a:endParaRPr>
          </a:p>
        </p:txBody>
      </p:sp>
      <p:sp>
        <p:nvSpPr>
          <p:cNvPr id="41" name="Rectangle 40">
            <a:extLst>
              <a:ext uri="{FF2B5EF4-FFF2-40B4-BE49-F238E27FC236}">
                <a16:creationId xmlns:a16="http://schemas.microsoft.com/office/drawing/2014/main" id="{8BD79F16-C8E8-4FC0-AF79-31D94CC30EBD}"/>
              </a:ext>
            </a:extLst>
          </p:cNvPr>
          <p:cNvSpPr/>
          <p:nvPr/>
        </p:nvSpPr>
        <p:spPr>
          <a:xfrm>
            <a:off x="4916" y="5486400"/>
            <a:ext cx="12187084"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   break;</a:t>
            </a:r>
            <a:endParaRPr lang="en-US" sz="2000" dirty="0">
              <a:solidFill>
                <a:schemeClr val="bg1"/>
              </a:solidFill>
              <a:latin typeface="Courier New" panose="02070309020205020404" pitchFamily="49" charset="0"/>
              <a:cs typeface="Courier New" panose="02070309020205020404" pitchFamily="49" charset="0"/>
            </a:endParaRPr>
          </a:p>
        </p:txBody>
      </p:sp>
      <p:sp>
        <p:nvSpPr>
          <p:cNvPr id="46" name="TextBox 45">
            <a:extLst>
              <a:ext uri="{FF2B5EF4-FFF2-40B4-BE49-F238E27FC236}">
                <a16:creationId xmlns:a16="http://schemas.microsoft.com/office/drawing/2014/main" id="{7AAF869B-898F-421F-B05D-8B5FACAAFB9D}"/>
              </a:ext>
            </a:extLst>
          </p:cNvPr>
          <p:cNvSpPr txBox="1"/>
          <p:nvPr/>
        </p:nvSpPr>
        <p:spPr>
          <a:xfrm>
            <a:off x="14748" y="399015"/>
            <a:ext cx="516633" cy="6517169"/>
          </a:xfrm>
          <a:prstGeom prst="rect">
            <a:avLst/>
          </a:prstGeom>
          <a:noFill/>
        </p:spPr>
        <p:txBody>
          <a:bodyPr wrap="square" rtlCol="0">
            <a:spAutoFit/>
          </a:bodyPr>
          <a:lstStyle/>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3</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4</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5</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6</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7</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8</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9</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10</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11</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12</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13</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14</a:t>
            </a:r>
          </a:p>
        </p:txBody>
      </p:sp>
    </p:spTree>
    <p:extLst>
      <p:ext uri="{BB962C8B-B14F-4D97-AF65-F5344CB8AC3E}">
        <p14:creationId xmlns:p14="http://schemas.microsoft.com/office/powerpoint/2010/main" val="2935483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936306A-33BA-4782-AA65-4CCAB46676B6}"/>
              </a:ext>
            </a:extLst>
          </p:cNvPr>
          <p:cNvSpPr/>
          <p:nvPr/>
        </p:nvSpPr>
        <p:spPr>
          <a:xfrm>
            <a:off x="-4916" y="5943600"/>
            <a:ext cx="12201832"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p>
        </p:txBody>
      </p:sp>
      <p:sp>
        <p:nvSpPr>
          <p:cNvPr id="45" name="Rectangle 44">
            <a:extLst>
              <a:ext uri="{FF2B5EF4-FFF2-40B4-BE49-F238E27FC236}">
                <a16:creationId xmlns:a16="http://schemas.microsoft.com/office/drawing/2014/main" id="{E4A9EB63-79D5-4617-BE6B-1B3CCF6955CA}"/>
              </a:ext>
            </a:extLst>
          </p:cNvPr>
          <p:cNvSpPr/>
          <p:nvPr/>
        </p:nvSpPr>
        <p:spPr>
          <a:xfrm>
            <a:off x="4916" y="6400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endParaRPr lang="en-US" sz="2000" dirty="0">
              <a:solidFill>
                <a:schemeClr val="bg1"/>
              </a:solidFill>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030C06C5-6685-4170-BADF-FF6009F3B825}"/>
              </a:ext>
            </a:extLst>
          </p:cNvPr>
          <p:cNvSpPr/>
          <p:nvPr/>
        </p:nvSpPr>
        <p:spPr>
          <a:xfrm>
            <a:off x="0" y="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Courier New" panose="02070309020205020404" pitchFamily="49" charset="0"/>
                <a:cs typeface="Courier New" panose="02070309020205020404" pitchFamily="49" charset="0"/>
              </a:rPr>
              <a:t>Code</a:t>
            </a:r>
          </a:p>
        </p:txBody>
      </p:sp>
      <p:sp>
        <p:nvSpPr>
          <p:cNvPr id="16" name="Rectangle 15">
            <a:extLst>
              <a:ext uri="{FF2B5EF4-FFF2-40B4-BE49-F238E27FC236}">
                <a16:creationId xmlns:a16="http://schemas.microsoft.com/office/drawing/2014/main" id="{2B976B02-6958-4119-B17A-5F4408B90C2F}"/>
              </a:ext>
            </a:extLst>
          </p:cNvPr>
          <p:cNvSpPr/>
          <p:nvPr/>
        </p:nvSpPr>
        <p:spPr>
          <a:xfrm>
            <a:off x="0" y="457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dirty="0">
                <a:solidFill>
                  <a:srgbClr val="7030A0"/>
                </a:solidFill>
                <a:latin typeface="Courier New" panose="02070309020205020404" pitchFamily="49" charset="0"/>
                <a:cs typeface="Courier New" panose="02070309020205020404" pitchFamily="49" charset="0"/>
              </a:rPr>
              <a:t>           </a:t>
            </a:r>
            <a:r>
              <a:rPr lang="en-US" dirty="0">
                <a:solidFill>
                  <a:srgbClr val="F05136"/>
                </a:solidFill>
                <a:latin typeface="Courier New" panose="02070309020205020404" pitchFamily="49" charset="0"/>
                <a:cs typeface="Courier New" panose="02070309020205020404" pitchFamily="49" charset="0"/>
              </a:rPr>
              <a:t>case</a:t>
            </a:r>
            <a:r>
              <a:rPr lang="en-US" dirty="0">
                <a:solidFill>
                  <a:schemeClr val="bg1"/>
                </a:solidFill>
                <a:latin typeface="Courier New" panose="02070309020205020404" pitchFamily="49" charset="0"/>
                <a:cs typeface="Courier New" panose="02070309020205020404" pitchFamily="49" charset="0"/>
              </a:rPr>
              <a:t> 3:</a:t>
            </a:r>
          </a:p>
        </p:txBody>
      </p:sp>
      <p:sp>
        <p:nvSpPr>
          <p:cNvPr id="31" name="Rectangle 30">
            <a:extLst>
              <a:ext uri="{FF2B5EF4-FFF2-40B4-BE49-F238E27FC236}">
                <a16:creationId xmlns:a16="http://schemas.microsoft.com/office/drawing/2014/main" id="{BDEE69A0-4C96-495B-844B-B51AD6FB6BEC}"/>
              </a:ext>
            </a:extLst>
          </p:cNvPr>
          <p:cNvSpPr/>
          <p:nvPr/>
        </p:nvSpPr>
        <p:spPr>
          <a:xfrm>
            <a:off x="0" y="9144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dirty="0">
                <a:solidFill>
                  <a:schemeClr val="bg1"/>
                </a:solidFill>
                <a:latin typeface="Courier New" pitchFamily="49" charset="0"/>
                <a:cs typeface="Courier New" pitchFamily="49" charset="0"/>
              </a:rPr>
              <a:t>                 </a:t>
            </a:r>
            <a:r>
              <a:rPr lang="en-US" dirty="0" err="1">
                <a:solidFill>
                  <a:schemeClr val="bg1"/>
                </a:solidFill>
                <a:latin typeface="Courier New" pitchFamily="49" charset="0"/>
                <a:cs typeface="Courier New" pitchFamily="49" charset="0"/>
              </a:rPr>
              <a:t>printf</a:t>
            </a:r>
            <a:r>
              <a:rPr lang="en-US" dirty="0">
                <a:solidFill>
                  <a:schemeClr val="bg1"/>
                </a:solidFill>
                <a:latin typeface="Courier New" pitchFamily="49" charset="0"/>
                <a:cs typeface="Courier New" pitchFamily="49" charset="0"/>
              </a:rPr>
              <a:t>(“</a:t>
            </a:r>
            <a:r>
              <a:rPr lang="en-IN" dirty="0">
                <a:latin typeface="Courier New" pitchFamily="49" charset="0"/>
                <a:cs typeface="Courier New" pitchFamily="49" charset="0"/>
              </a:rPr>
              <a:t>Welcome to </a:t>
            </a:r>
            <a:r>
              <a:rPr lang="en-IN" dirty="0" err="1">
                <a:latin typeface="Courier New" pitchFamily="49" charset="0"/>
                <a:cs typeface="Courier New" pitchFamily="49" charset="0"/>
              </a:rPr>
              <a:t>Sanhok</a:t>
            </a:r>
            <a:r>
              <a:rPr lang="en-IN" dirty="0">
                <a:latin typeface="Courier New" pitchFamily="49" charset="0"/>
                <a:cs typeface="Courier New" pitchFamily="49" charset="0"/>
              </a:rPr>
              <a:t> Map. You are Inside a Rain Forest”);</a:t>
            </a:r>
            <a:endParaRPr lang="en-US" dirty="0">
              <a:solidFill>
                <a:schemeClr val="bg1"/>
              </a:solidFill>
              <a:latin typeface="Courier New" pitchFamily="49" charset="0"/>
              <a:cs typeface="Courier New" pitchFamily="49" charset="0"/>
            </a:endParaRPr>
          </a:p>
        </p:txBody>
      </p:sp>
      <p:sp>
        <p:nvSpPr>
          <p:cNvPr id="32" name="Rectangle 31">
            <a:extLst>
              <a:ext uri="{FF2B5EF4-FFF2-40B4-BE49-F238E27FC236}">
                <a16:creationId xmlns:a16="http://schemas.microsoft.com/office/drawing/2014/main" id="{06D17A24-E131-43CA-9AAB-3EBBF4464991}"/>
              </a:ext>
            </a:extLst>
          </p:cNvPr>
          <p:cNvSpPr/>
          <p:nvPr/>
        </p:nvSpPr>
        <p:spPr>
          <a:xfrm>
            <a:off x="0" y="13716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dirty="0">
                <a:solidFill>
                  <a:schemeClr val="bg1"/>
                </a:solidFill>
                <a:latin typeface="Courier New" panose="02070309020205020404" pitchFamily="49" charset="0"/>
                <a:cs typeface="Courier New" panose="02070309020205020404" pitchFamily="49" charset="0"/>
              </a:rPr>
              <a:t>                 </a:t>
            </a:r>
            <a:r>
              <a:rPr lang="en-US" dirty="0">
                <a:solidFill>
                  <a:srgbClr val="F05136"/>
                </a:solidFill>
                <a:latin typeface="Courier New" panose="02070309020205020404" pitchFamily="49" charset="0"/>
                <a:cs typeface="Courier New" panose="02070309020205020404" pitchFamily="49" charset="0"/>
              </a:rPr>
              <a:t>break;</a:t>
            </a:r>
          </a:p>
        </p:txBody>
      </p:sp>
      <p:sp>
        <p:nvSpPr>
          <p:cNvPr id="33" name="Rectangle 32">
            <a:extLst>
              <a:ext uri="{FF2B5EF4-FFF2-40B4-BE49-F238E27FC236}">
                <a16:creationId xmlns:a16="http://schemas.microsoft.com/office/drawing/2014/main" id="{58A78835-D285-4C29-BBE2-2D089573DDCA}"/>
              </a:ext>
            </a:extLst>
          </p:cNvPr>
          <p:cNvSpPr/>
          <p:nvPr/>
        </p:nvSpPr>
        <p:spPr>
          <a:xfrm>
            <a:off x="0" y="1828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dirty="0">
                <a:solidFill>
                  <a:schemeClr val="bg1"/>
                </a:solidFill>
                <a:latin typeface="Courier New" panose="02070309020205020404" pitchFamily="49" charset="0"/>
                <a:cs typeface="Courier New" panose="02070309020205020404" pitchFamily="49" charset="0"/>
              </a:rPr>
              <a:t>           </a:t>
            </a:r>
            <a:r>
              <a:rPr lang="en-US" dirty="0">
                <a:solidFill>
                  <a:srgbClr val="F05136"/>
                </a:solidFill>
                <a:latin typeface="Courier New" panose="02070309020205020404" pitchFamily="49" charset="0"/>
                <a:cs typeface="Courier New" panose="02070309020205020404" pitchFamily="49" charset="0"/>
              </a:rPr>
              <a:t>case</a:t>
            </a:r>
            <a:r>
              <a:rPr lang="en-US" dirty="0">
                <a:solidFill>
                  <a:schemeClr val="bg1"/>
                </a:solidFill>
                <a:latin typeface="Courier New" panose="02070309020205020404" pitchFamily="49" charset="0"/>
                <a:cs typeface="Courier New" panose="02070309020205020404" pitchFamily="49" charset="0"/>
              </a:rPr>
              <a:t> 4:</a:t>
            </a:r>
          </a:p>
        </p:txBody>
      </p:sp>
      <p:sp>
        <p:nvSpPr>
          <p:cNvPr id="34" name="Rectangle 33">
            <a:extLst>
              <a:ext uri="{FF2B5EF4-FFF2-40B4-BE49-F238E27FC236}">
                <a16:creationId xmlns:a16="http://schemas.microsoft.com/office/drawing/2014/main" id="{18B9FA3D-661F-4154-837C-FCEFCBDCD0BF}"/>
              </a:ext>
            </a:extLst>
          </p:cNvPr>
          <p:cNvSpPr/>
          <p:nvPr/>
        </p:nvSpPr>
        <p:spPr>
          <a:xfrm>
            <a:off x="0" y="22860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dirty="0">
                <a:solidFill>
                  <a:srgbClr val="7030A0"/>
                </a:solidFill>
                <a:latin typeface="Courier New" pitchFamily="49" charset="0"/>
                <a:cs typeface="Courier New" pitchFamily="49" charset="0"/>
              </a:rPr>
              <a:t>  </a:t>
            </a:r>
            <a:r>
              <a:rPr lang="en-US" dirty="0">
                <a:solidFill>
                  <a:srgbClr val="F05136"/>
                </a:solidFill>
                <a:latin typeface="Courier New" pitchFamily="49" charset="0"/>
                <a:cs typeface="Courier New" pitchFamily="49" charset="0"/>
              </a:rPr>
              <a:t>    </a:t>
            </a:r>
            <a:r>
              <a:rPr lang="en-US" dirty="0">
                <a:solidFill>
                  <a:schemeClr val="bg1"/>
                </a:solidFill>
                <a:latin typeface="Courier New" pitchFamily="49" charset="0"/>
                <a:cs typeface="Courier New" pitchFamily="49" charset="0"/>
              </a:rPr>
              <a:t>              </a:t>
            </a:r>
            <a:r>
              <a:rPr lang="en-US" dirty="0" err="1">
                <a:solidFill>
                  <a:schemeClr val="bg1"/>
                </a:solidFill>
                <a:latin typeface="Courier New" pitchFamily="49" charset="0"/>
                <a:cs typeface="Courier New" pitchFamily="49" charset="0"/>
              </a:rPr>
              <a:t>printf</a:t>
            </a:r>
            <a:r>
              <a:rPr lang="en-US" dirty="0">
                <a:solidFill>
                  <a:schemeClr val="bg1"/>
                </a:solidFill>
                <a:latin typeface="Courier New" pitchFamily="49" charset="0"/>
                <a:cs typeface="Courier New" pitchFamily="49" charset="0"/>
              </a:rPr>
              <a:t>(“</a:t>
            </a:r>
            <a:r>
              <a:rPr lang="en-IN" dirty="0">
                <a:latin typeface="Courier New" pitchFamily="49" charset="0"/>
                <a:cs typeface="Courier New" pitchFamily="49" charset="0"/>
              </a:rPr>
              <a:t>Welcome to </a:t>
            </a:r>
            <a:r>
              <a:rPr lang="en-IN" dirty="0" err="1">
                <a:latin typeface="Courier New" pitchFamily="49" charset="0"/>
                <a:cs typeface="Courier New" pitchFamily="49" charset="0"/>
              </a:rPr>
              <a:t>Vikendi</a:t>
            </a:r>
            <a:r>
              <a:rPr lang="en-IN" dirty="0">
                <a:latin typeface="Courier New" pitchFamily="49" charset="0"/>
                <a:cs typeface="Courier New" pitchFamily="49" charset="0"/>
              </a:rPr>
              <a:t> Map. You are Inside a Snow Forest”);</a:t>
            </a:r>
            <a:endParaRPr lang="en-US" dirty="0">
              <a:solidFill>
                <a:schemeClr val="bg1"/>
              </a:solidFill>
              <a:latin typeface="Courier New" pitchFamily="49" charset="0"/>
              <a:cs typeface="Courier New" pitchFamily="49" charset="0"/>
            </a:endParaRPr>
          </a:p>
        </p:txBody>
      </p:sp>
      <p:sp>
        <p:nvSpPr>
          <p:cNvPr id="35" name="Rectangle 34">
            <a:extLst>
              <a:ext uri="{FF2B5EF4-FFF2-40B4-BE49-F238E27FC236}">
                <a16:creationId xmlns:a16="http://schemas.microsoft.com/office/drawing/2014/main" id="{836F580A-3648-487F-A968-D43CEAF34F33}"/>
              </a:ext>
            </a:extLst>
          </p:cNvPr>
          <p:cNvSpPr/>
          <p:nvPr/>
        </p:nvSpPr>
        <p:spPr>
          <a:xfrm>
            <a:off x="0" y="27432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         break;</a:t>
            </a:r>
            <a:endParaRPr lang="en-US" sz="2000" dirty="0">
              <a:solidFill>
                <a:schemeClr val="bg1"/>
              </a:solidFill>
              <a:latin typeface="Courier New" panose="02070309020205020404" pitchFamily="49" charset="0"/>
              <a:cs typeface="Courier New" panose="02070309020205020404" pitchFamily="49" charset="0"/>
            </a:endParaRPr>
          </a:p>
        </p:txBody>
      </p:sp>
      <p:sp>
        <p:nvSpPr>
          <p:cNvPr id="36" name="Rectangle 35">
            <a:extLst>
              <a:ext uri="{FF2B5EF4-FFF2-40B4-BE49-F238E27FC236}">
                <a16:creationId xmlns:a16="http://schemas.microsoft.com/office/drawing/2014/main" id="{8FFEC722-0C34-462C-BEEF-287DEF29767E}"/>
              </a:ext>
            </a:extLst>
          </p:cNvPr>
          <p:cNvSpPr/>
          <p:nvPr/>
        </p:nvSpPr>
        <p:spPr>
          <a:xfrm>
            <a:off x="0" y="32004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p>
        </p:txBody>
      </p:sp>
      <p:sp>
        <p:nvSpPr>
          <p:cNvPr id="37" name="Rectangle 36">
            <a:extLst>
              <a:ext uri="{FF2B5EF4-FFF2-40B4-BE49-F238E27FC236}">
                <a16:creationId xmlns:a16="http://schemas.microsoft.com/office/drawing/2014/main" id="{392BA1BF-F77A-4A51-A31F-23E2A912161F}"/>
              </a:ext>
            </a:extLst>
          </p:cNvPr>
          <p:cNvSpPr/>
          <p:nvPr/>
        </p:nvSpPr>
        <p:spPr>
          <a:xfrm>
            <a:off x="0" y="36576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itchFamily="49" charset="0"/>
                <a:cs typeface="Courier New" pitchFamily="49" charset="0"/>
              </a:rPr>
              <a:t>      </a:t>
            </a:r>
            <a:r>
              <a:rPr lang="en-US" sz="2000" dirty="0">
                <a:solidFill>
                  <a:srgbClr val="F05136"/>
                </a:solidFill>
                <a:latin typeface="Courier New" pitchFamily="49" charset="0"/>
                <a:cs typeface="Courier New" pitchFamily="49" charset="0"/>
              </a:rPr>
              <a:t>return</a:t>
            </a:r>
            <a:r>
              <a:rPr lang="en-US" sz="2000" dirty="0">
                <a:solidFill>
                  <a:schemeClr val="bg1"/>
                </a:solidFill>
                <a:latin typeface="Courier New" pitchFamily="49" charset="0"/>
                <a:cs typeface="Courier New" pitchFamily="49" charset="0"/>
              </a:rPr>
              <a:t> 0;   	</a:t>
            </a:r>
          </a:p>
        </p:txBody>
      </p:sp>
      <p:sp>
        <p:nvSpPr>
          <p:cNvPr id="38" name="Rectangle 37">
            <a:extLst>
              <a:ext uri="{FF2B5EF4-FFF2-40B4-BE49-F238E27FC236}">
                <a16:creationId xmlns:a16="http://schemas.microsoft.com/office/drawing/2014/main" id="{BDDD948E-1856-437F-8D51-4ED976676EEB}"/>
              </a:ext>
            </a:extLst>
          </p:cNvPr>
          <p:cNvSpPr/>
          <p:nvPr/>
        </p:nvSpPr>
        <p:spPr>
          <a:xfrm>
            <a:off x="0" y="41148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p>
        </p:txBody>
      </p:sp>
      <p:sp>
        <p:nvSpPr>
          <p:cNvPr id="39" name="Rectangle 38">
            <a:extLst>
              <a:ext uri="{FF2B5EF4-FFF2-40B4-BE49-F238E27FC236}">
                <a16:creationId xmlns:a16="http://schemas.microsoft.com/office/drawing/2014/main" id="{45539D98-A6AE-4C69-B359-30F7357B35DF}"/>
              </a:ext>
            </a:extLst>
          </p:cNvPr>
          <p:cNvSpPr/>
          <p:nvPr/>
        </p:nvSpPr>
        <p:spPr>
          <a:xfrm>
            <a:off x="0" y="45720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    </a:t>
            </a:r>
            <a:endParaRPr lang="en-US" sz="2000" dirty="0">
              <a:solidFill>
                <a:schemeClr val="bg1"/>
              </a:solidFill>
              <a:latin typeface="Courier New" panose="02070309020205020404" pitchFamily="49" charset="0"/>
              <a:cs typeface="Courier New" panose="02070309020205020404" pitchFamily="49" charset="0"/>
            </a:endParaRPr>
          </a:p>
        </p:txBody>
      </p:sp>
      <p:sp>
        <p:nvSpPr>
          <p:cNvPr id="40" name="Rectangle 39">
            <a:extLst>
              <a:ext uri="{FF2B5EF4-FFF2-40B4-BE49-F238E27FC236}">
                <a16:creationId xmlns:a16="http://schemas.microsoft.com/office/drawing/2014/main" id="{2B13E311-7EBF-430C-AB0A-ADAD25B5A66E}"/>
              </a:ext>
            </a:extLst>
          </p:cNvPr>
          <p:cNvSpPr/>
          <p:nvPr/>
        </p:nvSpPr>
        <p:spPr>
          <a:xfrm>
            <a:off x="0" y="5029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itchFamily="49" charset="0"/>
                <a:cs typeface="Courier New" pitchFamily="49" charset="0"/>
              </a:rPr>
              <a:t>      	</a:t>
            </a:r>
          </a:p>
        </p:txBody>
      </p:sp>
      <p:sp>
        <p:nvSpPr>
          <p:cNvPr id="41" name="Rectangle 40">
            <a:extLst>
              <a:ext uri="{FF2B5EF4-FFF2-40B4-BE49-F238E27FC236}">
                <a16:creationId xmlns:a16="http://schemas.microsoft.com/office/drawing/2014/main" id="{8BD79F16-C8E8-4FC0-AF79-31D94CC30EBD}"/>
              </a:ext>
            </a:extLst>
          </p:cNvPr>
          <p:cNvSpPr/>
          <p:nvPr/>
        </p:nvSpPr>
        <p:spPr>
          <a:xfrm>
            <a:off x="4916" y="5486400"/>
            <a:ext cx="12187084"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   </a:t>
            </a:r>
            <a:endParaRPr lang="en-US" sz="2000" dirty="0">
              <a:solidFill>
                <a:schemeClr val="bg1"/>
              </a:solidFill>
              <a:latin typeface="Courier New" panose="02070309020205020404" pitchFamily="49" charset="0"/>
              <a:cs typeface="Courier New" panose="02070309020205020404" pitchFamily="49" charset="0"/>
            </a:endParaRPr>
          </a:p>
        </p:txBody>
      </p:sp>
      <p:sp>
        <p:nvSpPr>
          <p:cNvPr id="46" name="TextBox 45">
            <a:extLst>
              <a:ext uri="{FF2B5EF4-FFF2-40B4-BE49-F238E27FC236}">
                <a16:creationId xmlns:a16="http://schemas.microsoft.com/office/drawing/2014/main" id="{7AAF869B-898F-421F-B05D-8B5FACAAFB9D}"/>
              </a:ext>
            </a:extLst>
          </p:cNvPr>
          <p:cNvSpPr txBox="1"/>
          <p:nvPr/>
        </p:nvSpPr>
        <p:spPr>
          <a:xfrm>
            <a:off x="14748" y="399015"/>
            <a:ext cx="516633" cy="6517169"/>
          </a:xfrm>
          <a:prstGeom prst="rect">
            <a:avLst/>
          </a:prstGeom>
          <a:noFill/>
        </p:spPr>
        <p:txBody>
          <a:bodyPr wrap="square" rtlCol="0">
            <a:spAutoFit/>
          </a:bodyPr>
          <a:lstStyle/>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15</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16</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17</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18</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19</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20</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21</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22</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23</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24</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25</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26</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27</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28</a:t>
            </a:r>
          </a:p>
        </p:txBody>
      </p:sp>
    </p:spTree>
    <p:extLst>
      <p:ext uri="{BB962C8B-B14F-4D97-AF65-F5344CB8AC3E}">
        <p14:creationId xmlns:p14="http://schemas.microsoft.com/office/powerpoint/2010/main" val="2935483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2427776" cy="784830"/>
          </a:xfrm>
          <a:prstGeom prst="rect">
            <a:avLst/>
          </a:prstGeom>
          <a:noFill/>
        </p:spPr>
        <p:txBody>
          <a:bodyPr wrap="square" rtlCol="0">
            <a:spAutoFit/>
          </a:bodyPr>
          <a:lstStyle/>
          <a:p>
            <a:r>
              <a:rPr lang="en-US" sz="4500" b="1" dirty="0">
                <a:latin typeface="Nunito Sans" panose="00000500000000000000" pitchFamily="2" charset="0"/>
              </a:rPr>
              <a:t>Switch Case </a:t>
            </a:r>
            <a:r>
              <a:rPr lang="en-US" sz="4000" b="1" dirty="0">
                <a:latin typeface="Nunito Sans" panose="00000500000000000000" pitchFamily="2" charset="0"/>
              </a:rPr>
              <a:t>(Fall through)</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
        <p:nvSpPr>
          <p:cNvPr id="8" name="TextBox 7">
            <a:extLst>
              <a:ext uri="{FF2B5EF4-FFF2-40B4-BE49-F238E27FC236}">
                <a16:creationId xmlns:a16="http://schemas.microsoft.com/office/drawing/2014/main" id="{6373F422-781C-4385-84E3-34EDBC7AB3E7}"/>
              </a:ext>
            </a:extLst>
          </p:cNvPr>
          <p:cNvSpPr txBox="1"/>
          <p:nvPr/>
        </p:nvSpPr>
        <p:spPr>
          <a:xfrm>
            <a:off x="630319" y="1708934"/>
            <a:ext cx="11104481" cy="4785926"/>
          </a:xfrm>
          <a:prstGeom prst="rect">
            <a:avLst/>
          </a:prstGeom>
          <a:noFill/>
        </p:spPr>
        <p:txBody>
          <a:bodyPr wrap="square" rtlCol="0">
            <a:spAutoFit/>
          </a:bodyPr>
          <a:lstStyle/>
          <a:p>
            <a:r>
              <a:rPr lang="en-US" sz="2500" dirty="0">
                <a:latin typeface="Nunito Sans SemiBold" pitchFamily="2" charset="0"/>
              </a:rPr>
              <a:t>Syntax:</a:t>
            </a:r>
          </a:p>
          <a:p>
            <a:endParaRPr lang="en-US" sz="2000" dirty="0">
              <a:latin typeface="Nunito Sans SemiBold" pitchFamily="2" charset="0"/>
            </a:endParaRPr>
          </a:p>
          <a:p>
            <a:r>
              <a:rPr lang="en-US" sz="2000" dirty="0">
                <a:latin typeface="Nunito Sans Light" pitchFamily="2" charset="0"/>
              </a:rPr>
              <a:t>	switch(expression){    </a:t>
            </a:r>
          </a:p>
          <a:p>
            <a:r>
              <a:rPr lang="en-US" sz="2000" dirty="0">
                <a:latin typeface="Nunito Sans Light" pitchFamily="2" charset="0"/>
              </a:rPr>
              <a:t>    		case 1:    </a:t>
            </a:r>
          </a:p>
          <a:p>
            <a:r>
              <a:rPr lang="en-US" sz="2000" dirty="0">
                <a:latin typeface="Nunito Sans Light" pitchFamily="2" charset="0"/>
              </a:rPr>
              <a:t>           		case 2:   </a:t>
            </a:r>
          </a:p>
          <a:p>
            <a:r>
              <a:rPr lang="en-US" sz="2000" dirty="0">
                <a:latin typeface="Nunito Sans Light" pitchFamily="2" charset="0"/>
              </a:rPr>
              <a:t>                             case 3: </a:t>
            </a:r>
          </a:p>
          <a:p>
            <a:r>
              <a:rPr lang="en-US" sz="2000" dirty="0">
                <a:latin typeface="Nunito Sans Light" pitchFamily="2" charset="0"/>
              </a:rPr>
              <a:t>                                           // Code to be executed</a:t>
            </a:r>
          </a:p>
          <a:p>
            <a:r>
              <a:rPr lang="en-US" sz="2000" dirty="0">
                <a:latin typeface="Nunito Sans Light" pitchFamily="2" charset="0"/>
              </a:rPr>
              <a:t>			break</a:t>
            </a:r>
          </a:p>
          <a:p>
            <a:r>
              <a:rPr lang="en-US" sz="2000" dirty="0">
                <a:latin typeface="Nunito Sans Light" pitchFamily="2" charset="0"/>
              </a:rPr>
              <a:t>		case 4:</a:t>
            </a:r>
          </a:p>
          <a:p>
            <a:r>
              <a:rPr lang="en-US" sz="2000" dirty="0">
                <a:latin typeface="Nunito Sans Light" pitchFamily="2" charset="0"/>
              </a:rPr>
              <a:t>		case 5:</a:t>
            </a:r>
          </a:p>
          <a:p>
            <a:r>
              <a:rPr lang="en-US" sz="2000" dirty="0">
                <a:latin typeface="Nunito Sans Light" pitchFamily="2" charset="0"/>
              </a:rPr>
              <a:t>		case 6:</a:t>
            </a:r>
          </a:p>
          <a:p>
            <a:r>
              <a:rPr lang="en-US" sz="2000" dirty="0">
                <a:latin typeface="Nunito Sans Light" pitchFamily="2" charset="0"/>
              </a:rPr>
              <a:t>		             // Code to be executed</a:t>
            </a:r>
          </a:p>
          <a:p>
            <a:r>
              <a:rPr lang="en-US" sz="2000" dirty="0">
                <a:latin typeface="Nunito Sans Light" pitchFamily="2" charset="0"/>
              </a:rPr>
              <a:t>			break </a:t>
            </a:r>
          </a:p>
          <a:p>
            <a:r>
              <a:rPr lang="en-US" sz="2000" dirty="0">
                <a:latin typeface="Nunito Sans Light" pitchFamily="2" charset="0"/>
              </a:rPr>
              <a:t>        			</a:t>
            </a:r>
          </a:p>
          <a:p>
            <a:r>
              <a:rPr lang="en-US" sz="2000" dirty="0">
                <a:latin typeface="Nunito Sans Light" pitchFamily="2" charset="0"/>
              </a:rPr>
              <a:t>        	}</a:t>
            </a:r>
          </a:p>
        </p:txBody>
      </p:sp>
    </p:spTree>
    <p:extLst>
      <p:ext uri="{BB962C8B-B14F-4D97-AF65-F5344CB8AC3E}">
        <p14:creationId xmlns:p14="http://schemas.microsoft.com/office/powerpoint/2010/main" val="1016221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PUBG </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373F422-781C-4385-84E3-34EDBC7AB3E7}"/>
              </a:ext>
            </a:extLst>
          </p:cNvPr>
          <p:cNvSpPr txBox="1"/>
          <p:nvPr/>
        </p:nvSpPr>
        <p:spPr>
          <a:xfrm>
            <a:off x="558069" y="1524000"/>
            <a:ext cx="11104481" cy="4154984"/>
          </a:xfrm>
          <a:prstGeom prst="rect">
            <a:avLst/>
          </a:prstGeom>
          <a:noFill/>
        </p:spPr>
        <p:txBody>
          <a:bodyPr wrap="square" rtlCol="0">
            <a:spAutoFit/>
          </a:bodyPr>
          <a:lstStyle/>
          <a:p>
            <a:r>
              <a:rPr lang="en-IN" sz="2400" dirty="0"/>
              <a:t>After selecting the map in PUBG, the next steps are common in all the maps. Let’s take a look at the steps.</a:t>
            </a:r>
          </a:p>
          <a:p>
            <a:pPr marL="514350" indent="-514350">
              <a:buFont typeface="+mj-lt"/>
              <a:buAutoNum type="arabicPeriod"/>
            </a:pPr>
            <a:r>
              <a:rPr lang="en-IN" sz="2400" dirty="0"/>
              <a:t>Selecting an area to drop out.</a:t>
            </a:r>
          </a:p>
          <a:p>
            <a:pPr marL="514350" indent="-514350">
              <a:buFont typeface="+mj-lt"/>
              <a:buAutoNum type="arabicPeriod"/>
            </a:pPr>
            <a:r>
              <a:rPr lang="en-IN" sz="2400" dirty="0"/>
              <a:t>Looting weapons and equipments.</a:t>
            </a:r>
          </a:p>
          <a:p>
            <a:pPr marL="514350" indent="-514350">
              <a:buFont typeface="+mj-lt"/>
              <a:buAutoNum type="arabicPeriod"/>
            </a:pPr>
            <a:r>
              <a:rPr lang="en-IN" sz="2400" dirty="0"/>
              <a:t>Stay out of blue circle.</a:t>
            </a:r>
          </a:p>
          <a:p>
            <a:pPr marL="514350" indent="-514350">
              <a:buFont typeface="+mj-lt"/>
              <a:buAutoNum type="arabicPeriod"/>
            </a:pPr>
            <a:r>
              <a:rPr lang="en-IN" sz="2400" dirty="0"/>
              <a:t>Kill your enemies.</a:t>
            </a:r>
          </a:p>
          <a:p>
            <a:endParaRPr lang="en-IN" sz="2400" dirty="0"/>
          </a:p>
          <a:p>
            <a:r>
              <a:rPr lang="en-IN" sz="2400" dirty="0"/>
              <a:t>So, for all the four maps, we are going to </a:t>
            </a:r>
          </a:p>
          <a:p>
            <a:r>
              <a:rPr lang="en-IN" sz="2400" dirty="0"/>
              <a:t>display these instructions. </a:t>
            </a:r>
          </a:p>
          <a:p>
            <a:endParaRPr lang="en-IN" sz="2400" dirty="0"/>
          </a:p>
          <a:p>
            <a:r>
              <a:rPr lang="en-IN" sz="2400" dirty="0"/>
              <a:t>So How will you do that ? </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2743200"/>
            <a:ext cx="4876800" cy="2438400"/>
          </a:xfrm>
          <a:prstGeom prst="rect">
            <a:avLst/>
          </a:prstGeom>
        </p:spPr>
      </p:pic>
    </p:spTree>
    <p:extLst>
      <p:ext uri="{BB962C8B-B14F-4D97-AF65-F5344CB8AC3E}">
        <p14:creationId xmlns:p14="http://schemas.microsoft.com/office/powerpoint/2010/main" val="10162216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err="1">
                <a:latin typeface="Nunito Sans" panose="00000500000000000000" pitchFamily="2" charset="0"/>
              </a:rPr>
              <a:t>Pseudocode</a:t>
            </a:r>
            <a:endParaRPr lang="en-US" sz="4500" b="1" dirty="0">
              <a:latin typeface="Nunito Sans" panose="00000500000000000000" pitchFamily="2" charset="0"/>
            </a:endParaRP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AFC0D69-68C1-4838-9AC4-A4286388BDC4}"/>
              </a:ext>
            </a:extLst>
          </p:cNvPr>
          <p:cNvSpPr txBox="1"/>
          <p:nvPr/>
        </p:nvSpPr>
        <p:spPr>
          <a:xfrm>
            <a:off x="914400" y="1782901"/>
            <a:ext cx="10972800" cy="3477875"/>
          </a:xfrm>
          <a:prstGeom prst="rect">
            <a:avLst/>
          </a:prstGeom>
          <a:noFill/>
        </p:spPr>
        <p:txBody>
          <a:bodyPr wrap="square" rtlCol="0">
            <a:spAutoFit/>
          </a:bodyPr>
          <a:lstStyle/>
          <a:p>
            <a:r>
              <a:rPr lang="en-IN" sz="2000" dirty="0">
                <a:latin typeface="Nunito Sans" pitchFamily="2" charset="0"/>
              </a:rPr>
              <a:t>Switch(number)</a:t>
            </a:r>
          </a:p>
          <a:p>
            <a:r>
              <a:rPr lang="en-IN" sz="2000" dirty="0">
                <a:latin typeface="Nunito Sans" pitchFamily="2" charset="0"/>
              </a:rPr>
              <a:t>{</a:t>
            </a:r>
          </a:p>
          <a:p>
            <a:r>
              <a:rPr lang="en-IN" sz="2000" dirty="0">
                <a:latin typeface="Nunito Sans" pitchFamily="2" charset="0"/>
              </a:rPr>
              <a:t>	case 1:</a:t>
            </a:r>
          </a:p>
          <a:p>
            <a:r>
              <a:rPr lang="en-IN" sz="2000" dirty="0">
                <a:latin typeface="Nunito Sans" pitchFamily="2" charset="0"/>
              </a:rPr>
              <a:t>   	case 2: </a:t>
            </a:r>
          </a:p>
          <a:p>
            <a:r>
              <a:rPr lang="en-IN" sz="2000" dirty="0">
                <a:latin typeface="Nunito Sans" pitchFamily="2" charset="0"/>
              </a:rPr>
              <a:t>   	case 3: </a:t>
            </a:r>
          </a:p>
          <a:p>
            <a:r>
              <a:rPr lang="en-IN" sz="2000" dirty="0">
                <a:latin typeface="Nunito Sans" pitchFamily="2" charset="0"/>
              </a:rPr>
              <a:t>  	case 4: </a:t>
            </a:r>
          </a:p>
          <a:p>
            <a:r>
              <a:rPr lang="en-IN" sz="2000" dirty="0">
                <a:latin typeface="Nunito Sans" pitchFamily="2" charset="0"/>
              </a:rPr>
              <a:t>                        Print(“1.Selecting an area to drop out. \n2.Looting weapons and                               	          equipments.\n3.Stay out of blue circle.\n4.Kill your enemies.”);</a:t>
            </a:r>
          </a:p>
          <a:p>
            <a:r>
              <a:rPr lang="en-IN" sz="2000" dirty="0">
                <a:latin typeface="Nunito Sans" pitchFamily="2" charset="0"/>
              </a:rPr>
              <a:t>	          break;</a:t>
            </a:r>
          </a:p>
          <a:p>
            <a:r>
              <a:rPr lang="en-IN" sz="2000" dirty="0">
                <a:latin typeface="Nunito Sans" pitchFamily="2" charset="0"/>
              </a:rPr>
              <a:t>}</a:t>
            </a:r>
            <a:endParaRPr lang="en-GB" sz="2000" dirty="0">
              <a:latin typeface="Nunito Sans" pitchFamily="2" charset="0"/>
            </a:endParaRPr>
          </a:p>
          <a:p>
            <a:endParaRPr lang="en-GB" sz="2000" dirty="0">
              <a:latin typeface="Nunito Sans" pitchFamily="2" charset="0"/>
              <a:cs typeface="Courier New" panose="02070309020205020404" pitchFamily="49" charset="0"/>
            </a:endParaRPr>
          </a:p>
        </p:txBody>
      </p:sp>
    </p:spTree>
    <p:extLst>
      <p:ext uri="{BB962C8B-B14F-4D97-AF65-F5344CB8AC3E}">
        <p14:creationId xmlns:p14="http://schemas.microsoft.com/office/powerpoint/2010/main" val="10162216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936306A-33BA-4782-AA65-4CCAB46676B6}"/>
              </a:ext>
            </a:extLst>
          </p:cNvPr>
          <p:cNvSpPr/>
          <p:nvPr/>
        </p:nvSpPr>
        <p:spPr>
          <a:xfrm>
            <a:off x="-4916" y="5943600"/>
            <a:ext cx="12201832"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IN" sz="2000" dirty="0">
                <a:solidFill>
                  <a:schemeClr val="bg1"/>
                </a:solidFill>
                <a:latin typeface="Courier New" pitchFamily="49" charset="0"/>
                <a:cs typeface="Courier New" pitchFamily="49" charset="0"/>
              </a:rPr>
              <a:t>                       \n3.Stay out of blue circle.</a:t>
            </a:r>
            <a:endParaRPr lang="en-US" sz="2000" dirty="0">
              <a:solidFill>
                <a:schemeClr val="bg1"/>
              </a:solidFill>
              <a:latin typeface="Courier New" panose="02070309020205020404" pitchFamily="49" charset="0"/>
              <a:cs typeface="Courier New" panose="02070309020205020404" pitchFamily="49" charset="0"/>
            </a:endParaRPr>
          </a:p>
        </p:txBody>
      </p:sp>
      <p:sp>
        <p:nvSpPr>
          <p:cNvPr id="45" name="Rectangle 44">
            <a:extLst>
              <a:ext uri="{FF2B5EF4-FFF2-40B4-BE49-F238E27FC236}">
                <a16:creationId xmlns:a16="http://schemas.microsoft.com/office/drawing/2014/main" id="{E4A9EB63-79D5-4617-BE6B-1B3CCF6955CA}"/>
              </a:ext>
            </a:extLst>
          </p:cNvPr>
          <p:cNvSpPr/>
          <p:nvPr/>
        </p:nvSpPr>
        <p:spPr>
          <a:xfrm>
            <a:off x="4916" y="6400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p>
          <a:p>
            <a:pPr lvl="1"/>
            <a:r>
              <a:rPr lang="en-US" sz="2000" dirty="0">
                <a:solidFill>
                  <a:srgbClr val="7030A0"/>
                </a:solidFill>
                <a:latin typeface="Courier New" panose="02070309020205020404" pitchFamily="49" charset="0"/>
                <a:cs typeface="Courier New" panose="02070309020205020404" pitchFamily="49" charset="0"/>
              </a:rPr>
              <a:t>                        </a:t>
            </a:r>
            <a:r>
              <a:rPr lang="en-IN" sz="2000" dirty="0">
                <a:solidFill>
                  <a:schemeClr val="bg1"/>
                </a:solidFill>
                <a:latin typeface="Courier New" pitchFamily="49" charset="0"/>
                <a:cs typeface="Courier New" pitchFamily="49" charset="0"/>
              </a:rPr>
              <a:t>\n4.Kill your enemies.”);</a:t>
            </a:r>
            <a:endParaRPr lang="en-US" sz="2000" dirty="0">
              <a:solidFill>
                <a:schemeClr val="bg1"/>
              </a:solidFill>
              <a:latin typeface="Courier New" panose="02070309020205020404" pitchFamily="49" charset="0"/>
              <a:cs typeface="Courier New" panose="02070309020205020404" pitchFamily="49" charset="0"/>
            </a:endParaRPr>
          </a:p>
          <a:p>
            <a:pPr lvl="1"/>
            <a:endParaRPr lang="en-US" sz="2000" dirty="0">
              <a:solidFill>
                <a:schemeClr val="bg1"/>
              </a:solidFill>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030C06C5-6685-4170-BADF-FF6009F3B825}"/>
              </a:ext>
            </a:extLst>
          </p:cNvPr>
          <p:cNvSpPr/>
          <p:nvPr/>
        </p:nvSpPr>
        <p:spPr>
          <a:xfrm>
            <a:off x="0" y="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Courier New" panose="02070309020205020404" pitchFamily="49" charset="0"/>
                <a:cs typeface="Courier New" panose="02070309020205020404" pitchFamily="49" charset="0"/>
              </a:rPr>
              <a:t>Code</a:t>
            </a:r>
          </a:p>
        </p:txBody>
      </p:sp>
      <p:sp>
        <p:nvSpPr>
          <p:cNvPr id="16" name="Rectangle 15">
            <a:extLst>
              <a:ext uri="{FF2B5EF4-FFF2-40B4-BE49-F238E27FC236}">
                <a16:creationId xmlns:a16="http://schemas.microsoft.com/office/drawing/2014/main" id="{2B976B02-6958-4119-B17A-5F4408B90C2F}"/>
              </a:ext>
            </a:extLst>
          </p:cNvPr>
          <p:cNvSpPr/>
          <p:nvPr/>
        </p:nvSpPr>
        <p:spPr>
          <a:xfrm>
            <a:off x="0" y="457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#include&lt;</a:t>
            </a:r>
            <a:r>
              <a:rPr lang="en-US" sz="2000" dirty="0" err="1">
                <a:solidFill>
                  <a:schemeClr val="bg1"/>
                </a:solidFill>
                <a:latin typeface="Courier New" panose="02070309020205020404" pitchFamily="49" charset="0"/>
                <a:cs typeface="Courier New" panose="02070309020205020404" pitchFamily="49" charset="0"/>
              </a:rPr>
              <a:t>stdio.h</a:t>
            </a:r>
            <a:r>
              <a:rPr lang="en-US" sz="2000" dirty="0">
                <a:solidFill>
                  <a:schemeClr val="bg1"/>
                </a:solidFill>
                <a:latin typeface="Courier New" panose="02070309020205020404" pitchFamily="49" charset="0"/>
                <a:cs typeface="Courier New" panose="02070309020205020404" pitchFamily="49" charset="0"/>
              </a:rPr>
              <a:t>&gt;</a:t>
            </a:r>
          </a:p>
        </p:txBody>
      </p:sp>
      <p:sp>
        <p:nvSpPr>
          <p:cNvPr id="31" name="Rectangle 30">
            <a:extLst>
              <a:ext uri="{FF2B5EF4-FFF2-40B4-BE49-F238E27FC236}">
                <a16:creationId xmlns:a16="http://schemas.microsoft.com/office/drawing/2014/main" id="{BDEE69A0-4C96-495B-844B-B51AD6FB6BEC}"/>
              </a:ext>
            </a:extLst>
          </p:cNvPr>
          <p:cNvSpPr/>
          <p:nvPr/>
        </p:nvSpPr>
        <p:spPr>
          <a:xfrm>
            <a:off x="0" y="9144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main()</a:t>
            </a:r>
          </a:p>
        </p:txBody>
      </p:sp>
      <p:sp>
        <p:nvSpPr>
          <p:cNvPr id="32" name="Rectangle 31">
            <a:extLst>
              <a:ext uri="{FF2B5EF4-FFF2-40B4-BE49-F238E27FC236}">
                <a16:creationId xmlns:a16="http://schemas.microsoft.com/office/drawing/2014/main" id="{06D17A24-E131-43CA-9AAB-3EBBF4464991}"/>
              </a:ext>
            </a:extLst>
          </p:cNvPr>
          <p:cNvSpPr/>
          <p:nvPr/>
        </p:nvSpPr>
        <p:spPr>
          <a:xfrm>
            <a:off x="0" y="13716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p>
        </p:txBody>
      </p:sp>
      <p:sp>
        <p:nvSpPr>
          <p:cNvPr id="33" name="Rectangle 32">
            <a:extLst>
              <a:ext uri="{FF2B5EF4-FFF2-40B4-BE49-F238E27FC236}">
                <a16:creationId xmlns:a16="http://schemas.microsoft.com/office/drawing/2014/main" id="{58A78835-D285-4C29-BBE2-2D089573DDCA}"/>
              </a:ext>
            </a:extLst>
          </p:cNvPr>
          <p:cNvSpPr/>
          <p:nvPr/>
        </p:nvSpPr>
        <p:spPr>
          <a:xfrm>
            <a:off x="0" y="1828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int</a:t>
            </a:r>
            <a:r>
              <a:rPr lang="en-US" sz="2000" dirty="0">
                <a:solidFill>
                  <a:schemeClr val="bg1"/>
                </a:solidFill>
                <a:latin typeface="Courier New" panose="02070309020205020404" pitchFamily="49" charset="0"/>
                <a:cs typeface="Courier New" panose="02070309020205020404" pitchFamily="49" charset="0"/>
              </a:rPr>
              <a:t> number;</a:t>
            </a:r>
          </a:p>
        </p:txBody>
      </p:sp>
      <p:sp>
        <p:nvSpPr>
          <p:cNvPr id="34" name="Rectangle 33">
            <a:extLst>
              <a:ext uri="{FF2B5EF4-FFF2-40B4-BE49-F238E27FC236}">
                <a16:creationId xmlns:a16="http://schemas.microsoft.com/office/drawing/2014/main" id="{18B9FA3D-661F-4154-837C-FCEFCBDCD0BF}"/>
              </a:ext>
            </a:extLst>
          </p:cNvPr>
          <p:cNvSpPr/>
          <p:nvPr/>
        </p:nvSpPr>
        <p:spPr>
          <a:xfrm>
            <a:off x="0" y="22860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    </a:t>
            </a:r>
            <a:r>
              <a:rPr lang="en-US" sz="2000" dirty="0" err="1">
                <a:solidFill>
                  <a:schemeClr val="bg1"/>
                </a:solidFill>
                <a:latin typeface="Courier New" panose="02070309020205020404" pitchFamily="49" charset="0"/>
                <a:cs typeface="Courier New" panose="02070309020205020404" pitchFamily="49" charset="0"/>
              </a:rPr>
              <a:t>scanf</a:t>
            </a:r>
            <a:r>
              <a:rPr lang="en-US" sz="2000" dirty="0">
                <a:solidFill>
                  <a:schemeClr val="bg1"/>
                </a:solidFill>
                <a:latin typeface="Courier New" panose="02070309020205020404" pitchFamily="49" charset="0"/>
                <a:cs typeface="Courier New" panose="02070309020205020404" pitchFamily="49" charset="0"/>
              </a:rPr>
              <a:t>(“%d”, &amp;number);</a:t>
            </a:r>
          </a:p>
        </p:txBody>
      </p:sp>
      <p:sp>
        <p:nvSpPr>
          <p:cNvPr id="35" name="Rectangle 34">
            <a:extLst>
              <a:ext uri="{FF2B5EF4-FFF2-40B4-BE49-F238E27FC236}">
                <a16:creationId xmlns:a16="http://schemas.microsoft.com/office/drawing/2014/main" id="{836F580A-3648-487F-A968-D43CEAF34F33}"/>
              </a:ext>
            </a:extLst>
          </p:cNvPr>
          <p:cNvSpPr/>
          <p:nvPr/>
        </p:nvSpPr>
        <p:spPr>
          <a:xfrm>
            <a:off x="0" y="27432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switch</a:t>
            </a:r>
            <a:r>
              <a:rPr lang="en-US" sz="2000" dirty="0">
                <a:solidFill>
                  <a:schemeClr val="bg1"/>
                </a:solidFill>
                <a:latin typeface="Courier New" panose="02070309020205020404" pitchFamily="49" charset="0"/>
                <a:cs typeface="Courier New" panose="02070309020205020404" pitchFamily="49" charset="0"/>
              </a:rPr>
              <a:t>(number){</a:t>
            </a:r>
          </a:p>
        </p:txBody>
      </p:sp>
      <p:sp>
        <p:nvSpPr>
          <p:cNvPr id="36" name="Rectangle 35">
            <a:extLst>
              <a:ext uri="{FF2B5EF4-FFF2-40B4-BE49-F238E27FC236}">
                <a16:creationId xmlns:a16="http://schemas.microsoft.com/office/drawing/2014/main" id="{8FFEC722-0C34-462C-BEEF-287DEF29767E}"/>
              </a:ext>
            </a:extLst>
          </p:cNvPr>
          <p:cNvSpPr/>
          <p:nvPr/>
        </p:nvSpPr>
        <p:spPr>
          <a:xfrm>
            <a:off x="0" y="32004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    case </a:t>
            </a:r>
            <a:r>
              <a:rPr lang="en-US" sz="2000" dirty="0">
                <a:solidFill>
                  <a:schemeClr val="bg1"/>
                </a:solidFill>
                <a:latin typeface="Courier New" panose="02070309020205020404" pitchFamily="49" charset="0"/>
                <a:cs typeface="Courier New" panose="02070309020205020404" pitchFamily="49" charset="0"/>
              </a:rPr>
              <a:t>1:</a:t>
            </a:r>
          </a:p>
        </p:txBody>
      </p:sp>
      <p:sp>
        <p:nvSpPr>
          <p:cNvPr id="37" name="Rectangle 36">
            <a:extLst>
              <a:ext uri="{FF2B5EF4-FFF2-40B4-BE49-F238E27FC236}">
                <a16:creationId xmlns:a16="http://schemas.microsoft.com/office/drawing/2014/main" id="{392BA1BF-F77A-4A51-A31F-23E2A912161F}"/>
              </a:ext>
            </a:extLst>
          </p:cNvPr>
          <p:cNvSpPr/>
          <p:nvPr/>
        </p:nvSpPr>
        <p:spPr>
          <a:xfrm>
            <a:off x="0" y="36576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itchFamily="49" charset="0"/>
                <a:cs typeface="Courier New" pitchFamily="49" charset="0"/>
              </a:rPr>
              <a:t>      	 </a:t>
            </a:r>
            <a:r>
              <a:rPr lang="en-US" sz="2000" dirty="0">
                <a:solidFill>
                  <a:srgbClr val="F05136"/>
                </a:solidFill>
                <a:latin typeface="Courier New" pitchFamily="49" charset="0"/>
                <a:cs typeface="Courier New" pitchFamily="49" charset="0"/>
              </a:rPr>
              <a:t>case</a:t>
            </a:r>
            <a:r>
              <a:rPr lang="en-US" sz="2000" dirty="0">
                <a:solidFill>
                  <a:schemeClr val="bg1"/>
                </a:solidFill>
                <a:latin typeface="Courier New" pitchFamily="49" charset="0"/>
                <a:cs typeface="Courier New" pitchFamily="49" charset="0"/>
              </a:rPr>
              <a:t> 2:</a:t>
            </a:r>
          </a:p>
        </p:txBody>
      </p:sp>
      <p:sp>
        <p:nvSpPr>
          <p:cNvPr id="38" name="Rectangle 37">
            <a:extLst>
              <a:ext uri="{FF2B5EF4-FFF2-40B4-BE49-F238E27FC236}">
                <a16:creationId xmlns:a16="http://schemas.microsoft.com/office/drawing/2014/main" id="{BDDD948E-1856-437F-8D51-4ED976676EEB}"/>
              </a:ext>
            </a:extLst>
          </p:cNvPr>
          <p:cNvSpPr/>
          <p:nvPr/>
        </p:nvSpPr>
        <p:spPr>
          <a:xfrm>
            <a:off x="0" y="41148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case</a:t>
            </a:r>
            <a:r>
              <a:rPr lang="en-US" sz="2000" dirty="0">
                <a:solidFill>
                  <a:schemeClr val="bg1"/>
                </a:solidFill>
                <a:latin typeface="Courier New" panose="02070309020205020404" pitchFamily="49" charset="0"/>
                <a:cs typeface="Courier New" panose="02070309020205020404" pitchFamily="49" charset="0"/>
              </a:rPr>
              <a:t> 3:</a:t>
            </a:r>
          </a:p>
        </p:txBody>
      </p:sp>
      <p:sp>
        <p:nvSpPr>
          <p:cNvPr id="39" name="Rectangle 38">
            <a:extLst>
              <a:ext uri="{FF2B5EF4-FFF2-40B4-BE49-F238E27FC236}">
                <a16:creationId xmlns:a16="http://schemas.microsoft.com/office/drawing/2014/main" id="{45539D98-A6AE-4C69-B359-30F7357B35DF}"/>
              </a:ext>
            </a:extLst>
          </p:cNvPr>
          <p:cNvSpPr/>
          <p:nvPr/>
        </p:nvSpPr>
        <p:spPr>
          <a:xfrm>
            <a:off x="0" y="45720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    case </a:t>
            </a:r>
            <a:r>
              <a:rPr lang="en-US" sz="2000" dirty="0">
                <a:solidFill>
                  <a:schemeClr val="bg1"/>
                </a:solidFill>
                <a:latin typeface="Courier New" panose="02070309020205020404" pitchFamily="49" charset="0"/>
                <a:cs typeface="Courier New" panose="02070309020205020404" pitchFamily="49" charset="0"/>
              </a:rPr>
              <a:t>4:</a:t>
            </a:r>
          </a:p>
        </p:txBody>
      </p:sp>
      <p:sp>
        <p:nvSpPr>
          <p:cNvPr id="40" name="Rectangle 39">
            <a:extLst>
              <a:ext uri="{FF2B5EF4-FFF2-40B4-BE49-F238E27FC236}">
                <a16:creationId xmlns:a16="http://schemas.microsoft.com/office/drawing/2014/main" id="{2B13E311-7EBF-430C-AB0A-ADAD25B5A66E}"/>
              </a:ext>
            </a:extLst>
          </p:cNvPr>
          <p:cNvSpPr/>
          <p:nvPr/>
        </p:nvSpPr>
        <p:spPr>
          <a:xfrm>
            <a:off x="0" y="5029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itchFamily="49" charset="0"/>
                <a:cs typeface="Courier New" pitchFamily="49" charset="0"/>
              </a:rPr>
              <a:t>      	        </a:t>
            </a:r>
            <a:r>
              <a:rPr lang="en-US" sz="2000" dirty="0" err="1">
                <a:solidFill>
                  <a:schemeClr val="bg1"/>
                </a:solidFill>
                <a:latin typeface="Courier New" pitchFamily="49" charset="0"/>
                <a:cs typeface="Courier New" pitchFamily="49" charset="0"/>
              </a:rPr>
              <a:t>printf</a:t>
            </a:r>
            <a:r>
              <a:rPr lang="en-IN" sz="2000" dirty="0">
                <a:solidFill>
                  <a:schemeClr val="bg1"/>
                </a:solidFill>
                <a:latin typeface="Courier New" pitchFamily="49" charset="0"/>
                <a:cs typeface="Courier New" pitchFamily="49" charset="0"/>
              </a:rPr>
              <a:t>(“1.Selecting an area to drop out. </a:t>
            </a:r>
            <a:endParaRPr lang="en-US" sz="2000" dirty="0">
              <a:solidFill>
                <a:schemeClr val="bg1"/>
              </a:solidFill>
              <a:latin typeface="Courier New" pitchFamily="49" charset="0"/>
              <a:cs typeface="Courier New" pitchFamily="49" charset="0"/>
            </a:endParaRPr>
          </a:p>
        </p:txBody>
      </p:sp>
      <p:sp>
        <p:nvSpPr>
          <p:cNvPr id="41" name="Rectangle 40">
            <a:extLst>
              <a:ext uri="{FF2B5EF4-FFF2-40B4-BE49-F238E27FC236}">
                <a16:creationId xmlns:a16="http://schemas.microsoft.com/office/drawing/2014/main" id="{8BD79F16-C8E8-4FC0-AF79-31D94CC30EBD}"/>
              </a:ext>
            </a:extLst>
          </p:cNvPr>
          <p:cNvSpPr/>
          <p:nvPr/>
        </p:nvSpPr>
        <p:spPr>
          <a:xfrm>
            <a:off x="4916" y="5486400"/>
            <a:ext cx="12187084"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IN" sz="2000" dirty="0">
                <a:solidFill>
                  <a:schemeClr val="bg1"/>
                </a:solidFill>
                <a:latin typeface="Courier New" pitchFamily="49" charset="0"/>
                <a:cs typeface="Courier New" pitchFamily="49" charset="0"/>
              </a:rPr>
              <a:t>\n2.Looting weapons and equipments.</a:t>
            </a:r>
            <a:endParaRPr lang="en-US" sz="2000" dirty="0">
              <a:solidFill>
                <a:schemeClr val="bg1"/>
              </a:solidFill>
              <a:latin typeface="Courier New" pitchFamily="49" charset="0"/>
              <a:cs typeface="Courier New" pitchFamily="49" charset="0"/>
            </a:endParaRPr>
          </a:p>
        </p:txBody>
      </p:sp>
      <p:sp>
        <p:nvSpPr>
          <p:cNvPr id="46" name="TextBox 45">
            <a:extLst>
              <a:ext uri="{FF2B5EF4-FFF2-40B4-BE49-F238E27FC236}">
                <a16:creationId xmlns:a16="http://schemas.microsoft.com/office/drawing/2014/main" id="{7AAF869B-898F-421F-B05D-8B5FACAAFB9D}"/>
              </a:ext>
            </a:extLst>
          </p:cNvPr>
          <p:cNvSpPr txBox="1"/>
          <p:nvPr/>
        </p:nvSpPr>
        <p:spPr>
          <a:xfrm>
            <a:off x="14748" y="399015"/>
            <a:ext cx="516633" cy="6517169"/>
          </a:xfrm>
          <a:prstGeom prst="rect">
            <a:avLst/>
          </a:prstGeom>
          <a:noFill/>
        </p:spPr>
        <p:txBody>
          <a:bodyPr wrap="square" rtlCol="0">
            <a:spAutoFit/>
          </a:bodyPr>
          <a:lstStyle/>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3</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4</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5</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6</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7</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8</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9</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10</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11</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12</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13</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14</a:t>
            </a:r>
          </a:p>
        </p:txBody>
      </p:sp>
    </p:spTree>
    <p:extLst>
      <p:ext uri="{BB962C8B-B14F-4D97-AF65-F5344CB8AC3E}">
        <p14:creationId xmlns:p14="http://schemas.microsoft.com/office/powerpoint/2010/main" val="2935483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9936306A-33BA-4782-AA65-4CCAB46676B6}"/>
              </a:ext>
            </a:extLst>
          </p:cNvPr>
          <p:cNvSpPr/>
          <p:nvPr/>
        </p:nvSpPr>
        <p:spPr>
          <a:xfrm>
            <a:off x="-4916" y="5943600"/>
            <a:ext cx="12201832"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r>
              <a:rPr lang="en-IN" sz="2000" dirty="0">
                <a:solidFill>
                  <a:schemeClr val="bg1"/>
                </a:solidFill>
                <a:latin typeface="Courier New" pitchFamily="49" charset="0"/>
                <a:cs typeface="Courier New" pitchFamily="49" charset="0"/>
              </a:rPr>
              <a:t>                       </a:t>
            </a:r>
            <a:endParaRPr lang="en-US" sz="2000" dirty="0">
              <a:solidFill>
                <a:schemeClr val="bg1"/>
              </a:solidFill>
              <a:latin typeface="Courier New" panose="02070309020205020404" pitchFamily="49" charset="0"/>
              <a:cs typeface="Courier New" panose="02070309020205020404" pitchFamily="49" charset="0"/>
            </a:endParaRPr>
          </a:p>
        </p:txBody>
      </p:sp>
      <p:sp>
        <p:nvSpPr>
          <p:cNvPr id="45" name="Rectangle 44">
            <a:extLst>
              <a:ext uri="{FF2B5EF4-FFF2-40B4-BE49-F238E27FC236}">
                <a16:creationId xmlns:a16="http://schemas.microsoft.com/office/drawing/2014/main" id="{E4A9EB63-79D5-4617-BE6B-1B3CCF6955CA}"/>
              </a:ext>
            </a:extLst>
          </p:cNvPr>
          <p:cNvSpPr/>
          <p:nvPr/>
        </p:nvSpPr>
        <p:spPr>
          <a:xfrm>
            <a:off x="4916" y="6400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p>
          <a:p>
            <a:pPr lvl="1"/>
            <a:r>
              <a:rPr lang="en-US" sz="2000" dirty="0">
                <a:solidFill>
                  <a:srgbClr val="7030A0"/>
                </a:solidFill>
                <a:latin typeface="Courier New" panose="02070309020205020404" pitchFamily="49" charset="0"/>
                <a:cs typeface="Courier New" panose="02070309020205020404" pitchFamily="49" charset="0"/>
              </a:rPr>
              <a:t>                        </a:t>
            </a:r>
            <a:endParaRPr lang="en-US" sz="2000" dirty="0">
              <a:solidFill>
                <a:schemeClr val="bg1"/>
              </a:solidFill>
              <a:latin typeface="Courier New" panose="02070309020205020404" pitchFamily="49" charset="0"/>
              <a:cs typeface="Courier New" panose="02070309020205020404" pitchFamily="49" charset="0"/>
            </a:endParaRPr>
          </a:p>
          <a:p>
            <a:pPr lvl="1"/>
            <a:endParaRPr lang="en-US" sz="2000" dirty="0">
              <a:solidFill>
                <a:schemeClr val="bg1"/>
              </a:solidFill>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030C06C5-6685-4170-BADF-FF6009F3B825}"/>
              </a:ext>
            </a:extLst>
          </p:cNvPr>
          <p:cNvSpPr/>
          <p:nvPr/>
        </p:nvSpPr>
        <p:spPr>
          <a:xfrm>
            <a:off x="0" y="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500" b="1" dirty="0">
                <a:latin typeface="Courier New" panose="02070309020205020404" pitchFamily="49" charset="0"/>
                <a:cs typeface="Courier New" panose="02070309020205020404" pitchFamily="49" charset="0"/>
              </a:rPr>
              <a:t>Code</a:t>
            </a:r>
          </a:p>
        </p:txBody>
      </p:sp>
      <p:sp>
        <p:nvSpPr>
          <p:cNvPr id="16" name="Rectangle 15">
            <a:extLst>
              <a:ext uri="{FF2B5EF4-FFF2-40B4-BE49-F238E27FC236}">
                <a16:creationId xmlns:a16="http://schemas.microsoft.com/office/drawing/2014/main" id="{2B976B02-6958-4119-B17A-5F4408B90C2F}"/>
              </a:ext>
            </a:extLst>
          </p:cNvPr>
          <p:cNvSpPr/>
          <p:nvPr/>
        </p:nvSpPr>
        <p:spPr>
          <a:xfrm>
            <a:off x="0" y="457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chemeClr val="bg1"/>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break;</a:t>
            </a:r>
          </a:p>
        </p:txBody>
      </p:sp>
      <p:sp>
        <p:nvSpPr>
          <p:cNvPr id="31" name="Rectangle 30">
            <a:extLst>
              <a:ext uri="{FF2B5EF4-FFF2-40B4-BE49-F238E27FC236}">
                <a16:creationId xmlns:a16="http://schemas.microsoft.com/office/drawing/2014/main" id="{BDEE69A0-4C96-495B-844B-B51AD6FB6BEC}"/>
              </a:ext>
            </a:extLst>
          </p:cNvPr>
          <p:cNvSpPr/>
          <p:nvPr/>
        </p:nvSpPr>
        <p:spPr>
          <a:xfrm>
            <a:off x="0" y="9144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p>
        </p:txBody>
      </p:sp>
      <p:sp>
        <p:nvSpPr>
          <p:cNvPr id="32" name="Rectangle 31">
            <a:extLst>
              <a:ext uri="{FF2B5EF4-FFF2-40B4-BE49-F238E27FC236}">
                <a16:creationId xmlns:a16="http://schemas.microsoft.com/office/drawing/2014/main" id="{06D17A24-E131-43CA-9AAB-3EBBF4464991}"/>
              </a:ext>
            </a:extLst>
          </p:cNvPr>
          <p:cNvSpPr/>
          <p:nvPr/>
        </p:nvSpPr>
        <p:spPr>
          <a:xfrm>
            <a:off x="0" y="13716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return 0;</a:t>
            </a:r>
          </a:p>
        </p:txBody>
      </p:sp>
      <p:sp>
        <p:nvSpPr>
          <p:cNvPr id="33" name="Rectangle 32">
            <a:extLst>
              <a:ext uri="{FF2B5EF4-FFF2-40B4-BE49-F238E27FC236}">
                <a16:creationId xmlns:a16="http://schemas.microsoft.com/office/drawing/2014/main" id="{58A78835-D285-4C29-BBE2-2D089573DDCA}"/>
              </a:ext>
            </a:extLst>
          </p:cNvPr>
          <p:cNvSpPr/>
          <p:nvPr/>
        </p:nvSpPr>
        <p:spPr>
          <a:xfrm>
            <a:off x="0" y="18288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anose="02070309020205020404" pitchFamily="49" charset="0"/>
                <a:cs typeface="Courier New" panose="02070309020205020404" pitchFamily="49" charset="0"/>
              </a:rPr>
              <a:t>  }</a:t>
            </a:r>
          </a:p>
        </p:txBody>
      </p:sp>
      <p:sp>
        <p:nvSpPr>
          <p:cNvPr id="34" name="Rectangle 33">
            <a:extLst>
              <a:ext uri="{FF2B5EF4-FFF2-40B4-BE49-F238E27FC236}">
                <a16:creationId xmlns:a16="http://schemas.microsoft.com/office/drawing/2014/main" id="{18B9FA3D-661F-4154-837C-FCEFCBDCD0BF}"/>
              </a:ext>
            </a:extLst>
          </p:cNvPr>
          <p:cNvSpPr/>
          <p:nvPr/>
        </p:nvSpPr>
        <p:spPr>
          <a:xfrm>
            <a:off x="0" y="22860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endParaRPr lang="en-US" sz="2000" dirty="0">
              <a:solidFill>
                <a:schemeClr val="bg1"/>
              </a:solidFill>
              <a:latin typeface="Courier New" panose="02070309020205020404" pitchFamily="49" charset="0"/>
              <a:cs typeface="Courier New" panose="02070309020205020404" pitchFamily="49" charset="0"/>
            </a:endParaRPr>
          </a:p>
        </p:txBody>
      </p:sp>
      <p:sp>
        <p:nvSpPr>
          <p:cNvPr id="35" name="Rectangle 34">
            <a:extLst>
              <a:ext uri="{FF2B5EF4-FFF2-40B4-BE49-F238E27FC236}">
                <a16:creationId xmlns:a16="http://schemas.microsoft.com/office/drawing/2014/main" id="{836F580A-3648-487F-A968-D43CEAF34F33}"/>
              </a:ext>
            </a:extLst>
          </p:cNvPr>
          <p:cNvSpPr/>
          <p:nvPr/>
        </p:nvSpPr>
        <p:spPr>
          <a:xfrm>
            <a:off x="0" y="27432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endParaRPr lang="en-US" sz="2000" dirty="0">
              <a:solidFill>
                <a:schemeClr val="bg1"/>
              </a:solidFill>
              <a:latin typeface="Courier New" panose="02070309020205020404" pitchFamily="49" charset="0"/>
              <a:cs typeface="Courier New" panose="02070309020205020404" pitchFamily="49" charset="0"/>
            </a:endParaRPr>
          </a:p>
        </p:txBody>
      </p:sp>
      <p:sp>
        <p:nvSpPr>
          <p:cNvPr id="36" name="Rectangle 35">
            <a:extLst>
              <a:ext uri="{FF2B5EF4-FFF2-40B4-BE49-F238E27FC236}">
                <a16:creationId xmlns:a16="http://schemas.microsoft.com/office/drawing/2014/main" id="{8FFEC722-0C34-462C-BEEF-287DEF29767E}"/>
              </a:ext>
            </a:extLst>
          </p:cNvPr>
          <p:cNvSpPr/>
          <p:nvPr/>
        </p:nvSpPr>
        <p:spPr>
          <a:xfrm>
            <a:off x="0" y="32004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endParaRPr lang="en-US" sz="2000" dirty="0">
              <a:solidFill>
                <a:schemeClr val="bg1"/>
              </a:solidFill>
              <a:latin typeface="Courier New" panose="02070309020205020404" pitchFamily="49" charset="0"/>
              <a:cs typeface="Courier New" panose="02070309020205020404" pitchFamily="49" charset="0"/>
            </a:endParaRPr>
          </a:p>
        </p:txBody>
      </p:sp>
      <p:sp>
        <p:nvSpPr>
          <p:cNvPr id="37" name="Rectangle 36">
            <a:extLst>
              <a:ext uri="{FF2B5EF4-FFF2-40B4-BE49-F238E27FC236}">
                <a16:creationId xmlns:a16="http://schemas.microsoft.com/office/drawing/2014/main" id="{392BA1BF-F77A-4A51-A31F-23E2A912161F}"/>
              </a:ext>
            </a:extLst>
          </p:cNvPr>
          <p:cNvSpPr/>
          <p:nvPr/>
        </p:nvSpPr>
        <p:spPr>
          <a:xfrm>
            <a:off x="0" y="36576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itchFamily="49" charset="0"/>
                <a:cs typeface="Courier New" pitchFamily="49" charset="0"/>
              </a:rPr>
              <a:t>      	</a:t>
            </a:r>
          </a:p>
        </p:txBody>
      </p:sp>
      <p:sp>
        <p:nvSpPr>
          <p:cNvPr id="38" name="Rectangle 37">
            <a:extLst>
              <a:ext uri="{FF2B5EF4-FFF2-40B4-BE49-F238E27FC236}">
                <a16:creationId xmlns:a16="http://schemas.microsoft.com/office/drawing/2014/main" id="{BDDD948E-1856-437F-8D51-4ED976676EEB}"/>
              </a:ext>
            </a:extLst>
          </p:cNvPr>
          <p:cNvSpPr/>
          <p:nvPr/>
        </p:nvSpPr>
        <p:spPr>
          <a:xfrm>
            <a:off x="0" y="41148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endParaRPr lang="en-US" sz="2000" dirty="0">
              <a:solidFill>
                <a:schemeClr val="bg1"/>
              </a:solidFill>
              <a:latin typeface="Courier New" panose="02070309020205020404" pitchFamily="49" charset="0"/>
              <a:cs typeface="Courier New" panose="02070309020205020404" pitchFamily="49" charset="0"/>
            </a:endParaRPr>
          </a:p>
        </p:txBody>
      </p:sp>
      <p:sp>
        <p:nvSpPr>
          <p:cNvPr id="39" name="Rectangle 38">
            <a:extLst>
              <a:ext uri="{FF2B5EF4-FFF2-40B4-BE49-F238E27FC236}">
                <a16:creationId xmlns:a16="http://schemas.microsoft.com/office/drawing/2014/main" id="{45539D98-A6AE-4C69-B359-30F7357B35DF}"/>
              </a:ext>
            </a:extLst>
          </p:cNvPr>
          <p:cNvSpPr/>
          <p:nvPr/>
        </p:nvSpPr>
        <p:spPr>
          <a:xfrm>
            <a:off x="0" y="4572000"/>
            <a:ext cx="12192000"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r>
              <a:rPr lang="en-US" sz="2000" dirty="0">
                <a:solidFill>
                  <a:srgbClr val="F05136"/>
                </a:solidFill>
                <a:latin typeface="Courier New" panose="02070309020205020404" pitchFamily="49" charset="0"/>
                <a:cs typeface="Courier New" panose="02070309020205020404" pitchFamily="49" charset="0"/>
              </a:rPr>
              <a:t>    </a:t>
            </a:r>
            <a:endParaRPr lang="en-US" sz="2000" dirty="0">
              <a:solidFill>
                <a:schemeClr val="bg1"/>
              </a:solidFill>
              <a:latin typeface="Courier New" panose="02070309020205020404" pitchFamily="49" charset="0"/>
              <a:cs typeface="Courier New" panose="02070309020205020404" pitchFamily="49" charset="0"/>
            </a:endParaRPr>
          </a:p>
        </p:txBody>
      </p:sp>
      <p:sp>
        <p:nvSpPr>
          <p:cNvPr id="40" name="Rectangle 39">
            <a:extLst>
              <a:ext uri="{FF2B5EF4-FFF2-40B4-BE49-F238E27FC236}">
                <a16:creationId xmlns:a16="http://schemas.microsoft.com/office/drawing/2014/main" id="{2B13E311-7EBF-430C-AB0A-ADAD25B5A66E}"/>
              </a:ext>
            </a:extLst>
          </p:cNvPr>
          <p:cNvSpPr/>
          <p:nvPr/>
        </p:nvSpPr>
        <p:spPr>
          <a:xfrm>
            <a:off x="0" y="5029200"/>
            <a:ext cx="12192000" cy="457200"/>
          </a:xfrm>
          <a:prstGeom prst="rect">
            <a:avLst/>
          </a:prstGeom>
          <a:solidFill>
            <a:srgbClr val="3D3D3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chemeClr val="bg1"/>
                </a:solidFill>
                <a:latin typeface="Courier New" pitchFamily="49" charset="0"/>
                <a:cs typeface="Courier New" pitchFamily="49" charset="0"/>
              </a:rPr>
              <a:t>      	</a:t>
            </a:r>
          </a:p>
        </p:txBody>
      </p:sp>
      <p:sp>
        <p:nvSpPr>
          <p:cNvPr id="41" name="Rectangle 40">
            <a:extLst>
              <a:ext uri="{FF2B5EF4-FFF2-40B4-BE49-F238E27FC236}">
                <a16:creationId xmlns:a16="http://schemas.microsoft.com/office/drawing/2014/main" id="{8BD79F16-C8E8-4FC0-AF79-31D94CC30EBD}"/>
              </a:ext>
            </a:extLst>
          </p:cNvPr>
          <p:cNvSpPr/>
          <p:nvPr/>
        </p:nvSpPr>
        <p:spPr>
          <a:xfrm>
            <a:off x="4916" y="5486400"/>
            <a:ext cx="12187084" cy="4572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000" dirty="0">
                <a:solidFill>
                  <a:srgbClr val="7030A0"/>
                </a:solidFill>
                <a:latin typeface="Courier New" panose="02070309020205020404" pitchFamily="49" charset="0"/>
                <a:cs typeface="Courier New" panose="02070309020205020404" pitchFamily="49" charset="0"/>
              </a:rPr>
              <a:t>                        </a:t>
            </a:r>
            <a:endParaRPr lang="en-US" sz="2000" dirty="0">
              <a:solidFill>
                <a:schemeClr val="bg1"/>
              </a:solidFill>
              <a:latin typeface="Courier New" pitchFamily="49" charset="0"/>
              <a:cs typeface="Courier New" pitchFamily="49" charset="0"/>
            </a:endParaRPr>
          </a:p>
        </p:txBody>
      </p:sp>
      <p:sp>
        <p:nvSpPr>
          <p:cNvPr id="46" name="TextBox 45">
            <a:extLst>
              <a:ext uri="{FF2B5EF4-FFF2-40B4-BE49-F238E27FC236}">
                <a16:creationId xmlns:a16="http://schemas.microsoft.com/office/drawing/2014/main" id="{7AAF869B-898F-421F-B05D-8B5FACAAFB9D}"/>
              </a:ext>
            </a:extLst>
          </p:cNvPr>
          <p:cNvSpPr txBox="1"/>
          <p:nvPr/>
        </p:nvSpPr>
        <p:spPr>
          <a:xfrm>
            <a:off x="14748" y="399015"/>
            <a:ext cx="516633" cy="6517169"/>
          </a:xfrm>
          <a:prstGeom prst="rect">
            <a:avLst/>
          </a:prstGeom>
          <a:noFill/>
        </p:spPr>
        <p:txBody>
          <a:bodyPr wrap="square" rtlCol="0">
            <a:spAutoFit/>
          </a:bodyPr>
          <a:lstStyle/>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15</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16</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17</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18</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19</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20</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21</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22</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23</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24</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25</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26</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27</a:t>
            </a:r>
          </a:p>
          <a:p>
            <a:pPr>
              <a:lnSpc>
                <a:spcPct val="150000"/>
              </a:lnSpc>
            </a:pPr>
            <a:r>
              <a:rPr lang="en-US" sz="2000" b="1" dirty="0">
                <a:solidFill>
                  <a:srgbClr val="FFFF00"/>
                </a:solidFill>
                <a:latin typeface="Courier New" panose="02070309020205020404" pitchFamily="49" charset="0"/>
                <a:cs typeface="Courier New" panose="02070309020205020404" pitchFamily="49" charset="0"/>
              </a:rPr>
              <a:t>28</a:t>
            </a:r>
          </a:p>
        </p:txBody>
      </p:sp>
    </p:spTree>
    <p:extLst>
      <p:ext uri="{BB962C8B-B14F-4D97-AF65-F5344CB8AC3E}">
        <p14:creationId xmlns:p14="http://schemas.microsoft.com/office/powerpoint/2010/main" val="2935483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spTree>
    <p:extLst>
      <p:ext uri="{BB962C8B-B14F-4D97-AF65-F5344CB8AC3E}">
        <p14:creationId xmlns:p14="http://schemas.microsoft.com/office/powerpoint/2010/main" val="312413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Where we are using Decision Making</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8743" y="1951286"/>
            <a:ext cx="4101796" cy="2886183"/>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2819400"/>
            <a:ext cx="5891854" cy="1938512"/>
          </a:xfrm>
          <a:prstGeom prst="rect">
            <a:avLst/>
          </a:prstGeom>
        </p:spPr>
      </p:pic>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Conditions</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905000" y="1524000"/>
            <a:ext cx="7372531" cy="523220"/>
          </a:xfrm>
          <a:prstGeom prst="rect">
            <a:avLst/>
          </a:prstGeom>
          <a:noFill/>
        </p:spPr>
        <p:txBody>
          <a:bodyPr wrap="none" rtlCol="0">
            <a:spAutoFit/>
          </a:bodyPr>
          <a:lstStyle/>
          <a:p>
            <a:r>
              <a:rPr lang="en-US" sz="2800" dirty="0">
                <a:latin typeface="Nunito Sans Light" pitchFamily="2" charset="0"/>
              </a:rPr>
              <a:t>Conditions are formed by relational operators.</a:t>
            </a:r>
          </a:p>
        </p:txBody>
      </p:sp>
      <p:pic>
        <p:nvPicPr>
          <p:cNvPr id="14" name="table"/>
          <p:cNvPicPr>
            <a:picLocks noChangeAspect="1"/>
          </p:cNvPicPr>
          <p:nvPr/>
        </p:nvPicPr>
        <p:blipFill>
          <a:blip r:embed="rId3" cstate="print">
            <a:biLevel thresh="50000"/>
          </a:blip>
          <a:stretch>
            <a:fillRect/>
          </a:stretch>
        </p:blipFill>
        <p:spPr>
          <a:xfrm>
            <a:off x="1981200" y="2209800"/>
            <a:ext cx="7812427" cy="446160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136326" cy="784830"/>
          </a:xfrm>
          <a:prstGeom prst="rect">
            <a:avLst/>
          </a:prstGeom>
          <a:noFill/>
        </p:spPr>
        <p:txBody>
          <a:bodyPr wrap="square" rtlCol="0">
            <a:spAutoFit/>
          </a:bodyPr>
          <a:lstStyle/>
          <a:p>
            <a:r>
              <a:rPr lang="en-US" sz="4500" b="1" dirty="0">
                <a:latin typeface="Nunito Sans" panose="00000500000000000000" pitchFamily="2" charset="0"/>
              </a:rPr>
              <a:t>Types  </a:t>
            </a:r>
          </a:p>
        </p:txBody>
      </p:sp>
      <p:sp>
        <p:nvSpPr>
          <p:cNvPr id="10" name="Rectangle 9">
            <a:extLst>
              <a:ext uri="{FF2B5EF4-FFF2-40B4-BE49-F238E27FC236}">
                <a16:creationId xmlns:a16="http://schemas.microsoft.com/office/drawing/2014/main" id="{3E767CAB-1FA5-494A-96EC-9E612067A695}"/>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657600" y="1166843"/>
            <a:ext cx="6248400" cy="4524315"/>
          </a:xfrm>
          <a:prstGeom prst="rect">
            <a:avLst/>
          </a:prstGeom>
          <a:noFill/>
        </p:spPr>
        <p:txBody>
          <a:bodyPr wrap="square" rtlCol="0">
            <a:spAutoFit/>
          </a:bodyPr>
          <a:lstStyle/>
          <a:p>
            <a:pPr marL="742950" indent="-742950">
              <a:lnSpc>
                <a:spcPct val="200000"/>
              </a:lnSpc>
              <a:buFont typeface="+mj-lt"/>
              <a:buAutoNum type="arabicPeriod"/>
            </a:pPr>
            <a:r>
              <a:rPr lang="en-US" sz="3600" dirty="0"/>
              <a:t>if – else</a:t>
            </a:r>
          </a:p>
          <a:p>
            <a:pPr marL="742950" indent="-742950">
              <a:lnSpc>
                <a:spcPct val="200000"/>
              </a:lnSpc>
              <a:buFont typeface="+mj-lt"/>
              <a:buAutoNum type="arabicPeriod"/>
            </a:pPr>
            <a:r>
              <a:rPr lang="en-US" sz="3600" dirty="0"/>
              <a:t>Cascaded(if  else - if) </a:t>
            </a:r>
          </a:p>
          <a:p>
            <a:pPr marL="742950" indent="-742950">
              <a:lnSpc>
                <a:spcPct val="200000"/>
              </a:lnSpc>
              <a:buFont typeface="+mj-lt"/>
              <a:buAutoNum type="arabicPeriod"/>
            </a:pPr>
            <a:r>
              <a:rPr lang="en-US" sz="3600" dirty="0"/>
              <a:t>Nested if</a:t>
            </a:r>
          </a:p>
          <a:p>
            <a:pPr marL="742950" indent="-742950">
              <a:lnSpc>
                <a:spcPct val="200000"/>
              </a:lnSpc>
              <a:buFont typeface="+mj-lt"/>
              <a:buAutoNum type="arabicPeriod"/>
            </a:pPr>
            <a:r>
              <a:rPr lang="en-US" sz="3600" dirty="0"/>
              <a:t>Switch case</a:t>
            </a:r>
          </a:p>
        </p:txBody>
      </p:sp>
    </p:spTree>
    <p:extLst>
      <p:ext uri="{BB962C8B-B14F-4D97-AF65-F5344CB8AC3E}">
        <p14:creationId xmlns:p14="http://schemas.microsoft.com/office/powerpoint/2010/main" val="231293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ppt_x</p:attrName>
                                        </p:attrNameLst>
                                      </p:cBhvr>
                                      <p:tavLst>
                                        <p:tav tm="0">
                                          <p:val>
                                            <p:strVal val="#ppt_x-.2"/>
                                          </p:val>
                                        </p:tav>
                                        <p:tav tm="100000">
                                          <p:val>
                                            <p:strVal val="#ppt_x"/>
                                          </p:val>
                                        </p:tav>
                                      </p:tavLst>
                                    </p:anim>
                                    <p:anim calcmode="lin" valueType="num">
                                      <p:cBhvr>
                                        <p:cTn id="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Who is taller?</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Image result for tall and short images"/>
          <p:cNvPicPr>
            <a:picLocks noChangeAspect="1" noChangeArrowheads="1"/>
          </p:cNvPicPr>
          <p:nvPr/>
        </p:nvPicPr>
        <p:blipFill>
          <a:blip r:embed="rId3"/>
          <a:srcRect/>
          <a:stretch>
            <a:fillRect/>
          </a:stretch>
        </p:blipFill>
        <p:spPr bwMode="auto">
          <a:xfrm>
            <a:off x="7734300" y="1600200"/>
            <a:ext cx="3086100" cy="4286250"/>
          </a:xfrm>
          <a:prstGeom prst="rect">
            <a:avLst/>
          </a:prstGeom>
          <a:noFill/>
        </p:spPr>
      </p:pic>
      <p:sp>
        <p:nvSpPr>
          <p:cNvPr id="11" name="TextBox 10">
            <a:extLst>
              <a:ext uri="{FF2B5EF4-FFF2-40B4-BE49-F238E27FC236}">
                <a16:creationId xmlns:a16="http://schemas.microsoft.com/office/drawing/2014/main" id="{5AFC0D69-68C1-4838-9AC4-A4286388BDC4}"/>
              </a:ext>
            </a:extLst>
          </p:cNvPr>
          <p:cNvSpPr txBox="1"/>
          <p:nvPr/>
        </p:nvSpPr>
        <p:spPr>
          <a:xfrm>
            <a:off x="598714" y="1553993"/>
            <a:ext cx="6411686" cy="2977738"/>
          </a:xfrm>
          <a:prstGeom prst="rect">
            <a:avLst/>
          </a:prstGeom>
          <a:noFill/>
        </p:spPr>
        <p:txBody>
          <a:bodyPr wrap="square" rtlCol="0">
            <a:spAutoFit/>
          </a:bodyPr>
          <a:lstStyle/>
          <a:p>
            <a:pPr>
              <a:lnSpc>
                <a:spcPct val="150000"/>
              </a:lnSpc>
            </a:pPr>
            <a:endParaRPr lang="en-US" sz="2500" dirty="0">
              <a:latin typeface="Nunito Sans" panose="00000500000000000000" pitchFamily="2" charset="0"/>
            </a:endParaRPr>
          </a:p>
          <a:p>
            <a:pPr marL="457200" indent="-457200">
              <a:lnSpc>
                <a:spcPct val="150000"/>
              </a:lnSpc>
              <a:buFont typeface="Arial" panose="020B0604020202020204" pitchFamily="34" charset="0"/>
              <a:buChar char="•"/>
            </a:pPr>
            <a:r>
              <a:rPr lang="en-US" sz="2500" dirty="0">
                <a:latin typeface="Nunito Sans" panose="00000500000000000000" pitchFamily="2" charset="0"/>
              </a:rPr>
              <a:t>How will you find it?</a:t>
            </a:r>
          </a:p>
          <a:p>
            <a:pPr marL="457200" indent="-457200">
              <a:lnSpc>
                <a:spcPct val="150000"/>
              </a:lnSpc>
              <a:buFont typeface="Arial" panose="020B0604020202020204" pitchFamily="34" charset="0"/>
              <a:buChar char="•"/>
            </a:pPr>
            <a:r>
              <a:rPr lang="en-US" sz="2500" dirty="0">
                <a:latin typeface="Nunito Sans" panose="00000500000000000000" pitchFamily="2" charset="0"/>
              </a:rPr>
              <a:t>By comparing</a:t>
            </a:r>
          </a:p>
          <a:p>
            <a:pPr marL="457200" indent="-457200">
              <a:lnSpc>
                <a:spcPct val="150000"/>
              </a:lnSpc>
              <a:buFont typeface="Arial" panose="020B0604020202020204" pitchFamily="34" charset="0"/>
              <a:buChar char="•"/>
            </a:pPr>
            <a:r>
              <a:rPr lang="en-US" sz="2500" dirty="0">
                <a:latin typeface="Nunito Sans" panose="00000500000000000000" pitchFamily="2" charset="0"/>
              </a:rPr>
              <a:t>How to do that in programming?</a:t>
            </a:r>
          </a:p>
          <a:p>
            <a:pPr marL="457200" indent="-457200">
              <a:lnSpc>
                <a:spcPct val="150000"/>
              </a:lnSpc>
              <a:buFont typeface="Arial" panose="020B0604020202020204" pitchFamily="34" charset="0"/>
              <a:buChar char="•"/>
            </a:pPr>
            <a:r>
              <a:rPr lang="en-US" sz="2500" dirty="0">
                <a:latin typeface="Nunito Sans" panose="00000500000000000000" pitchFamily="2" charset="0"/>
              </a:rPr>
              <a:t>Using relational operators</a:t>
            </a:r>
          </a:p>
        </p:txBody>
      </p:sp>
    </p:spTree>
    <p:extLst>
      <p:ext uri="{BB962C8B-B14F-4D97-AF65-F5344CB8AC3E}">
        <p14:creationId xmlns:p14="http://schemas.microsoft.com/office/powerpoint/2010/main" val="101622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err="1">
                <a:latin typeface="Nunito Sans" panose="00000500000000000000" pitchFamily="2" charset="0"/>
              </a:rPr>
              <a:t>Pseudocode</a:t>
            </a:r>
            <a:endParaRPr lang="en-US" sz="4500" b="1" dirty="0">
              <a:latin typeface="Nunito Sans" panose="00000500000000000000" pitchFamily="2" charset="0"/>
            </a:endParaRP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AFC0D69-68C1-4838-9AC4-A4286388BDC4}"/>
              </a:ext>
            </a:extLst>
          </p:cNvPr>
          <p:cNvSpPr txBox="1"/>
          <p:nvPr/>
        </p:nvSpPr>
        <p:spPr>
          <a:xfrm>
            <a:off x="533400" y="2567114"/>
            <a:ext cx="8011886" cy="3323987"/>
          </a:xfrm>
          <a:prstGeom prst="rect">
            <a:avLst/>
          </a:prstGeom>
          <a:noFill/>
        </p:spPr>
        <p:txBody>
          <a:bodyPr wrap="square" rtlCol="0">
            <a:spAutoFit/>
          </a:bodyPr>
          <a:lstStyle/>
          <a:p>
            <a:pPr>
              <a:lnSpc>
                <a:spcPct val="150000"/>
              </a:lnSpc>
            </a:pPr>
            <a:r>
              <a:rPr lang="en-IN" sz="2000" dirty="0">
                <a:solidFill>
                  <a:srgbClr val="000000"/>
                </a:solidFill>
                <a:latin typeface="Nunito Sans Light" pitchFamily="2" charset="0"/>
              </a:rPr>
              <a:t>If(height of person 1 &gt; height of person 2){</a:t>
            </a:r>
          </a:p>
          <a:p>
            <a:pPr>
              <a:lnSpc>
                <a:spcPct val="150000"/>
              </a:lnSpc>
            </a:pPr>
            <a:r>
              <a:rPr lang="en-IN" sz="2000" dirty="0">
                <a:solidFill>
                  <a:srgbClr val="000000"/>
                </a:solidFill>
                <a:latin typeface="Nunito Sans Light" pitchFamily="2" charset="0"/>
              </a:rPr>
              <a:t>	Print(“Person 1 is taller”)</a:t>
            </a:r>
          </a:p>
          <a:p>
            <a:pPr>
              <a:lnSpc>
                <a:spcPct val="150000"/>
              </a:lnSpc>
            </a:pPr>
            <a:r>
              <a:rPr lang="en-IN" sz="2000" dirty="0">
                <a:solidFill>
                  <a:srgbClr val="000000"/>
                </a:solidFill>
                <a:latin typeface="Nunito Sans Light" pitchFamily="2" charset="0"/>
              </a:rPr>
              <a:t>}</a:t>
            </a:r>
          </a:p>
          <a:p>
            <a:pPr>
              <a:lnSpc>
                <a:spcPct val="150000"/>
              </a:lnSpc>
            </a:pPr>
            <a:r>
              <a:rPr lang="en-IN" sz="2000" dirty="0">
                <a:solidFill>
                  <a:srgbClr val="000000"/>
                </a:solidFill>
                <a:latin typeface="Nunito Sans Light" pitchFamily="2" charset="0"/>
              </a:rPr>
              <a:t>Else{</a:t>
            </a:r>
          </a:p>
          <a:p>
            <a:pPr>
              <a:lnSpc>
                <a:spcPct val="150000"/>
              </a:lnSpc>
            </a:pPr>
            <a:r>
              <a:rPr lang="en-IN" sz="2000" dirty="0">
                <a:solidFill>
                  <a:srgbClr val="000000"/>
                </a:solidFill>
                <a:latin typeface="Nunito Sans Light" pitchFamily="2" charset="0"/>
              </a:rPr>
              <a:t>	</a:t>
            </a:r>
            <a:r>
              <a:rPr lang="en-IN" sz="2000" dirty="0" err="1">
                <a:solidFill>
                  <a:srgbClr val="000000"/>
                </a:solidFill>
                <a:latin typeface="Nunito Sans Light" pitchFamily="2" charset="0"/>
              </a:rPr>
              <a:t>Printf</a:t>
            </a:r>
            <a:r>
              <a:rPr lang="en-IN" sz="2000" dirty="0">
                <a:solidFill>
                  <a:srgbClr val="000000"/>
                </a:solidFill>
                <a:latin typeface="Nunito Sans Light" pitchFamily="2" charset="0"/>
              </a:rPr>
              <a:t>(“Person 2 is taller”)</a:t>
            </a:r>
          </a:p>
          <a:p>
            <a:pPr>
              <a:lnSpc>
                <a:spcPct val="150000"/>
              </a:lnSpc>
            </a:pPr>
            <a:r>
              <a:rPr lang="en-IN" sz="2000" dirty="0">
                <a:solidFill>
                  <a:srgbClr val="000000"/>
                </a:solidFill>
                <a:latin typeface="Nunito Sans Light" pitchFamily="2" charset="0"/>
              </a:rPr>
              <a:t>}</a:t>
            </a:r>
          </a:p>
          <a:p>
            <a:pPr>
              <a:lnSpc>
                <a:spcPct val="150000"/>
              </a:lnSpc>
            </a:pPr>
            <a:endParaRPr lang="en-US" sz="2000" dirty="0">
              <a:solidFill>
                <a:srgbClr val="000000"/>
              </a:solidFill>
              <a:latin typeface="Nunito Sans Light" pitchFamily="2" charset="0"/>
            </a:endParaRPr>
          </a:p>
        </p:txBody>
      </p:sp>
      <p:sp>
        <p:nvSpPr>
          <p:cNvPr id="8" name="TextBox 7">
            <a:extLst>
              <a:ext uri="{FF2B5EF4-FFF2-40B4-BE49-F238E27FC236}">
                <a16:creationId xmlns:a16="http://schemas.microsoft.com/office/drawing/2014/main" id="{5AFC0D69-68C1-4838-9AC4-A4286388BDC4}"/>
              </a:ext>
            </a:extLst>
          </p:cNvPr>
          <p:cNvSpPr txBox="1"/>
          <p:nvPr/>
        </p:nvSpPr>
        <p:spPr>
          <a:xfrm>
            <a:off x="6466114" y="2547878"/>
            <a:ext cx="8011886" cy="3323987"/>
          </a:xfrm>
          <a:prstGeom prst="rect">
            <a:avLst/>
          </a:prstGeom>
          <a:noFill/>
        </p:spPr>
        <p:txBody>
          <a:bodyPr wrap="square" rtlCol="0">
            <a:spAutoFit/>
          </a:bodyPr>
          <a:lstStyle/>
          <a:p>
            <a:pPr>
              <a:lnSpc>
                <a:spcPct val="150000"/>
              </a:lnSpc>
            </a:pPr>
            <a:r>
              <a:rPr lang="en-IN" sz="2000" dirty="0">
                <a:solidFill>
                  <a:srgbClr val="000000"/>
                </a:solidFill>
                <a:latin typeface="Nunito Sans Light" pitchFamily="2" charset="0"/>
              </a:rPr>
              <a:t>If(height of person 1 &lt; height of person 2){</a:t>
            </a:r>
          </a:p>
          <a:p>
            <a:pPr>
              <a:lnSpc>
                <a:spcPct val="150000"/>
              </a:lnSpc>
            </a:pPr>
            <a:r>
              <a:rPr lang="en-IN" sz="2000" dirty="0">
                <a:solidFill>
                  <a:srgbClr val="000000"/>
                </a:solidFill>
                <a:latin typeface="Nunito Sans Light" pitchFamily="2" charset="0"/>
              </a:rPr>
              <a:t>	Print(“Person 2 is taller”)</a:t>
            </a:r>
          </a:p>
          <a:p>
            <a:pPr>
              <a:lnSpc>
                <a:spcPct val="150000"/>
              </a:lnSpc>
            </a:pPr>
            <a:r>
              <a:rPr lang="en-IN" sz="2000" dirty="0">
                <a:solidFill>
                  <a:srgbClr val="000000"/>
                </a:solidFill>
                <a:latin typeface="Nunito Sans Light" pitchFamily="2" charset="0"/>
              </a:rPr>
              <a:t>}</a:t>
            </a:r>
          </a:p>
          <a:p>
            <a:pPr>
              <a:lnSpc>
                <a:spcPct val="150000"/>
              </a:lnSpc>
            </a:pPr>
            <a:r>
              <a:rPr lang="en-IN" sz="2000" dirty="0">
                <a:solidFill>
                  <a:srgbClr val="000000"/>
                </a:solidFill>
                <a:latin typeface="Nunito Sans Light" pitchFamily="2" charset="0"/>
              </a:rPr>
              <a:t>Else{</a:t>
            </a:r>
          </a:p>
          <a:p>
            <a:pPr>
              <a:lnSpc>
                <a:spcPct val="150000"/>
              </a:lnSpc>
            </a:pPr>
            <a:r>
              <a:rPr lang="en-IN" sz="2000" dirty="0">
                <a:solidFill>
                  <a:srgbClr val="000000"/>
                </a:solidFill>
                <a:latin typeface="Nunito Sans Light" pitchFamily="2" charset="0"/>
              </a:rPr>
              <a:t>	</a:t>
            </a:r>
            <a:r>
              <a:rPr lang="en-IN" sz="2000" dirty="0" err="1">
                <a:solidFill>
                  <a:srgbClr val="000000"/>
                </a:solidFill>
                <a:latin typeface="Nunito Sans Light" pitchFamily="2" charset="0"/>
              </a:rPr>
              <a:t>Printf</a:t>
            </a:r>
            <a:r>
              <a:rPr lang="en-IN" sz="2000" dirty="0">
                <a:solidFill>
                  <a:srgbClr val="000000"/>
                </a:solidFill>
                <a:latin typeface="Nunito Sans Light" pitchFamily="2" charset="0"/>
              </a:rPr>
              <a:t>(“Person 1 is taller”)</a:t>
            </a:r>
          </a:p>
          <a:p>
            <a:pPr>
              <a:lnSpc>
                <a:spcPct val="150000"/>
              </a:lnSpc>
            </a:pPr>
            <a:r>
              <a:rPr lang="en-IN" sz="2000" dirty="0">
                <a:solidFill>
                  <a:srgbClr val="000000"/>
                </a:solidFill>
                <a:latin typeface="Nunito Sans Light" pitchFamily="2" charset="0"/>
              </a:rPr>
              <a:t>}</a:t>
            </a:r>
          </a:p>
          <a:p>
            <a:pPr>
              <a:lnSpc>
                <a:spcPct val="150000"/>
              </a:lnSpc>
            </a:pPr>
            <a:endParaRPr lang="en-US" sz="2000" dirty="0">
              <a:solidFill>
                <a:srgbClr val="000000"/>
              </a:solidFill>
              <a:latin typeface="Nunito Sans Light" pitchFamily="2" charset="0"/>
            </a:endParaRPr>
          </a:p>
        </p:txBody>
      </p:sp>
      <p:sp>
        <p:nvSpPr>
          <p:cNvPr id="12" name="TextBox 11"/>
          <p:cNvSpPr txBox="1"/>
          <p:nvPr/>
        </p:nvSpPr>
        <p:spPr>
          <a:xfrm>
            <a:off x="2362200" y="1841213"/>
            <a:ext cx="431528" cy="584775"/>
          </a:xfrm>
          <a:prstGeom prst="rect">
            <a:avLst/>
          </a:prstGeom>
          <a:noFill/>
        </p:spPr>
        <p:txBody>
          <a:bodyPr wrap="none" rtlCol="0">
            <a:spAutoFit/>
          </a:bodyPr>
          <a:lstStyle/>
          <a:p>
            <a:r>
              <a:rPr lang="en-US" sz="3200" b="1" dirty="0">
                <a:latin typeface="Nunito Sans SemiBold" pitchFamily="2" charset="0"/>
              </a:rPr>
              <a:t>&gt;</a:t>
            </a:r>
          </a:p>
        </p:txBody>
      </p:sp>
      <p:sp>
        <p:nvSpPr>
          <p:cNvPr id="13" name="TextBox 12"/>
          <p:cNvSpPr txBox="1"/>
          <p:nvPr/>
        </p:nvSpPr>
        <p:spPr>
          <a:xfrm>
            <a:off x="8255272" y="1841213"/>
            <a:ext cx="431528" cy="584775"/>
          </a:xfrm>
          <a:prstGeom prst="rect">
            <a:avLst/>
          </a:prstGeom>
          <a:noFill/>
        </p:spPr>
        <p:txBody>
          <a:bodyPr wrap="none" rtlCol="0">
            <a:spAutoFit/>
          </a:bodyPr>
          <a:lstStyle/>
          <a:p>
            <a:r>
              <a:rPr lang="en-US" sz="3200" b="1" dirty="0">
                <a:latin typeface="Nunito Sans SemiBold" pitchFamily="2" charset="0"/>
              </a:rPr>
              <a:t>&lt;</a:t>
            </a:r>
          </a:p>
        </p:txBody>
      </p:sp>
    </p:spTree>
    <p:extLst>
      <p:ext uri="{BB962C8B-B14F-4D97-AF65-F5344CB8AC3E}">
        <p14:creationId xmlns:p14="http://schemas.microsoft.com/office/powerpoint/2010/main" val="101622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635DAA-35C4-4438-9D75-515C2C193139}"/>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if – else statement</a:t>
            </a:r>
          </a:p>
        </p:txBody>
      </p:sp>
      <p:sp>
        <p:nvSpPr>
          <p:cNvPr id="18" name="Rectangle 17">
            <a:extLst>
              <a:ext uri="{FF2B5EF4-FFF2-40B4-BE49-F238E27FC236}">
                <a16:creationId xmlns:a16="http://schemas.microsoft.com/office/drawing/2014/main" id="{203ACC38-BFE0-4396-8C90-BA70E8E3A4A1}"/>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373F422-781C-4385-84E3-34EDBC7AB3E7}"/>
              </a:ext>
            </a:extLst>
          </p:cNvPr>
          <p:cNvSpPr txBox="1"/>
          <p:nvPr/>
        </p:nvSpPr>
        <p:spPr>
          <a:xfrm>
            <a:off x="558069" y="1818042"/>
            <a:ext cx="11104481" cy="477054"/>
          </a:xfrm>
          <a:prstGeom prst="rect">
            <a:avLst/>
          </a:prstGeom>
          <a:noFill/>
        </p:spPr>
        <p:txBody>
          <a:bodyPr wrap="square" rtlCol="0">
            <a:spAutoFit/>
          </a:bodyPr>
          <a:lstStyle/>
          <a:p>
            <a:r>
              <a:rPr lang="en-US" sz="2500" dirty="0">
                <a:latin typeface="Nunito Sans SemiBold" pitchFamily="2" charset="0"/>
              </a:rPr>
              <a:t>Syntax:</a:t>
            </a:r>
          </a:p>
        </p:txBody>
      </p:sp>
      <p:sp>
        <p:nvSpPr>
          <p:cNvPr id="12" name="TextBox 11"/>
          <p:cNvSpPr txBox="1"/>
          <p:nvPr/>
        </p:nvSpPr>
        <p:spPr>
          <a:xfrm>
            <a:off x="1371600" y="2492276"/>
            <a:ext cx="5654112" cy="3170099"/>
          </a:xfrm>
          <a:prstGeom prst="rect">
            <a:avLst/>
          </a:prstGeom>
          <a:noFill/>
        </p:spPr>
        <p:txBody>
          <a:bodyPr wrap="none" rtlCol="0">
            <a:spAutoFit/>
          </a:bodyPr>
          <a:lstStyle/>
          <a:p>
            <a:r>
              <a:rPr lang="en-US" sz="2000" dirty="0">
                <a:latin typeface="Nunito Sans Light" pitchFamily="2" charset="0"/>
              </a:rPr>
              <a:t>if(condition){  </a:t>
            </a:r>
          </a:p>
          <a:p>
            <a:endParaRPr lang="en-US" sz="2000" dirty="0">
              <a:latin typeface="Nunito Sans Light" pitchFamily="2" charset="0"/>
            </a:endParaRPr>
          </a:p>
          <a:p>
            <a:r>
              <a:rPr lang="en-US" sz="2000" dirty="0">
                <a:latin typeface="Nunito Sans Light" pitchFamily="2" charset="0"/>
              </a:rPr>
              <a:t>	//code to be executed if condition is true </a:t>
            </a:r>
          </a:p>
          <a:p>
            <a:r>
              <a:rPr lang="en-US" sz="2000" dirty="0">
                <a:latin typeface="Nunito Sans Light" pitchFamily="2" charset="0"/>
              </a:rPr>
              <a:t> </a:t>
            </a:r>
          </a:p>
          <a:p>
            <a:r>
              <a:rPr lang="en-US" sz="2000" dirty="0">
                <a:latin typeface="Nunito Sans Light" pitchFamily="2" charset="0"/>
              </a:rPr>
              <a:t>}</a:t>
            </a:r>
          </a:p>
          <a:p>
            <a:r>
              <a:rPr lang="en-US" sz="2000" dirty="0">
                <a:latin typeface="Nunito Sans Light" pitchFamily="2" charset="0"/>
              </a:rPr>
              <a:t>else{  </a:t>
            </a:r>
          </a:p>
          <a:p>
            <a:endParaRPr lang="en-US" sz="2000" dirty="0">
              <a:latin typeface="Nunito Sans Light" pitchFamily="2" charset="0"/>
            </a:endParaRPr>
          </a:p>
          <a:p>
            <a:r>
              <a:rPr lang="en-US" sz="2000" dirty="0">
                <a:latin typeface="Nunito Sans Light" pitchFamily="2" charset="0"/>
              </a:rPr>
              <a:t>	//code to be executed if condition is false</a:t>
            </a:r>
          </a:p>
          <a:p>
            <a:r>
              <a:rPr lang="en-US" sz="2000" dirty="0">
                <a:latin typeface="Nunito Sans Light" pitchFamily="2" charset="0"/>
              </a:rPr>
              <a:t>  </a:t>
            </a:r>
          </a:p>
          <a:p>
            <a:r>
              <a:rPr lang="en-US" sz="2000" dirty="0">
                <a:latin typeface="Nunito Sans Light" pitchFamily="2" charset="0"/>
              </a:rPr>
              <a:t>}</a:t>
            </a:r>
          </a:p>
        </p:txBody>
      </p:sp>
    </p:spTree>
    <p:extLst>
      <p:ext uri="{BB962C8B-B14F-4D97-AF65-F5344CB8AC3E}">
        <p14:creationId xmlns:p14="http://schemas.microsoft.com/office/powerpoint/2010/main" val="101622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2591</TotalTime>
  <Words>2304</Words>
  <Application>Microsoft Office PowerPoint</Application>
  <PresentationFormat>Widescreen</PresentationFormat>
  <Paragraphs>604</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Nunito Sans</vt:lpstr>
      <vt:lpstr>Calibri</vt:lpstr>
      <vt:lpstr>Nunito Sans Light</vt:lpstr>
      <vt:lpstr>Courier New</vt:lpstr>
      <vt:lpstr>Nunito Sans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pavani reddy</cp:lastModifiedBy>
  <cp:revision>293</cp:revision>
  <dcterms:created xsi:type="dcterms:W3CDTF">2006-08-16T00:00:00Z</dcterms:created>
  <dcterms:modified xsi:type="dcterms:W3CDTF">2023-05-22T10:55:04Z</dcterms:modified>
</cp:coreProperties>
</file>