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6"/>
  </p:notesMasterIdLst>
  <p:sldIdLst>
    <p:sldId id="271" r:id="rId2"/>
    <p:sldId id="346" r:id="rId3"/>
    <p:sldId id="351" r:id="rId4"/>
    <p:sldId id="352" r:id="rId5"/>
    <p:sldId id="353" r:id="rId6"/>
    <p:sldId id="354" r:id="rId7"/>
    <p:sldId id="355" r:id="rId8"/>
    <p:sldId id="330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43" r:id="rId22"/>
    <p:sldId id="368" r:id="rId23"/>
    <p:sldId id="369" r:id="rId24"/>
    <p:sldId id="370" r:id="rId25"/>
    <p:sldId id="347" r:id="rId26"/>
    <p:sldId id="348" r:id="rId27"/>
    <p:sldId id="349" r:id="rId28"/>
    <p:sldId id="35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275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5" r:id="rId47"/>
    <p:sldId id="303" r:id="rId48"/>
    <p:sldId id="304" r:id="rId49"/>
    <p:sldId id="306" r:id="rId50"/>
    <p:sldId id="307" r:id="rId51"/>
    <p:sldId id="290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79" r:id="rId66"/>
    <p:sldId id="380" r:id="rId67"/>
    <p:sldId id="381" r:id="rId68"/>
    <p:sldId id="382" r:id="rId69"/>
    <p:sldId id="383" r:id="rId70"/>
    <p:sldId id="384" r:id="rId71"/>
    <p:sldId id="385" r:id="rId72"/>
    <p:sldId id="386" r:id="rId73"/>
    <p:sldId id="387" r:id="rId74"/>
    <p:sldId id="388" r:id="rId75"/>
    <p:sldId id="389" r:id="rId76"/>
    <p:sldId id="390" r:id="rId77"/>
    <p:sldId id="391" r:id="rId78"/>
    <p:sldId id="392" r:id="rId79"/>
    <p:sldId id="393" r:id="rId80"/>
    <p:sldId id="433" r:id="rId81"/>
    <p:sldId id="434" r:id="rId82"/>
    <p:sldId id="395" r:id="rId83"/>
    <p:sldId id="452" r:id="rId84"/>
    <p:sldId id="396" r:id="rId85"/>
    <p:sldId id="397" r:id="rId86"/>
    <p:sldId id="398" r:id="rId87"/>
    <p:sldId id="399" r:id="rId88"/>
    <p:sldId id="400" r:id="rId89"/>
    <p:sldId id="401" r:id="rId90"/>
    <p:sldId id="402" r:id="rId91"/>
    <p:sldId id="403" r:id="rId92"/>
    <p:sldId id="404" r:id="rId93"/>
    <p:sldId id="405" r:id="rId94"/>
    <p:sldId id="406" r:id="rId95"/>
    <p:sldId id="407" r:id="rId96"/>
    <p:sldId id="408" r:id="rId97"/>
    <p:sldId id="418" r:id="rId98"/>
    <p:sldId id="453" r:id="rId99"/>
    <p:sldId id="419" r:id="rId100"/>
    <p:sldId id="420" r:id="rId101"/>
    <p:sldId id="421" r:id="rId102"/>
    <p:sldId id="422" r:id="rId103"/>
    <p:sldId id="423" r:id="rId104"/>
    <p:sldId id="424" r:id="rId105"/>
    <p:sldId id="425" r:id="rId106"/>
    <p:sldId id="426" r:id="rId107"/>
    <p:sldId id="427" r:id="rId108"/>
    <p:sldId id="428" r:id="rId109"/>
    <p:sldId id="429" r:id="rId110"/>
    <p:sldId id="430" r:id="rId111"/>
    <p:sldId id="431" r:id="rId112"/>
    <p:sldId id="432" r:id="rId113"/>
    <p:sldId id="292" r:id="rId114"/>
    <p:sldId id="289" r:id="rId115"/>
  </p:sldIdLst>
  <p:sldSz cx="12192000" cy="6858000"/>
  <p:notesSz cx="6858000" cy="9144000"/>
  <p:embeddedFontLst>
    <p:embeddedFont>
      <p:font typeface="Calibri" panose="020F0502020204030204" pitchFamily="34" charset="0"/>
      <p:regular r:id="rId117"/>
      <p:bold r:id="rId118"/>
      <p:italic r:id="rId119"/>
      <p:boldItalic r:id="rId120"/>
    </p:embeddedFont>
    <p:embeddedFont>
      <p:font typeface="Nunito Sans" pitchFamily="2" charset="0"/>
      <p:regular r:id="rId121"/>
      <p:bold r:id="rId122"/>
      <p:italic r:id="rId123"/>
      <p:boldItalic r:id="rId124"/>
    </p:embeddedFont>
    <p:embeddedFont>
      <p:font typeface="Nunito Sans SemiBold" pitchFamily="2" charset="0"/>
      <p:bold r:id="rId125"/>
      <p:boldItalic r:id="rId1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5E5"/>
    <a:srgbClr val="525252"/>
    <a:srgbClr val="1A1A1A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89599" autoAdjust="0"/>
  </p:normalViewPr>
  <p:slideViewPr>
    <p:cSldViewPr>
      <p:cViewPr varScale="1">
        <p:scale>
          <a:sx n="77" d="100"/>
          <a:sy n="77" d="100"/>
        </p:scale>
        <p:origin x="696" y="53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 /><Relationship Id="rId117" Type="http://schemas.openxmlformats.org/officeDocument/2006/relationships/font" Target="fonts/font1.fntdata" /><Relationship Id="rId21" Type="http://schemas.openxmlformats.org/officeDocument/2006/relationships/slide" Target="slides/slide20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84" Type="http://schemas.openxmlformats.org/officeDocument/2006/relationships/slide" Target="slides/slide83.xml" /><Relationship Id="rId89" Type="http://schemas.openxmlformats.org/officeDocument/2006/relationships/slide" Target="slides/slide88.xml" /><Relationship Id="rId112" Type="http://schemas.openxmlformats.org/officeDocument/2006/relationships/slide" Target="slides/slide111.xml" /><Relationship Id="rId16" Type="http://schemas.openxmlformats.org/officeDocument/2006/relationships/slide" Target="slides/slide15.xml" /><Relationship Id="rId107" Type="http://schemas.openxmlformats.org/officeDocument/2006/relationships/slide" Target="slides/slide106.xml" /><Relationship Id="rId11" Type="http://schemas.openxmlformats.org/officeDocument/2006/relationships/slide" Target="slides/slide10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102" Type="http://schemas.openxmlformats.org/officeDocument/2006/relationships/slide" Target="slides/slide101.xml" /><Relationship Id="rId123" Type="http://schemas.openxmlformats.org/officeDocument/2006/relationships/font" Target="fonts/font7.fntdata" /><Relationship Id="rId128" Type="http://schemas.openxmlformats.org/officeDocument/2006/relationships/viewProps" Target="viewProps.xml" /><Relationship Id="rId5" Type="http://schemas.openxmlformats.org/officeDocument/2006/relationships/slide" Target="slides/slide4.xml" /><Relationship Id="rId90" Type="http://schemas.openxmlformats.org/officeDocument/2006/relationships/slide" Target="slides/slide89.xml" /><Relationship Id="rId95" Type="http://schemas.openxmlformats.org/officeDocument/2006/relationships/slide" Target="slides/slide94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100" Type="http://schemas.openxmlformats.org/officeDocument/2006/relationships/slide" Target="slides/slide99.xml" /><Relationship Id="rId105" Type="http://schemas.openxmlformats.org/officeDocument/2006/relationships/slide" Target="slides/slide104.xml" /><Relationship Id="rId113" Type="http://schemas.openxmlformats.org/officeDocument/2006/relationships/slide" Target="slides/slide112.xml" /><Relationship Id="rId118" Type="http://schemas.openxmlformats.org/officeDocument/2006/relationships/font" Target="fonts/font2.fntdata" /><Relationship Id="rId126" Type="http://schemas.openxmlformats.org/officeDocument/2006/relationships/font" Target="fonts/font10.fntdata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93" Type="http://schemas.openxmlformats.org/officeDocument/2006/relationships/slide" Target="slides/slide92.xml" /><Relationship Id="rId98" Type="http://schemas.openxmlformats.org/officeDocument/2006/relationships/slide" Target="slides/slide97.xml" /><Relationship Id="rId121" Type="http://schemas.openxmlformats.org/officeDocument/2006/relationships/font" Target="fonts/font5.fntdata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103" Type="http://schemas.openxmlformats.org/officeDocument/2006/relationships/slide" Target="slides/slide102.xml" /><Relationship Id="rId108" Type="http://schemas.openxmlformats.org/officeDocument/2006/relationships/slide" Target="slides/slide107.xml" /><Relationship Id="rId116" Type="http://schemas.openxmlformats.org/officeDocument/2006/relationships/notesMaster" Target="notesMasters/notesMaster1.xml" /><Relationship Id="rId124" Type="http://schemas.openxmlformats.org/officeDocument/2006/relationships/font" Target="fonts/font8.fntdata" /><Relationship Id="rId129" Type="http://schemas.openxmlformats.org/officeDocument/2006/relationships/theme" Target="theme/theme1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slide" Target="slides/slide87.xml" /><Relationship Id="rId91" Type="http://schemas.openxmlformats.org/officeDocument/2006/relationships/slide" Target="slides/slide90.xml" /><Relationship Id="rId96" Type="http://schemas.openxmlformats.org/officeDocument/2006/relationships/slide" Target="slides/slide95.xml" /><Relationship Id="rId111" Type="http://schemas.openxmlformats.org/officeDocument/2006/relationships/slide" Target="slides/slide11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6" Type="http://schemas.openxmlformats.org/officeDocument/2006/relationships/slide" Target="slides/slide105.xml" /><Relationship Id="rId114" Type="http://schemas.openxmlformats.org/officeDocument/2006/relationships/slide" Target="slides/slide113.xml" /><Relationship Id="rId119" Type="http://schemas.openxmlformats.org/officeDocument/2006/relationships/font" Target="fonts/font3.fntdata" /><Relationship Id="rId127" Type="http://schemas.openxmlformats.org/officeDocument/2006/relationships/presProps" Target="presProps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Relationship Id="rId94" Type="http://schemas.openxmlformats.org/officeDocument/2006/relationships/slide" Target="slides/slide93.xml" /><Relationship Id="rId99" Type="http://schemas.openxmlformats.org/officeDocument/2006/relationships/slide" Target="slides/slide98.xml" /><Relationship Id="rId101" Type="http://schemas.openxmlformats.org/officeDocument/2006/relationships/slide" Target="slides/slide100.xml" /><Relationship Id="rId122" Type="http://schemas.openxmlformats.org/officeDocument/2006/relationships/font" Target="fonts/font6.fntdata" /><Relationship Id="rId13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9" Type="http://schemas.openxmlformats.org/officeDocument/2006/relationships/slide" Target="slides/slide38.xml" /><Relationship Id="rId109" Type="http://schemas.openxmlformats.org/officeDocument/2006/relationships/slide" Target="slides/slide108.xml" /><Relationship Id="rId34" Type="http://schemas.openxmlformats.org/officeDocument/2006/relationships/slide" Target="slides/slide33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76" Type="http://schemas.openxmlformats.org/officeDocument/2006/relationships/slide" Target="slides/slide75.xml" /><Relationship Id="rId97" Type="http://schemas.openxmlformats.org/officeDocument/2006/relationships/slide" Target="slides/slide96.xml" /><Relationship Id="rId104" Type="http://schemas.openxmlformats.org/officeDocument/2006/relationships/slide" Target="slides/slide103.xml" /><Relationship Id="rId120" Type="http://schemas.openxmlformats.org/officeDocument/2006/relationships/font" Target="fonts/font4.fntdata" /><Relationship Id="rId125" Type="http://schemas.openxmlformats.org/officeDocument/2006/relationships/font" Target="fonts/font9.fntdata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92" Type="http://schemas.openxmlformats.org/officeDocument/2006/relationships/slide" Target="slides/slide91.xml" /><Relationship Id="rId2" Type="http://schemas.openxmlformats.org/officeDocument/2006/relationships/slide" Target="slides/slide1.xml" /><Relationship Id="rId29" Type="http://schemas.openxmlformats.org/officeDocument/2006/relationships/slide" Target="slides/slide28.xml" /><Relationship Id="rId24" Type="http://schemas.openxmlformats.org/officeDocument/2006/relationships/slide" Target="slides/slide23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66" Type="http://schemas.openxmlformats.org/officeDocument/2006/relationships/slide" Target="slides/slide65.xml" /><Relationship Id="rId87" Type="http://schemas.openxmlformats.org/officeDocument/2006/relationships/slide" Target="slides/slide86.xml" /><Relationship Id="rId110" Type="http://schemas.openxmlformats.org/officeDocument/2006/relationships/slide" Target="slides/slide109.xml" /><Relationship Id="rId115" Type="http://schemas.openxmlformats.org/officeDocument/2006/relationships/slide" Target="slides/slide11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 /><Relationship Id="rId1" Type="http://schemas.openxmlformats.org/officeDocument/2006/relationships/notesMaster" Target="../notesMasters/notesMaster1.xml" 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 /><Relationship Id="rId1" Type="http://schemas.openxmlformats.org/officeDocument/2006/relationships/notesMaster" Target="../notesMasters/notesMaster1.xml" 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 /><Relationship Id="rId1" Type="http://schemas.openxmlformats.org/officeDocument/2006/relationships/notesMaster" Target="../notesMasters/notesMaster1.xml" 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 /><Relationship Id="rId1" Type="http://schemas.openxmlformats.org/officeDocument/2006/relationships/notesMaster" Target="../notesMasters/notesMaster1.xml" 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 /><Relationship Id="rId1" Type="http://schemas.openxmlformats.org/officeDocument/2006/relationships/notesMaster" Target="../notesMasters/notesMaster1.xml" 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 /><Relationship Id="rId1" Type="http://schemas.openxmlformats.org/officeDocument/2006/relationships/notesMaster" Target="../notesMasters/notesMaster1.xml" 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 /><Relationship Id="rId1" Type="http://schemas.openxmlformats.org/officeDocument/2006/relationships/notesMaster" Target="../notesMasters/notesMaster1.xml" 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 /><Relationship Id="rId1" Type="http://schemas.openxmlformats.org/officeDocument/2006/relationships/notesMaster" Target="../notesMasters/notesMaster1.xml" 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 /><Relationship Id="rId1" Type="http://schemas.openxmlformats.org/officeDocument/2006/relationships/notesMaster" Target="../notesMasters/notesMaster1.xml" 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 /><Relationship Id="rId1" Type="http://schemas.openxmlformats.org/officeDocument/2006/relationships/notesMaster" Target="../notesMasters/notesMaster1.xml" 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677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755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4713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5044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1903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7951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524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1432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320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92556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3054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0378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7281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1857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6896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7530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232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23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 /><Relationship Id="rId1" Type="http://schemas.openxmlformats.org/officeDocument/2006/relationships/slideLayout" Target="../slideLayouts/slideLayout1.xml" 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 /><Relationship Id="rId1" Type="http://schemas.openxmlformats.org/officeDocument/2006/relationships/slideLayout" Target="../slideLayouts/slideLayout1.xml" 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 /><Relationship Id="rId1" Type="http://schemas.openxmlformats.org/officeDocument/2006/relationships/slideLayout" Target="../slideLayouts/slideLayout1.xml" 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3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1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1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1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1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1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1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1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1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1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1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1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1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1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1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1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1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1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 /><Relationship Id="rId1" Type="http://schemas.openxmlformats.org/officeDocument/2006/relationships/slideLayout" Target="../slideLayouts/slideLayout1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 /><Relationship Id="rId1" Type="http://schemas.openxmlformats.org/officeDocument/2006/relationships/slideLayout" Target="../slideLayouts/slideLayout1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 /><Relationship Id="rId1" Type="http://schemas.openxmlformats.org/officeDocument/2006/relationships/slideLayout" Target="../slideLayouts/slideLayout1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 /><Relationship Id="rId1" Type="http://schemas.openxmlformats.org/officeDocument/2006/relationships/slideLayout" Target="../slideLayouts/slideLayout1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 /><Relationship Id="rId1" Type="http://schemas.openxmlformats.org/officeDocument/2006/relationships/slideLayout" Target="../slideLayouts/slideLayout1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 /><Relationship Id="rId1" Type="http://schemas.openxmlformats.org/officeDocument/2006/relationships/slideLayout" Target="../slideLayouts/slideLayout1.xml" 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 /><Relationship Id="rId1" Type="http://schemas.openxmlformats.org/officeDocument/2006/relationships/slideLayout" Target="../slideLayouts/slideLayout1.xml" 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 /><Relationship Id="rId1" Type="http://schemas.openxmlformats.org/officeDocument/2006/relationships/slideLayout" Target="../slideLayouts/slideLayout1.xml" 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 /><Relationship Id="rId1" Type="http://schemas.openxmlformats.org/officeDocument/2006/relationships/slideLayout" Target="../slideLayouts/slideLayout1.xml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 /><Relationship Id="rId1" Type="http://schemas.openxmlformats.org/officeDocument/2006/relationships/slideLayout" Target="../slideLayouts/slideLayout1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 /><Relationship Id="rId1" Type="http://schemas.openxmlformats.org/officeDocument/2006/relationships/slideLayout" Target="../slideLayouts/slideLayout2.xml" 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 /><Relationship Id="rId1" Type="http://schemas.openxmlformats.org/officeDocument/2006/relationships/slideLayout" Target="../slideLayouts/slideLayout2.xml" 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 /><Relationship Id="rId1" Type="http://schemas.openxmlformats.org/officeDocument/2006/relationships/slideLayout" Target="../slideLayouts/slideLayout2.xml" 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 /><Relationship Id="rId1" Type="http://schemas.openxmlformats.org/officeDocument/2006/relationships/slideLayout" Target="../slideLayouts/slideLayout2.xml" 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 /><Relationship Id="rId1" Type="http://schemas.openxmlformats.org/officeDocument/2006/relationships/slideLayout" Target="../slideLayouts/slideLayout2.xml" 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 /><Relationship Id="rId1" Type="http://schemas.openxmlformats.org/officeDocument/2006/relationships/slideLayout" Target="../slideLayouts/slideLayout2.xml" 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 /><Relationship Id="rId1" Type="http://schemas.openxmlformats.org/officeDocument/2006/relationships/slideLayout" Target="../slideLayouts/slideLayout2.xml" 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 /><Relationship Id="rId1" Type="http://schemas.openxmlformats.org/officeDocument/2006/relationships/slideLayout" Target="../slideLayouts/slideLayout2.xml" 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 /><Relationship Id="rId1" Type="http://schemas.openxmlformats.org/officeDocument/2006/relationships/slideLayout" Target="../slideLayouts/slideLayout2.xml" 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 /><Relationship Id="rId1" Type="http://schemas.openxmlformats.org/officeDocument/2006/relationships/slideLayout" Target="../slideLayouts/slideLayout2.xml" 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 /><Relationship Id="rId1" Type="http://schemas.openxmlformats.org/officeDocument/2006/relationships/slideLayout" Target="../slideLayouts/slideLayout2.xml" 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 /><Relationship Id="rId1" Type="http://schemas.openxmlformats.org/officeDocument/2006/relationships/slideLayout" Target="../slideLayouts/slideLayout2.xml" 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 /><Relationship Id="rId1" Type="http://schemas.openxmlformats.org/officeDocument/2006/relationships/slideLayout" Target="../slideLayouts/slideLayout2.xml" 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 /><Relationship Id="rId1" Type="http://schemas.openxmlformats.org/officeDocument/2006/relationships/slideLayout" Target="../slideLayouts/slideLayout2.xml" 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 /><Relationship Id="rId1" Type="http://schemas.openxmlformats.org/officeDocument/2006/relationships/slideLayout" Target="../slideLayouts/slideLayout2.xml" 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 /><Relationship Id="rId1" Type="http://schemas.openxmlformats.org/officeDocument/2006/relationships/slideLayout" Target="../slideLayouts/slideLayout2.xml" 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Linked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the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33465"/>
            <a:ext cx="7848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void append(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**</a:t>
            </a:r>
            <a:r>
              <a:rPr lang="en-US" sz="2000" dirty="0" err="1">
                <a:latin typeface="Nunito Sans" pitchFamily="2" charset="0"/>
              </a:rPr>
              <a:t>headadd,int</a:t>
            </a:r>
            <a:r>
              <a:rPr lang="en-US" sz="2000" dirty="0">
                <a:latin typeface="Nunito Sans" pitchFamily="2" charset="0"/>
              </a:rPr>
              <a:t> data)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*temp;</a:t>
            </a:r>
          </a:p>
          <a:p>
            <a:r>
              <a:rPr lang="en-US" sz="2000" dirty="0">
                <a:latin typeface="Nunito Sans" pitchFamily="2" charset="0"/>
              </a:rPr>
              <a:t>    temp =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= 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*) 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malloc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sizeof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node));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data = data;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link = NULL;</a:t>
            </a:r>
          </a:p>
          <a:p>
            <a:r>
              <a:rPr lang="en-US" sz="2000" dirty="0">
                <a:latin typeface="Nunito Sans" pitchFamily="2" charset="0"/>
              </a:rPr>
              <a:t>    if(*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== NULL)</a:t>
            </a:r>
          </a:p>
          <a:p>
            <a:r>
              <a:rPr lang="en-US" sz="2000" dirty="0">
                <a:latin typeface="Nunito Sans" pitchFamily="2" charset="0"/>
              </a:rPr>
              <a:t>       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else{</a:t>
            </a:r>
          </a:p>
          <a:p>
            <a:r>
              <a:rPr lang="en-US" sz="2000" dirty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>
                <a:latin typeface="Nunito Sans" pitchFamily="2" charset="0"/>
              </a:rPr>
              <a:t>        }</a:t>
            </a:r>
          </a:p>
          <a:p>
            <a:r>
              <a:rPr lang="en-US" sz="2000" dirty="0">
                <a:latin typeface="Nunito Sans" pitchFamily="2" charset="0"/>
              </a:rPr>
              <a:t>        temp-&gt;link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} 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26654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headadd</a:t>
            </a:r>
            <a:r>
              <a:rPr lang="en-US" sz="2000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</p:spTree>
    <p:extLst>
      <p:ext uri="{BB962C8B-B14F-4D97-AF65-F5344CB8AC3E}">
        <p14:creationId xmlns:p14="http://schemas.microsoft.com/office/powerpoint/2010/main" val="42907649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65600" y="2731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13970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81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000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27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784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31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25600" y="1397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3251203" y="31220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51200" y="29188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144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4168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rot="10800000">
            <a:off x="6502402" y="3124199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02399" y="2921000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14400" y="2717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0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91200" y="4763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0" y="37338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/>
              <a:t>Insert  6  at  a position  3 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2000" y="1803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*prev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5131859" y="2564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299200" y="5764741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*temp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0"/>
          </p:cNvCxnSpPr>
          <p:nvPr/>
        </p:nvCxnSpPr>
        <p:spPr>
          <a:xfrm rot="5400000" flipH="1" flipV="1">
            <a:off x="6858000" y="5612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04000" y="5156200"/>
            <a:ext cx="7112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912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300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2925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a Given Position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57148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5" grpId="0" animBg="1"/>
      <p:bldP spid="3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65600" y="2731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13970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81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000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27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784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31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25600" y="1397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3251203" y="31220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51200" y="29188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144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4168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rot="10800000">
            <a:off x="6502402" y="3124199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02399" y="2921000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14400" y="2717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0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91200" y="4763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0" y="37338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/>
              <a:t>Insert  6  at  a position  3 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2000" y="1803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*prev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5131859" y="2564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0" y="43434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temp-&gt;next = prev-&gt;next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16800" y="4749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300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6960659" y="3986742"/>
            <a:ext cx="1524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12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300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99200" y="5764741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*temp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04000" y="5156200"/>
            <a:ext cx="7112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400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6858000" y="5612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2925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a Given Position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57148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65600" y="2731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13970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81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000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27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784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31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25600" y="1397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3251203" y="31220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51200" y="29188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144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4168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rot="10800000">
            <a:off x="6502402" y="3124199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02399" y="2921000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14400" y="2717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0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91200" y="4763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0" y="37338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/>
              <a:t>Insert  6  at  a position  3 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2000" y="1803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*prev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5131859" y="2564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0" y="43434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temp-&gt;next = prev-&gt;next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16800" y="4749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300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6960659" y="3986742"/>
            <a:ext cx="1524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12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300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99200" y="5764741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*temp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04000" y="5156200"/>
            <a:ext cx="7112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400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6858000" y="5612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ular Callout 31"/>
          <p:cNvSpPr/>
          <p:nvPr/>
        </p:nvSpPr>
        <p:spPr>
          <a:xfrm>
            <a:off x="0" y="49530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prev-&gt;next = temp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912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400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538259" y="3986742"/>
            <a:ext cx="1524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2925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a Given Position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57148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2" grpId="0" animBg="1"/>
      <p:bldP spid="33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65600" y="2731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13970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81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000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27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784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31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25600" y="1397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3251203" y="31220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51200" y="29188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144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4168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rot="10800000">
            <a:off x="6502402" y="3124199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14400" y="2717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0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91200" y="4763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0" y="37338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/>
              <a:t>Insert  6  at  a position  3 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2000" y="1803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*prev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5131859" y="2564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0" y="43434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temp-&gt;next = prev-&gt;next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16800" y="4749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300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6960659" y="3986742"/>
            <a:ext cx="1524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12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400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99200" y="5764741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*temp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04000" y="5156200"/>
            <a:ext cx="7112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400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6858000" y="5612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ular Callout 31"/>
          <p:cNvSpPr/>
          <p:nvPr/>
        </p:nvSpPr>
        <p:spPr>
          <a:xfrm>
            <a:off x="0" y="49530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prev-&gt;next = temp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538259" y="3986742"/>
            <a:ext cx="1524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ular Callout 36"/>
          <p:cNvSpPr/>
          <p:nvPr/>
        </p:nvSpPr>
        <p:spPr>
          <a:xfrm>
            <a:off x="0" y="55626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temp-&gt;prev = prev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91200" y="4749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5400000" flipH="1" flipV="1">
            <a:off x="5335059" y="3986742"/>
            <a:ext cx="1524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2925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a Given Position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57148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65600" y="2731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13970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81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000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27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784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31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25600" y="1397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3251203" y="31220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51200" y="29188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144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4168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rot="10800000">
            <a:off x="6502402" y="3124199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14400" y="2717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0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791200" y="4763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0" y="37338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/>
              <a:t>Insert  6  at  a position  3 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72000" y="1803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*prev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5131859" y="2564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0" y="43434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temp-&gt;next = prev-&gt;next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16800" y="4749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300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6960659" y="3986742"/>
            <a:ext cx="1524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12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400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99200" y="5764741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*temp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04000" y="5156200"/>
            <a:ext cx="7112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400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6858000" y="5612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ular Callout 31"/>
          <p:cNvSpPr/>
          <p:nvPr/>
        </p:nvSpPr>
        <p:spPr>
          <a:xfrm>
            <a:off x="0" y="49530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prev-&gt;next = temp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538259" y="3986742"/>
            <a:ext cx="1524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ular Callout 36"/>
          <p:cNvSpPr/>
          <p:nvPr/>
        </p:nvSpPr>
        <p:spPr>
          <a:xfrm>
            <a:off x="0" y="55626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temp-&gt;prev = prev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0" y="61722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temp-&gt;next-&gt;prev = temp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5335059" y="3986742"/>
            <a:ext cx="1524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91200" y="4749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184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400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18400" y="2733357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7161741" y="3986742"/>
            <a:ext cx="1524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2925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a Given Position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57148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/>
      <p:bldP spid="48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Doubly Linked List</a:t>
            </a:r>
            <a:br>
              <a:rPr lang="en-US" dirty="0"/>
            </a:br>
            <a:r>
              <a:rPr lang="en-US" dirty="0"/>
              <a:t>Delete at a Given Position</a:t>
            </a:r>
          </a:p>
        </p:txBody>
      </p:sp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52801" y="2731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baseline="0" dirty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13970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81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000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16000" y="3124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72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16800" y="3124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25600" y="1397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2438402" y="31220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38400" y="29188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016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0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97536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300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rot="10800000">
            <a:off x="5689601" y="3124199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14400" y="2717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6040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0" y="37338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/>
              <a:t>Delete  7 at  a position  3 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60800" y="1803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*prev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4420659" y="2564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68000" y="3124200"/>
            <a:ext cx="7112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112000" y="3835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*current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7671859" y="36819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89600" y="2921000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940800" y="2921000"/>
            <a:ext cx="8128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8940802" y="3124200"/>
            <a:ext cx="812801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2925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Delete at a Given Position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57148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3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52801" y="2731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baseline="0" dirty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13970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81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000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16000" y="3124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72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16800" y="3124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25600" y="1397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2438402" y="31220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38400" y="29188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016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0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97536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300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rot="10800000">
            <a:off x="5689601" y="3124199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14400" y="2717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6040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0" y="37338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/>
              <a:t>Delete  7 at  a position  3 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60800" y="1803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*prev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4420659" y="2564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68000" y="3124200"/>
            <a:ext cx="7112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112000" y="3835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*current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7671859" y="36819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89600" y="2921000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940800" y="2921000"/>
            <a:ext cx="8128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8940802" y="3124200"/>
            <a:ext cx="812801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0" y="4343400"/>
            <a:ext cx="38608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prev-&gt;next = current-&gt;next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784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400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78400" y="2733357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300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9448800" y="2819400"/>
            <a:ext cx="3048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2925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Delete at a Given Position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57148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5689600" y="2108200"/>
            <a:ext cx="3759200" cy="871379"/>
          </a:xfrm>
          <a:prstGeom prst="bentConnector3">
            <a:avLst>
              <a:gd name="adj1" fmla="val 14958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9093200" y="2463800"/>
            <a:ext cx="710141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/>
      <p:bldP spid="3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52801" y="2731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baseline="0" dirty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13970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81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000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16000" y="3124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72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16800" y="3124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25600" y="1397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2438402" y="31220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38400" y="29188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016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0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97536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rot="10800000">
            <a:off x="5689601" y="3124199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14400" y="2717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6040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0" y="37338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/>
              <a:t>Delete  7 at  a position  3 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60800" y="1803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*prev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4420659" y="2564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68000" y="3124200"/>
            <a:ext cx="7112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112000" y="3835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*current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7671859" y="36819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8940802" y="3124200"/>
            <a:ext cx="812801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0" y="4343400"/>
            <a:ext cx="38608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prev-&gt;next = current-&gt;next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84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400</a:t>
            </a:r>
          </a:p>
        </p:txBody>
      </p:sp>
      <p:sp>
        <p:nvSpPr>
          <p:cNvPr id="35" name="Rectangular Callout 34"/>
          <p:cNvSpPr/>
          <p:nvPr/>
        </p:nvSpPr>
        <p:spPr>
          <a:xfrm>
            <a:off x="0" y="4953000"/>
            <a:ext cx="38608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c</a:t>
            </a:r>
            <a:r>
              <a:rPr lang="en-US" dirty="0">
                <a:solidFill>
                  <a:schemeClr val="dk1"/>
                </a:solidFill>
              </a:rPr>
              <a:t>urrent-&gt;next-&gt;prev = prev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568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56800" y="2733357"/>
            <a:ext cx="8128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300</a:t>
            </a: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9144529" y="3326871"/>
            <a:ext cx="4064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096000" y="3530600"/>
            <a:ext cx="3251200" cy="21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5893329" y="3326871"/>
            <a:ext cx="4064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0800000">
            <a:off x="5689600" y="31242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347200" y="3124200"/>
            <a:ext cx="406400" cy="21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5689600" y="2108200"/>
            <a:ext cx="3759200" cy="871379"/>
          </a:xfrm>
          <a:prstGeom prst="bentConnector3">
            <a:avLst>
              <a:gd name="adj1" fmla="val 14958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9093200" y="2463800"/>
            <a:ext cx="710141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9448800" y="2819400"/>
            <a:ext cx="3048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2925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Delete at a Given Position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57148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/>
      <p:bldP spid="38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52801" y="2731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baseline="0" dirty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13970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81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000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16000" y="3124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72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16800" y="3124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25600" y="1397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2438402" y="31220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38400" y="29188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016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0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97536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914400" y="2717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6040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0" y="37338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/>
              <a:t>Delete  7 at  a position  3 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60800" y="1803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*prev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4420659" y="2564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668000" y="3124200"/>
            <a:ext cx="7112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112000" y="3835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*current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 flipH="1" flipV="1">
            <a:off x="7671859" y="36819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0" y="4343400"/>
            <a:ext cx="38608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prev-&gt;next = current-&gt;next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84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300</a:t>
            </a:r>
          </a:p>
        </p:txBody>
      </p:sp>
      <p:sp>
        <p:nvSpPr>
          <p:cNvPr id="35" name="Rectangular Callout 34"/>
          <p:cNvSpPr/>
          <p:nvPr/>
        </p:nvSpPr>
        <p:spPr>
          <a:xfrm>
            <a:off x="0" y="4953000"/>
            <a:ext cx="38608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c</a:t>
            </a:r>
            <a:r>
              <a:rPr lang="en-US" dirty="0">
                <a:solidFill>
                  <a:schemeClr val="dk1"/>
                </a:solidFill>
              </a:rPr>
              <a:t>urrent-&gt;next-&gt;prev = prev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568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9144529" y="3326871"/>
            <a:ext cx="4064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096000" y="3530600"/>
            <a:ext cx="3251200" cy="21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5893329" y="3326871"/>
            <a:ext cx="4064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0800000">
            <a:off x="5689600" y="3124200"/>
            <a:ext cx="406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347200" y="3124200"/>
            <a:ext cx="406400" cy="21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0" y="5562600"/>
            <a:ext cx="38608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free(current)</a:t>
            </a:r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5689600" y="2108200"/>
            <a:ext cx="3759200" cy="871379"/>
          </a:xfrm>
          <a:prstGeom prst="bentConnector3">
            <a:avLst>
              <a:gd name="adj1" fmla="val 14958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9093200" y="2463800"/>
            <a:ext cx="710141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448800" y="2819400"/>
            <a:ext cx="3048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2925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Delete at a Given Position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57148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the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void append(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**</a:t>
            </a:r>
            <a:r>
              <a:rPr lang="en-US" sz="2000" dirty="0" err="1">
                <a:latin typeface="Nunito Sans" pitchFamily="2" charset="0"/>
              </a:rPr>
              <a:t>headadd,int</a:t>
            </a:r>
            <a:r>
              <a:rPr lang="en-US" sz="2000" dirty="0">
                <a:latin typeface="Nunito Sans" pitchFamily="2" charset="0"/>
              </a:rPr>
              <a:t> data)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*temp;</a:t>
            </a:r>
          </a:p>
          <a:p>
            <a:r>
              <a:rPr lang="en-US" sz="2000" dirty="0">
                <a:latin typeface="Nunito Sans" pitchFamily="2" charset="0"/>
              </a:rPr>
              <a:t>    temp =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= 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*) 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malloc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sizeof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node));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data = data;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link = NULL;</a:t>
            </a:r>
          </a:p>
          <a:p>
            <a:r>
              <a:rPr lang="en-US" sz="2000" dirty="0">
                <a:latin typeface="Nunito Sans" pitchFamily="2" charset="0"/>
              </a:rPr>
              <a:t>    if(*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== NULL)</a:t>
            </a:r>
          </a:p>
          <a:p>
            <a:r>
              <a:rPr lang="en-US" sz="2000" dirty="0">
                <a:latin typeface="Nunito Sans" pitchFamily="2" charset="0"/>
              </a:rPr>
              <a:t>       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else{</a:t>
            </a:r>
          </a:p>
          <a:p>
            <a:r>
              <a:rPr lang="en-US" sz="2000" dirty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>
                <a:latin typeface="Nunito Sans" pitchFamily="2" charset="0"/>
              </a:rPr>
              <a:t>        }</a:t>
            </a:r>
          </a:p>
          <a:p>
            <a:r>
              <a:rPr lang="en-US" sz="2000" dirty="0">
                <a:latin typeface="Nunito Sans" pitchFamily="2" charset="0"/>
              </a:rPr>
              <a:t>        temp-&gt;link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} 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26654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headadd</a:t>
            </a:r>
            <a:r>
              <a:rPr lang="en-US" sz="2000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28180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52801" y="2731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baseline="0" dirty="0"/>
                        <a:t> 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13970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81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000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16000" y="3124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72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16800" y="31242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25600" y="1397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2438402" y="31220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38400" y="29188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016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0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914400" y="2717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604001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0" y="37338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/>
              <a:t>Delete  7 at  a position  3 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60800" y="1803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*prev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4420659" y="2564342"/>
            <a:ext cx="304800" cy="2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0" y="4343400"/>
            <a:ext cx="38608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prev-&gt;next = current-&gt;next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8400" y="2717800"/>
            <a:ext cx="7112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300</a:t>
            </a:r>
          </a:p>
        </p:txBody>
      </p:sp>
      <p:sp>
        <p:nvSpPr>
          <p:cNvPr id="35" name="Rectangular Callout 34"/>
          <p:cNvSpPr/>
          <p:nvPr/>
        </p:nvSpPr>
        <p:spPr>
          <a:xfrm>
            <a:off x="0" y="4953000"/>
            <a:ext cx="38608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/>
              <a:t>c</a:t>
            </a:r>
            <a:r>
              <a:rPr lang="en-US" dirty="0">
                <a:solidFill>
                  <a:schemeClr val="dk1"/>
                </a:solidFill>
              </a:rPr>
              <a:t>urrent-&gt;next-&gt;prev = prev</a:t>
            </a:r>
          </a:p>
        </p:txBody>
      </p:sp>
      <p:sp>
        <p:nvSpPr>
          <p:cNvPr id="41" name="Rectangular Callout 40"/>
          <p:cNvSpPr/>
          <p:nvPr/>
        </p:nvSpPr>
        <p:spPr>
          <a:xfrm>
            <a:off x="0" y="5562600"/>
            <a:ext cx="38608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free(current)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10800000">
            <a:off x="5689602" y="3124199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89600" y="2921000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2925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Delete at a Given Position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57148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Circular Linked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52926" y="2138598"/>
            <a:ext cx="2214578" cy="8617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2500" dirty="0">
                <a:latin typeface="Nunito Sans" charset="0"/>
              </a:rPr>
              <a:t>Circular Linked List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2464" y="4496052"/>
            <a:ext cx="2214578" cy="12464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2500" dirty="0">
                <a:latin typeface="Nunito Sans" charset="0"/>
              </a:rPr>
              <a:t>Circular  Singly Linked List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10578" y="4496052"/>
            <a:ext cx="2214578" cy="12464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2500" dirty="0">
                <a:latin typeface="Nunito Sans" charset="0"/>
              </a:rPr>
              <a:t>Circular Doubly Linked List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5095869" y="3357562"/>
            <a:ext cx="714379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81158" y="3714752"/>
            <a:ext cx="742955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1523968" y="4071942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8952726" y="4071148"/>
            <a:ext cx="71438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1372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Circular Singly Linked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6712" y="4201168"/>
          <a:ext cx="170654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Nunito Sans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Nunito Sans" charset="0"/>
                        </a:rPr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532198" y="4214818"/>
          <a:ext cx="170654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Nunito Sans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Nunito Sans" charset="0"/>
                        </a:rPr>
                        <a:t>1400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382148" y="4201168"/>
          <a:ext cx="170654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Nunito Sans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Nunito Sans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461156" y="4201168"/>
          <a:ext cx="170654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Nunito Sans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Nunito Sans" charset="0"/>
                        </a:rPr>
                        <a:t>1600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38150" y="2629532"/>
          <a:ext cx="171451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Nunito Sans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66778" y="200024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238216" y="200024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166778" y="1928802"/>
            <a:ext cx="6429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err="1">
                <a:latin typeface="Nunito Sans" charset="0"/>
              </a:rPr>
              <a:t>ptr</a:t>
            </a:r>
            <a:endParaRPr lang="en-GB" sz="2500" dirty="0">
              <a:latin typeface="Nunito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340" y="4809334"/>
            <a:ext cx="10715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Nunito Sans" charset="0"/>
              </a:rPr>
              <a:t>1000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2860" y="4809334"/>
            <a:ext cx="10001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Nunito Sans" charset="0"/>
              </a:rPr>
              <a:t>1200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38942" y="4809334"/>
            <a:ext cx="11430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Nunito Sans" charset="0"/>
              </a:rPr>
              <a:t>1400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39338" y="4809334"/>
            <a:ext cx="12858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Nunito Sans" charset="0"/>
              </a:rPr>
              <a:t>1600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523968" y="5786454"/>
            <a:ext cx="10144196" cy="1588"/>
          </a:xfrm>
          <a:prstGeom prst="line">
            <a:avLst/>
          </a:prstGeom>
          <a:ln w="28575">
            <a:solidFill>
              <a:srgbClr val="4A7E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1239536" y="4357694"/>
            <a:ext cx="428628" cy="1588"/>
          </a:xfrm>
          <a:prstGeom prst="line">
            <a:avLst/>
          </a:prstGeom>
          <a:ln w="28575">
            <a:solidFill>
              <a:srgbClr val="4A7E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10954578" y="5072074"/>
            <a:ext cx="1428760" cy="1588"/>
          </a:xfrm>
          <a:prstGeom prst="line">
            <a:avLst/>
          </a:prstGeom>
          <a:ln w="28575">
            <a:solidFill>
              <a:srgbClr val="4A7E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1273935" y="5536421"/>
            <a:ext cx="499272" cy="794"/>
          </a:xfrm>
          <a:prstGeom prst="straightConnector1">
            <a:avLst/>
          </a:prstGeom>
          <a:ln w="28575">
            <a:solidFill>
              <a:srgbClr val="4A7EB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52662" y="4357694"/>
            <a:ext cx="1071570" cy="1588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310182" y="4357694"/>
            <a:ext cx="1071570" cy="1588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239140" y="4356106"/>
            <a:ext cx="1071570" cy="1588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F135F5-157F-4D21-AA4C-31C80263B70F}"/>
              </a:ext>
            </a:extLst>
          </p:cNvPr>
          <p:cNvCxnSpPr>
            <a:cxnSpLocks/>
          </p:cNvCxnSpPr>
          <p:nvPr/>
        </p:nvCxnSpPr>
        <p:spPr>
          <a:xfrm>
            <a:off x="1519985" y="3090320"/>
            <a:ext cx="0" cy="1035842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3482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Circular Doubly Linked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6117" y="3330262"/>
          <a:ext cx="2706678" cy="670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024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Nunito Sans" charset="0"/>
                        </a:rPr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Nunito Sans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Nunito Sans" charset="0"/>
                        </a:rPr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746645" y="3286124"/>
          <a:ext cx="2706678" cy="656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2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65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Nunito Sans" charset="0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Nunito Sans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Nunito Sans" charset="0"/>
                        </a:rPr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675735" y="3286124"/>
          <a:ext cx="2778114" cy="642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6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Nunito Sans" charset="0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Nunito Sans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Nunito Sans" charset="0"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595670" y="3500438"/>
            <a:ext cx="928694" cy="1588"/>
          </a:xfrm>
          <a:prstGeom prst="straightConnector1">
            <a:avLst/>
          </a:prstGeom>
          <a:ln w="28575">
            <a:solidFill>
              <a:srgbClr val="4A7EB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3524232" y="3786190"/>
            <a:ext cx="1000132" cy="1588"/>
          </a:xfrm>
          <a:prstGeom prst="straightConnector1">
            <a:avLst/>
          </a:prstGeom>
          <a:ln w="28575">
            <a:solidFill>
              <a:srgbClr val="4A7EB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96198" y="3500438"/>
            <a:ext cx="928694" cy="1588"/>
          </a:xfrm>
          <a:prstGeom prst="straightConnector1">
            <a:avLst/>
          </a:prstGeom>
          <a:ln w="28575">
            <a:solidFill>
              <a:srgbClr val="4A7EB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7524760" y="3786190"/>
            <a:ext cx="1000132" cy="1588"/>
          </a:xfrm>
          <a:prstGeom prst="straightConnector1">
            <a:avLst/>
          </a:prstGeom>
          <a:ln w="28575">
            <a:solidFill>
              <a:srgbClr val="4A7EB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09720" y="4214818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Nunito Sans" charset="0"/>
              </a:rPr>
              <a:t>100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10248" y="4243336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Nunito Sans" charset="0"/>
              </a:rPr>
              <a:t>200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39338" y="4214818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Nunito Sans" charset="0"/>
              </a:rPr>
              <a:t>300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166910" y="5214950"/>
            <a:ext cx="9787800" cy="1588"/>
          </a:xfrm>
          <a:prstGeom prst="line">
            <a:avLst/>
          </a:prstGeom>
          <a:ln w="28575">
            <a:solidFill>
              <a:srgbClr val="4A7E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526082" y="3643314"/>
            <a:ext cx="428628" cy="1588"/>
          </a:xfrm>
          <a:prstGeom prst="line">
            <a:avLst/>
          </a:prstGeom>
          <a:ln w="28575">
            <a:solidFill>
              <a:srgbClr val="4A7E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1241124" y="4427544"/>
            <a:ext cx="1428760" cy="1588"/>
          </a:xfrm>
          <a:prstGeom prst="line">
            <a:avLst/>
          </a:prstGeom>
          <a:ln w="28575">
            <a:solidFill>
              <a:srgbClr val="4A7E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912909" y="4889511"/>
            <a:ext cx="499272" cy="8730"/>
          </a:xfrm>
          <a:prstGeom prst="straightConnector1">
            <a:avLst/>
          </a:prstGeom>
          <a:ln w="28575">
            <a:solidFill>
              <a:srgbClr val="4A7EB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0960" y="2786058"/>
            <a:ext cx="10144196" cy="1588"/>
          </a:xfrm>
          <a:prstGeom prst="line">
            <a:avLst/>
          </a:prstGeom>
          <a:ln w="28575">
            <a:solidFill>
              <a:srgbClr val="4A7E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-46874" y="3213892"/>
            <a:ext cx="714380" cy="1588"/>
          </a:xfrm>
          <a:prstGeom prst="line">
            <a:avLst/>
          </a:prstGeom>
          <a:ln w="28575">
            <a:solidFill>
              <a:srgbClr val="4A7E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525156" y="2786058"/>
            <a:ext cx="428628" cy="1588"/>
          </a:xfrm>
          <a:prstGeom prst="line">
            <a:avLst/>
          </a:prstGeom>
          <a:ln w="28575">
            <a:solidFill>
              <a:srgbClr val="4A7E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10703751" y="3036091"/>
            <a:ext cx="500066" cy="1588"/>
          </a:xfrm>
          <a:prstGeom prst="straightConnector1">
            <a:avLst/>
          </a:prstGeom>
          <a:ln w="28575">
            <a:solidFill>
              <a:srgbClr val="4A7EBB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09522" y="3643314"/>
            <a:ext cx="428628" cy="1588"/>
          </a:xfrm>
          <a:prstGeom prst="line">
            <a:avLst/>
          </a:prstGeom>
          <a:ln w="28575">
            <a:solidFill>
              <a:srgbClr val="4A7E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44B5A68-C2BC-4608-89F4-816AF57A0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77368"/>
              </p:ext>
            </p:extLst>
          </p:nvPr>
        </p:nvGraphicFramePr>
        <p:xfrm>
          <a:off x="738150" y="1889760"/>
          <a:ext cx="171451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Nunito Sans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5A97C98-E89A-4977-B39A-0A29662FA0B8}"/>
              </a:ext>
            </a:extLst>
          </p:cNvPr>
          <p:cNvSpPr txBox="1"/>
          <p:nvPr/>
        </p:nvSpPr>
        <p:spPr>
          <a:xfrm>
            <a:off x="1166778" y="1447800"/>
            <a:ext cx="6429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err="1">
                <a:latin typeface="Nunito Sans" charset="0"/>
              </a:rPr>
              <a:t>ptr</a:t>
            </a:r>
            <a:endParaRPr lang="en-GB" sz="2500" dirty="0">
              <a:latin typeface="Nunito Sans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9DBB6E-9E97-423A-9944-94743BE1218D}"/>
              </a:ext>
            </a:extLst>
          </p:cNvPr>
          <p:cNvCxnSpPr>
            <a:cxnSpLocks/>
          </p:cNvCxnSpPr>
          <p:nvPr/>
        </p:nvCxnSpPr>
        <p:spPr>
          <a:xfrm>
            <a:off x="1524000" y="2362200"/>
            <a:ext cx="0" cy="8382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6703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7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the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void append(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**</a:t>
            </a:r>
            <a:r>
              <a:rPr lang="en-US" sz="2000" dirty="0" err="1">
                <a:latin typeface="Nunito Sans" pitchFamily="2" charset="0"/>
              </a:rPr>
              <a:t>headadd,int</a:t>
            </a:r>
            <a:r>
              <a:rPr lang="en-US" sz="2000" dirty="0">
                <a:latin typeface="Nunito Sans" pitchFamily="2" charset="0"/>
              </a:rPr>
              <a:t> data)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*temp;</a:t>
            </a:r>
          </a:p>
          <a:p>
            <a:r>
              <a:rPr lang="en-US" sz="2000" dirty="0">
                <a:latin typeface="Nunito Sans" pitchFamily="2" charset="0"/>
              </a:rPr>
              <a:t>    temp =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= 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*) 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malloc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sizeof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node));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data = data;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link = NULL;</a:t>
            </a:r>
          </a:p>
          <a:p>
            <a:r>
              <a:rPr lang="en-US" sz="2000" dirty="0">
                <a:latin typeface="Nunito Sans" pitchFamily="2" charset="0"/>
              </a:rPr>
              <a:t>    if(*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== NULL)</a:t>
            </a:r>
          </a:p>
          <a:p>
            <a:r>
              <a:rPr lang="en-US" sz="2000" dirty="0">
                <a:latin typeface="Nunito Sans" pitchFamily="2" charset="0"/>
              </a:rPr>
              <a:t>       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else{</a:t>
            </a:r>
          </a:p>
          <a:p>
            <a:r>
              <a:rPr lang="en-US" sz="2000" dirty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>
                <a:latin typeface="Nunito Sans" pitchFamily="2" charset="0"/>
              </a:rPr>
              <a:t>        }</a:t>
            </a:r>
          </a:p>
          <a:p>
            <a:r>
              <a:rPr lang="en-US" sz="2000" dirty="0">
                <a:latin typeface="Nunito Sans" pitchFamily="2" charset="0"/>
              </a:rPr>
              <a:t>        temp-&gt;link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} 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29702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headadd</a:t>
            </a:r>
            <a:r>
              <a:rPr lang="en-US" sz="2000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</p:spTree>
    <p:extLst>
      <p:ext uri="{BB962C8B-B14F-4D97-AF65-F5344CB8AC3E}">
        <p14:creationId xmlns:p14="http://schemas.microsoft.com/office/powerpoint/2010/main" val="181683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the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void append(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**</a:t>
            </a:r>
            <a:r>
              <a:rPr lang="en-US" sz="2000" dirty="0" err="1">
                <a:latin typeface="Nunito Sans" pitchFamily="2" charset="0"/>
              </a:rPr>
              <a:t>headadd,int</a:t>
            </a:r>
            <a:r>
              <a:rPr lang="en-US" sz="2000" dirty="0">
                <a:latin typeface="Nunito Sans" pitchFamily="2" charset="0"/>
              </a:rPr>
              <a:t> data)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*temp;</a:t>
            </a:r>
          </a:p>
          <a:p>
            <a:r>
              <a:rPr lang="en-US" sz="2000" dirty="0">
                <a:latin typeface="Nunito Sans" pitchFamily="2" charset="0"/>
              </a:rPr>
              <a:t>    temp =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= 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*) 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malloc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sizeof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node));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data = data;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link = NULL;</a:t>
            </a:r>
          </a:p>
          <a:p>
            <a:r>
              <a:rPr lang="en-US" sz="2000" dirty="0">
                <a:latin typeface="Nunito Sans" pitchFamily="2" charset="0"/>
              </a:rPr>
              <a:t>    if(*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== NULL)</a:t>
            </a:r>
          </a:p>
          <a:p>
            <a:r>
              <a:rPr lang="en-US" sz="2000" dirty="0">
                <a:latin typeface="Nunito Sans" pitchFamily="2" charset="0"/>
              </a:rPr>
              <a:t>       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else{</a:t>
            </a:r>
          </a:p>
          <a:p>
            <a:r>
              <a:rPr lang="en-US" sz="2000" dirty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>
                <a:latin typeface="Nunito Sans" pitchFamily="2" charset="0"/>
              </a:rPr>
              <a:t>        }</a:t>
            </a:r>
          </a:p>
          <a:p>
            <a:r>
              <a:rPr lang="en-US" sz="2000" dirty="0">
                <a:latin typeface="Nunito Sans" pitchFamily="2" charset="0"/>
              </a:rPr>
              <a:t>        temp-&gt;link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} 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35798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headadd</a:t>
            </a:r>
            <a:r>
              <a:rPr lang="en-US" sz="2000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</p:spTree>
    <p:extLst>
      <p:ext uri="{BB962C8B-B14F-4D97-AF65-F5344CB8AC3E}">
        <p14:creationId xmlns:p14="http://schemas.microsoft.com/office/powerpoint/2010/main" val="229310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the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void append(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**</a:t>
            </a:r>
            <a:r>
              <a:rPr lang="en-US" sz="2000" dirty="0" err="1">
                <a:latin typeface="Nunito Sans" pitchFamily="2" charset="0"/>
              </a:rPr>
              <a:t>headadd,int</a:t>
            </a:r>
            <a:r>
              <a:rPr lang="en-US" sz="2000" dirty="0">
                <a:latin typeface="Nunito Sans" pitchFamily="2" charset="0"/>
              </a:rPr>
              <a:t> data)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*temp;</a:t>
            </a:r>
          </a:p>
          <a:p>
            <a:r>
              <a:rPr lang="en-US" sz="2000" dirty="0">
                <a:latin typeface="Nunito Sans" pitchFamily="2" charset="0"/>
              </a:rPr>
              <a:t>    temp =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= 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*) 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malloc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sizeof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node));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data = data;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link = NULL;</a:t>
            </a:r>
          </a:p>
          <a:p>
            <a:r>
              <a:rPr lang="en-US" sz="2000" dirty="0">
                <a:latin typeface="Nunito Sans" pitchFamily="2" charset="0"/>
              </a:rPr>
              <a:t>    if(*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== NULL)</a:t>
            </a:r>
          </a:p>
          <a:p>
            <a:r>
              <a:rPr lang="en-US" sz="2000" dirty="0">
                <a:latin typeface="Nunito Sans" pitchFamily="2" charset="0"/>
              </a:rPr>
              <a:t>       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else{</a:t>
            </a:r>
          </a:p>
          <a:p>
            <a:r>
              <a:rPr lang="en-US" sz="2000" dirty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>
                <a:latin typeface="Nunito Sans" pitchFamily="2" charset="0"/>
              </a:rPr>
              <a:t>        }</a:t>
            </a:r>
          </a:p>
          <a:p>
            <a:r>
              <a:rPr lang="en-US" sz="2000" dirty="0">
                <a:latin typeface="Nunito Sans" pitchFamily="2" charset="0"/>
              </a:rPr>
              <a:t>        temp-&gt;link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} 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35798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headadd</a:t>
            </a:r>
            <a:r>
              <a:rPr lang="en-US" sz="2000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3046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the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void append(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**</a:t>
            </a:r>
            <a:r>
              <a:rPr lang="en-US" sz="2000" dirty="0" err="1">
                <a:latin typeface="Nunito Sans" pitchFamily="2" charset="0"/>
              </a:rPr>
              <a:t>headadd,int</a:t>
            </a:r>
            <a:r>
              <a:rPr lang="en-US" sz="2000" dirty="0">
                <a:latin typeface="Nunito Sans" pitchFamily="2" charset="0"/>
              </a:rPr>
              <a:t> data)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*temp;</a:t>
            </a:r>
          </a:p>
          <a:p>
            <a:r>
              <a:rPr lang="en-US" sz="2000" dirty="0">
                <a:latin typeface="Nunito Sans" pitchFamily="2" charset="0"/>
              </a:rPr>
              <a:t>    temp =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= 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*) 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malloc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sizeof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node));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data = data;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link = NULL;</a:t>
            </a:r>
          </a:p>
          <a:p>
            <a:r>
              <a:rPr lang="en-US" sz="2000" dirty="0">
                <a:latin typeface="Nunito Sans" pitchFamily="2" charset="0"/>
              </a:rPr>
              <a:t>    if(*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== NULL)</a:t>
            </a:r>
          </a:p>
          <a:p>
            <a:r>
              <a:rPr lang="en-US" sz="2000" dirty="0">
                <a:latin typeface="Nunito Sans" pitchFamily="2" charset="0"/>
              </a:rPr>
              <a:t>       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else{</a:t>
            </a:r>
          </a:p>
          <a:p>
            <a:r>
              <a:rPr lang="en-US" sz="2000" dirty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>
                <a:latin typeface="Nunito Sans" pitchFamily="2" charset="0"/>
              </a:rPr>
              <a:t>        }</a:t>
            </a:r>
          </a:p>
          <a:p>
            <a:r>
              <a:rPr lang="en-US" sz="2000" dirty="0">
                <a:latin typeface="Nunito Sans" pitchFamily="2" charset="0"/>
              </a:rPr>
              <a:t>        temp-&gt;link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} 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38846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headadd</a:t>
            </a:r>
            <a:r>
              <a:rPr lang="en-US" sz="2000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4640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the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void append(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**</a:t>
            </a:r>
            <a:r>
              <a:rPr lang="en-US" sz="2000" dirty="0" err="1">
                <a:latin typeface="Nunito Sans" pitchFamily="2" charset="0"/>
              </a:rPr>
              <a:t>headadd,int</a:t>
            </a:r>
            <a:r>
              <a:rPr lang="en-US" sz="2000" dirty="0">
                <a:latin typeface="Nunito Sans" pitchFamily="2" charset="0"/>
              </a:rPr>
              <a:t> data)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*temp;</a:t>
            </a:r>
          </a:p>
          <a:p>
            <a:r>
              <a:rPr lang="en-US" sz="2000" dirty="0">
                <a:latin typeface="Nunito Sans" pitchFamily="2" charset="0"/>
              </a:rPr>
              <a:t>    temp =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= 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*) 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malloc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sizeof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node));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data = data;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link = NULL;</a:t>
            </a:r>
          </a:p>
          <a:p>
            <a:r>
              <a:rPr lang="en-US" sz="2000" dirty="0">
                <a:latin typeface="Nunito Sans" pitchFamily="2" charset="0"/>
              </a:rPr>
              <a:t>    if(*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== NULL)</a:t>
            </a:r>
          </a:p>
          <a:p>
            <a:r>
              <a:rPr lang="en-US" sz="2000" dirty="0">
                <a:latin typeface="Nunito Sans" pitchFamily="2" charset="0"/>
              </a:rPr>
              <a:t>       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else{</a:t>
            </a:r>
          </a:p>
          <a:p>
            <a:r>
              <a:rPr lang="en-US" sz="2000" dirty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>
                <a:latin typeface="Nunito Sans" pitchFamily="2" charset="0"/>
              </a:rPr>
              <a:t>        }</a:t>
            </a:r>
          </a:p>
          <a:p>
            <a:r>
              <a:rPr lang="en-US" sz="2000" dirty="0">
                <a:latin typeface="Nunito Sans" pitchFamily="2" charset="0"/>
              </a:rPr>
              <a:t>        temp-&gt;link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} 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38846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headadd</a:t>
            </a:r>
            <a:r>
              <a:rPr lang="en-US" sz="2000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1435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the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void append(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**</a:t>
            </a:r>
            <a:r>
              <a:rPr lang="en-US" sz="2000" dirty="0" err="1">
                <a:latin typeface="Nunito Sans" pitchFamily="2" charset="0"/>
              </a:rPr>
              <a:t>headadd,int</a:t>
            </a:r>
            <a:r>
              <a:rPr lang="en-US" sz="2000" dirty="0">
                <a:latin typeface="Nunito Sans" pitchFamily="2" charset="0"/>
              </a:rPr>
              <a:t> data)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*temp;</a:t>
            </a:r>
          </a:p>
          <a:p>
            <a:r>
              <a:rPr lang="en-US" sz="2000" dirty="0">
                <a:latin typeface="Nunito Sans" pitchFamily="2" charset="0"/>
              </a:rPr>
              <a:t>    temp =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= 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*) 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malloc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sizeof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node));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data = data;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link = NULL;</a:t>
            </a:r>
          </a:p>
          <a:p>
            <a:r>
              <a:rPr lang="en-US" sz="2000" dirty="0">
                <a:latin typeface="Nunito Sans" pitchFamily="2" charset="0"/>
              </a:rPr>
              <a:t>    if(*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== NULL)</a:t>
            </a:r>
          </a:p>
          <a:p>
            <a:r>
              <a:rPr lang="en-US" sz="2000" dirty="0">
                <a:latin typeface="Nunito Sans" pitchFamily="2" charset="0"/>
              </a:rPr>
              <a:t>       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else{</a:t>
            </a:r>
          </a:p>
          <a:p>
            <a:r>
              <a:rPr lang="en-US" sz="2000" dirty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>
                <a:latin typeface="Nunito Sans" pitchFamily="2" charset="0"/>
              </a:rPr>
              <a:t>        }</a:t>
            </a:r>
          </a:p>
          <a:p>
            <a:r>
              <a:rPr lang="en-US" sz="2000" dirty="0">
                <a:latin typeface="Nunito Sans" pitchFamily="2" charset="0"/>
              </a:rPr>
              <a:t>        temp-&gt;link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} 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41894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headadd</a:t>
            </a:r>
            <a:r>
              <a:rPr lang="en-US" sz="2000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84673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the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void append(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**</a:t>
            </a:r>
            <a:r>
              <a:rPr lang="en-US" sz="2000" dirty="0" err="1">
                <a:latin typeface="Nunito Sans" pitchFamily="2" charset="0"/>
              </a:rPr>
              <a:t>headadd,int</a:t>
            </a:r>
            <a:r>
              <a:rPr lang="en-US" sz="2000" dirty="0">
                <a:latin typeface="Nunito Sans" pitchFamily="2" charset="0"/>
              </a:rPr>
              <a:t> data)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*temp;</a:t>
            </a:r>
          </a:p>
          <a:p>
            <a:r>
              <a:rPr lang="en-US" sz="2000" dirty="0">
                <a:latin typeface="Nunito Sans" pitchFamily="2" charset="0"/>
              </a:rPr>
              <a:t>    temp =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= 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*) 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malloc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sizeof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node));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data = data;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link = NULL;</a:t>
            </a:r>
          </a:p>
          <a:p>
            <a:r>
              <a:rPr lang="en-US" sz="2000" dirty="0">
                <a:latin typeface="Nunito Sans" pitchFamily="2" charset="0"/>
              </a:rPr>
              <a:t>    if(*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== NULL)</a:t>
            </a:r>
          </a:p>
          <a:p>
            <a:r>
              <a:rPr lang="en-US" sz="2000" dirty="0">
                <a:latin typeface="Nunito Sans" pitchFamily="2" charset="0"/>
              </a:rPr>
              <a:t>       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else{</a:t>
            </a:r>
          </a:p>
          <a:p>
            <a:r>
              <a:rPr lang="en-US" sz="2000" dirty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>
                <a:latin typeface="Nunito Sans" pitchFamily="2" charset="0"/>
              </a:rPr>
              <a:t>        }</a:t>
            </a:r>
          </a:p>
          <a:p>
            <a:r>
              <a:rPr lang="en-US" sz="2000" dirty="0">
                <a:latin typeface="Nunito Sans" pitchFamily="2" charset="0"/>
              </a:rPr>
              <a:t>        temp-&gt;link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} 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44942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headadd</a:t>
            </a:r>
            <a:r>
              <a:rPr lang="en-US" sz="2000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13887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the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void append(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**</a:t>
            </a:r>
            <a:r>
              <a:rPr lang="en-US" sz="2000" dirty="0" err="1">
                <a:latin typeface="Nunito Sans" pitchFamily="2" charset="0"/>
              </a:rPr>
              <a:t>headadd,int</a:t>
            </a:r>
            <a:r>
              <a:rPr lang="en-US" sz="2000" dirty="0">
                <a:latin typeface="Nunito Sans" pitchFamily="2" charset="0"/>
              </a:rPr>
              <a:t> data)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*temp;</a:t>
            </a:r>
          </a:p>
          <a:p>
            <a:r>
              <a:rPr lang="en-US" sz="2000" dirty="0">
                <a:latin typeface="Nunito Sans" pitchFamily="2" charset="0"/>
              </a:rPr>
              <a:t>    temp =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= 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*) 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malloc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sizeof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node));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data = data;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link = NULL;</a:t>
            </a:r>
          </a:p>
          <a:p>
            <a:r>
              <a:rPr lang="en-US" sz="2000" dirty="0">
                <a:latin typeface="Nunito Sans" pitchFamily="2" charset="0"/>
              </a:rPr>
              <a:t>    if(*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== NULL)</a:t>
            </a:r>
          </a:p>
          <a:p>
            <a:r>
              <a:rPr lang="en-US" sz="2000" dirty="0">
                <a:latin typeface="Nunito Sans" pitchFamily="2" charset="0"/>
              </a:rPr>
              <a:t>       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else{</a:t>
            </a:r>
          </a:p>
          <a:p>
            <a:r>
              <a:rPr lang="en-US" sz="2000" dirty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>
                <a:latin typeface="Nunito Sans" pitchFamily="2" charset="0"/>
              </a:rPr>
              <a:t>        }</a:t>
            </a:r>
          </a:p>
          <a:p>
            <a:r>
              <a:rPr lang="en-US" sz="2000" dirty="0">
                <a:latin typeface="Nunito Sans" pitchFamily="2" charset="0"/>
              </a:rPr>
              <a:t>        temp-&gt;link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} 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44942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headadd</a:t>
            </a:r>
            <a:r>
              <a:rPr lang="en-US" sz="2000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05800" y="914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05800" y="9714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197045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Real Time 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43882" y="714356"/>
          <a:ext cx="1552580" cy="5783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39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439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024826" y="5643578"/>
            <a:ext cx="1571636" cy="533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Nunito Sans" charset="0"/>
              </a:rPr>
              <a:t>NULL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81092" y="2031707"/>
          <a:ext cx="1214446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0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78155" y="274798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8216" y="1643050"/>
            <a:ext cx="15001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charset="0"/>
              </a:rPr>
              <a:t>Memory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8313" y="314065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8313" y="352165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313" y="390265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103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8155" y="42719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8155" y="46646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67174" y="1757386"/>
            <a:ext cx="17192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charset="0"/>
              </a:rPr>
              <a:t>       8, 3, 5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8" y="13132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500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39008" y="217050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17289" y="36472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17289" y="495658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24826" y="1300146"/>
            <a:ext cx="1571636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1000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24826" y="2214578"/>
            <a:ext cx="1571636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24826" y="2824178"/>
            <a:ext cx="1571636" cy="6572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2000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024826" y="3695696"/>
            <a:ext cx="1571636" cy="5000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24826" y="4195778"/>
            <a:ext cx="1571636" cy="5000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3000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24826" y="4981580"/>
            <a:ext cx="1571636" cy="6619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24826" y="5643578"/>
            <a:ext cx="1571636" cy="533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Nunito Sans" charset="0"/>
              </a:rPr>
              <a:t>End of list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15208" y="16180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501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39008" y="247530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39008" y="28134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39008" y="39036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17289" y="41707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17289" y="44271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2003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17289" y="526138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17289" y="559952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17289" y="58765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3003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39008" y="31182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Nunito Sans" charset="0"/>
              </a:rPr>
              <a:t>1003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3322" y="18661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charset="0"/>
              </a:rPr>
              <a:t>..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53322" y="33663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charset="0"/>
              </a:rPr>
              <a:t>..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38992" y="46398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Nunito Sans" charset="0"/>
              </a:rPr>
              <a:t>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24892" y="1814444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…..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524892" y="3314642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.....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453454" y="457200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Nunito Sans" charset="0"/>
              </a:rPr>
              <a:t> …..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8155" y="50456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8155" y="53504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8155" y="57314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381092" y="3500438"/>
            <a:ext cx="1214446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381092" y="4271986"/>
            <a:ext cx="1214446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81092" y="5033986"/>
            <a:ext cx="1214446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024570" y="1357298"/>
            <a:ext cx="1143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57" name="Straight Arrow Connector 56"/>
          <p:cNvCxnSpPr>
            <a:cxnSpLocks/>
          </p:cNvCxnSpPr>
          <p:nvPr/>
        </p:nvCxnSpPr>
        <p:spPr>
          <a:xfrm flipH="1">
            <a:off x="3876696" y="2214586"/>
            <a:ext cx="1171578" cy="1110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5353080" y="2221266"/>
            <a:ext cx="1123952" cy="1104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5CB380D-E41C-492F-9A44-38DEAB9F1AED}"/>
              </a:ext>
            </a:extLst>
          </p:cNvPr>
          <p:cNvSpPr/>
          <p:nvPr/>
        </p:nvSpPr>
        <p:spPr>
          <a:xfrm>
            <a:off x="2828908" y="1853404"/>
            <a:ext cx="1143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3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2" grpId="1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6" grpId="0" animBg="1"/>
      <p:bldP spid="5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the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void append(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**</a:t>
            </a:r>
            <a:r>
              <a:rPr lang="en-US" sz="2000" dirty="0" err="1">
                <a:latin typeface="Nunito Sans" pitchFamily="2" charset="0"/>
              </a:rPr>
              <a:t>headadd,int</a:t>
            </a:r>
            <a:r>
              <a:rPr lang="en-US" sz="2000" dirty="0">
                <a:latin typeface="Nunito Sans" pitchFamily="2" charset="0"/>
              </a:rPr>
              <a:t> data)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*temp;</a:t>
            </a:r>
          </a:p>
          <a:p>
            <a:r>
              <a:rPr lang="en-US" sz="2000" dirty="0">
                <a:latin typeface="Nunito Sans" pitchFamily="2" charset="0"/>
              </a:rPr>
              <a:t>    temp =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= 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*) 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malloc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sizeof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node));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data = data;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link = NULL;</a:t>
            </a:r>
          </a:p>
          <a:p>
            <a:r>
              <a:rPr lang="en-US" sz="2000" dirty="0">
                <a:latin typeface="Nunito Sans" pitchFamily="2" charset="0"/>
              </a:rPr>
              <a:t>    if(*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== NULL)</a:t>
            </a:r>
          </a:p>
          <a:p>
            <a:r>
              <a:rPr lang="en-US" sz="2000" dirty="0">
                <a:latin typeface="Nunito Sans" pitchFamily="2" charset="0"/>
              </a:rPr>
              <a:t>       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else{</a:t>
            </a:r>
          </a:p>
          <a:p>
            <a:r>
              <a:rPr lang="en-US" sz="2000" dirty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>
                <a:latin typeface="Nunito Sans" pitchFamily="2" charset="0"/>
              </a:rPr>
              <a:t>        }</a:t>
            </a:r>
          </a:p>
          <a:p>
            <a:r>
              <a:rPr lang="en-US" sz="2000" dirty="0">
                <a:latin typeface="Nunito Sans" pitchFamily="2" charset="0"/>
              </a:rPr>
              <a:t>        temp-&gt;link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} 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26654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headadd</a:t>
            </a:r>
            <a:r>
              <a:rPr lang="en-US" sz="2000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05800" y="9714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17865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the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void append(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**</a:t>
            </a:r>
            <a:r>
              <a:rPr lang="en-US" sz="2000" dirty="0" err="1">
                <a:latin typeface="Nunito Sans" pitchFamily="2" charset="0"/>
              </a:rPr>
              <a:t>headadd,int</a:t>
            </a:r>
            <a:r>
              <a:rPr lang="en-US" sz="2000" dirty="0">
                <a:latin typeface="Nunito Sans" pitchFamily="2" charset="0"/>
              </a:rPr>
              <a:t> data)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*temp;</a:t>
            </a:r>
          </a:p>
          <a:p>
            <a:r>
              <a:rPr lang="en-US" sz="2000" dirty="0">
                <a:latin typeface="Nunito Sans" pitchFamily="2" charset="0"/>
              </a:rPr>
              <a:t>    temp =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= 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*) 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malloc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sizeof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node));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data = data;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link = NULL;</a:t>
            </a:r>
          </a:p>
          <a:p>
            <a:r>
              <a:rPr lang="en-US" sz="2000" dirty="0">
                <a:latin typeface="Nunito Sans" pitchFamily="2" charset="0"/>
              </a:rPr>
              <a:t>    if(*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== NULL)</a:t>
            </a:r>
          </a:p>
          <a:p>
            <a:r>
              <a:rPr lang="en-US" sz="2000" dirty="0">
                <a:latin typeface="Nunito Sans" pitchFamily="2" charset="0"/>
              </a:rPr>
              <a:t>       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else{</a:t>
            </a:r>
          </a:p>
          <a:p>
            <a:r>
              <a:rPr lang="en-US" sz="2000" dirty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>
                <a:latin typeface="Nunito Sans" pitchFamily="2" charset="0"/>
              </a:rPr>
              <a:t>        }</a:t>
            </a:r>
          </a:p>
          <a:p>
            <a:r>
              <a:rPr lang="en-US" sz="2000" dirty="0">
                <a:latin typeface="Nunito Sans" pitchFamily="2" charset="0"/>
              </a:rPr>
              <a:t>        temp-&gt;link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} 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29702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headadd</a:t>
            </a:r>
            <a:r>
              <a:rPr lang="en-US" sz="2000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48400" y="4419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67600" y="4419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05800" y="9714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184299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the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void append(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**</a:t>
            </a:r>
            <a:r>
              <a:rPr lang="en-US" sz="2000" dirty="0" err="1">
                <a:latin typeface="Nunito Sans" pitchFamily="2" charset="0"/>
              </a:rPr>
              <a:t>headadd,int</a:t>
            </a:r>
            <a:r>
              <a:rPr lang="en-US" sz="2000" dirty="0">
                <a:latin typeface="Nunito Sans" pitchFamily="2" charset="0"/>
              </a:rPr>
              <a:t> data)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*temp;</a:t>
            </a:r>
          </a:p>
          <a:p>
            <a:r>
              <a:rPr lang="en-US" sz="2000" dirty="0">
                <a:latin typeface="Nunito Sans" pitchFamily="2" charset="0"/>
              </a:rPr>
              <a:t>    temp =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= 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*) 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malloc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sizeof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node));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data = data;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link = NULL;</a:t>
            </a:r>
          </a:p>
          <a:p>
            <a:r>
              <a:rPr lang="en-US" sz="2000" dirty="0">
                <a:latin typeface="Nunito Sans" pitchFamily="2" charset="0"/>
              </a:rPr>
              <a:t>    if(*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== NULL)</a:t>
            </a:r>
          </a:p>
          <a:p>
            <a:r>
              <a:rPr lang="en-US" sz="2000" dirty="0">
                <a:latin typeface="Nunito Sans" pitchFamily="2" charset="0"/>
              </a:rPr>
              <a:t>       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else{</a:t>
            </a:r>
          </a:p>
          <a:p>
            <a:r>
              <a:rPr lang="en-US" sz="2000" dirty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>
                <a:latin typeface="Nunito Sans" pitchFamily="2" charset="0"/>
              </a:rPr>
              <a:t>        }</a:t>
            </a:r>
          </a:p>
          <a:p>
            <a:r>
              <a:rPr lang="en-US" sz="2000" dirty="0">
                <a:latin typeface="Nunito Sans" pitchFamily="2" charset="0"/>
              </a:rPr>
              <a:t>        temp-&gt;link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} 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35798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headadd</a:t>
            </a:r>
            <a:r>
              <a:rPr lang="en-US" sz="2000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48400" y="4419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67600" y="4419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05800" y="9714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4026203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the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void append(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**</a:t>
            </a:r>
            <a:r>
              <a:rPr lang="en-US" sz="2000" dirty="0" err="1">
                <a:latin typeface="Nunito Sans" pitchFamily="2" charset="0"/>
              </a:rPr>
              <a:t>headadd,int</a:t>
            </a:r>
            <a:r>
              <a:rPr lang="en-US" sz="2000" dirty="0">
                <a:latin typeface="Nunito Sans" pitchFamily="2" charset="0"/>
              </a:rPr>
              <a:t> data)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*temp;</a:t>
            </a:r>
          </a:p>
          <a:p>
            <a:r>
              <a:rPr lang="en-US" sz="2000" dirty="0">
                <a:latin typeface="Nunito Sans" pitchFamily="2" charset="0"/>
              </a:rPr>
              <a:t>    temp =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= 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*) 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malloc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sizeof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node));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data = data;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link = NULL;</a:t>
            </a:r>
          </a:p>
          <a:p>
            <a:r>
              <a:rPr lang="en-US" sz="2000" dirty="0">
                <a:latin typeface="Nunito Sans" pitchFamily="2" charset="0"/>
              </a:rPr>
              <a:t>    if(*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== NULL)</a:t>
            </a:r>
          </a:p>
          <a:p>
            <a:r>
              <a:rPr lang="en-US" sz="2000" dirty="0">
                <a:latin typeface="Nunito Sans" pitchFamily="2" charset="0"/>
              </a:rPr>
              <a:t>       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else{</a:t>
            </a:r>
          </a:p>
          <a:p>
            <a:r>
              <a:rPr lang="en-US" sz="2000" dirty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>
                <a:latin typeface="Nunito Sans" pitchFamily="2" charset="0"/>
              </a:rPr>
              <a:t>        }</a:t>
            </a:r>
          </a:p>
          <a:p>
            <a:r>
              <a:rPr lang="en-US" sz="2000" dirty="0">
                <a:latin typeface="Nunito Sans" pitchFamily="2" charset="0"/>
              </a:rPr>
              <a:t>        temp-&gt;link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} 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35798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headadd</a:t>
            </a:r>
            <a:r>
              <a:rPr lang="en-US" sz="2000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48400" y="4419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67600" y="4419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05800" y="9714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253036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the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void append(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**</a:t>
            </a:r>
            <a:r>
              <a:rPr lang="en-US" sz="2000" dirty="0" err="1">
                <a:latin typeface="Nunito Sans" pitchFamily="2" charset="0"/>
              </a:rPr>
              <a:t>headadd,int</a:t>
            </a:r>
            <a:r>
              <a:rPr lang="en-US" sz="2000" dirty="0">
                <a:latin typeface="Nunito Sans" pitchFamily="2" charset="0"/>
              </a:rPr>
              <a:t> data)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*temp;</a:t>
            </a:r>
          </a:p>
          <a:p>
            <a:r>
              <a:rPr lang="en-US" sz="2000" dirty="0">
                <a:latin typeface="Nunito Sans" pitchFamily="2" charset="0"/>
              </a:rPr>
              <a:t>    temp =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= 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*) 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malloc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sizeof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node));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data = data;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link = NULL;</a:t>
            </a:r>
          </a:p>
          <a:p>
            <a:r>
              <a:rPr lang="en-US" sz="2000" dirty="0">
                <a:latin typeface="Nunito Sans" pitchFamily="2" charset="0"/>
              </a:rPr>
              <a:t>    if(*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== NULL)</a:t>
            </a:r>
          </a:p>
          <a:p>
            <a:r>
              <a:rPr lang="en-US" sz="2000" dirty="0">
                <a:latin typeface="Nunito Sans" pitchFamily="2" charset="0"/>
              </a:rPr>
              <a:t>       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else{</a:t>
            </a:r>
          </a:p>
          <a:p>
            <a:r>
              <a:rPr lang="en-US" sz="2000" dirty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>
                <a:latin typeface="Nunito Sans" pitchFamily="2" charset="0"/>
              </a:rPr>
              <a:t>        }</a:t>
            </a:r>
          </a:p>
          <a:p>
            <a:r>
              <a:rPr lang="en-US" sz="2000" dirty="0">
                <a:latin typeface="Nunito Sans" pitchFamily="2" charset="0"/>
              </a:rPr>
              <a:t>        temp-&gt;link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} 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38846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headadd</a:t>
            </a:r>
            <a:r>
              <a:rPr lang="en-US" sz="2000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48400" y="4419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67600" y="4419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05800" y="9714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1623737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the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void append(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**</a:t>
            </a:r>
            <a:r>
              <a:rPr lang="en-US" sz="2000" dirty="0" err="1">
                <a:latin typeface="Nunito Sans" pitchFamily="2" charset="0"/>
              </a:rPr>
              <a:t>headadd,int</a:t>
            </a:r>
            <a:r>
              <a:rPr lang="en-US" sz="2000" dirty="0">
                <a:latin typeface="Nunito Sans" pitchFamily="2" charset="0"/>
              </a:rPr>
              <a:t> data)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*temp;</a:t>
            </a:r>
          </a:p>
          <a:p>
            <a:r>
              <a:rPr lang="en-US" sz="2000" dirty="0">
                <a:latin typeface="Nunito Sans" pitchFamily="2" charset="0"/>
              </a:rPr>
              <a:t>    temp =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= 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*) 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malloc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sizeof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node));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data = data;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link = NULL;</a:t>
            </a:r>
          </a:p>
          <a:p>
            <a:r>
              <a:rPr lang="en-US" sz="2000" dirty="0">
                <a:latin typeface="Nunito Sans" pitchFamily="2" charset="0"/>
              </a:rPr>
              <a:t>    if(*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== NULL)</a:t>
            </a:r>
          </a:p>
          <a:p>
            <a:r>
              <a:rPr lang="en-US" sz="2000" dirty="0">
                <a:latin typeface="Nunito Sans" pitchFamily="2" charset="0"/>
              </a:rPr>
              <a:t>       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else{</a:t>
            </a:r>
          </a:p>
          <a:p>
            <a:r>
              <a:rPr lang="en-US" sz="2000" dirty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>
                <a:latin typeface="Nunito Sans" pitchFamily="2" charset="0"/>
              </a:rPr>
              <a:t>        }</a:t>
            </a:r>
          </a:p>
          <a:p>
            <a:r>
              <a:rPr lang="en-US" sz="2000" dirty="0">
                <a:latin typeface="Nunito Sans" pitchFamily="2" charset="0"/>
              </a:rPr>
              <a:t>        temp-&gt;link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} 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38846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headadd</a:t>
            </a:r>
            <a:r>
              <a:rPr lang="en-US" sz="2000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48400" y="4419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67600" y="4419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05800" y="37146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05800" y="9714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1612774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the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void append(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**</a:t>
            </a:r>
            <a:r>
              <a:rPr lang="en-US" sz="2000" dirty="0" err="1">
                <a:latin typeface="Nunito Sans" pitchFamily="2" charset="0"/>
              </a:rPr>
              <a:t>headadd,int</a:t>
            </a:r>
            <a:r>
              <a:rPr lang="en-US" sz="2000" dirty="0">
                <a:latin typeface="Nunito Sans" pitchFamily="2" charset="0"/>
              </a:rPr>
              <a:t> data)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*temp;</a:t>
            </a:r>
          </a:p>
          <a:p>
            <a:r>
              <a:rPr lang="en-US" sz="2000" dirty="0">
                <a:latin typeface="Nunito Sans" pitchFamily="2" charset="0"/>
              </a:rPr>
              <a:t>    temp =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= 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*) 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malloc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sizeof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node));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data = data;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link = NULL;</a:t>
            </a:r>
          </a:p>
          <a:p>
            <a:r>
              <a:rPr lang="en-US" sz="2000" dirty="0">
                <a:latin typeface="Nunito Sans" pitchFamily="2" charset="0"/>
              </a:rPr>
              <a:t>    if(*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== NULL)</a:t>
            </a:r>
          </a:p>
          <a:p>
            <a:r>
              <a:rPr lang="en-US" sz="2000" dirty="0">
                <a:latin typeface="Nunito Sans" pitchFamily="2" charset="0"/>
              </a:rPr>
              <a:t>       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else{</a:t>
            </a:r>
          </a:p>
          <a:p>
            <a:r>
              <a:rPr lang="en-US" sz="2000" dirty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>
                <a:latin typeface="Nunito Sans" pitchFamily="2" charset="0"/>
              </a:rPr>
              <a:t>        }</a:t>
            </a:r>
          </a:p>
          <a:p>
            <a:r>
              <a:rPr lang="en-US" sz="2000" dirty="0">
                <a:latin typeface="Nunito Sans" pitchFamily="2" charset="0"/>
              </a:rPr>
              <a:t>        temp-&gt;link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} 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5029200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headadd</a:t>
            </a:r>
            <a:r>
              <a:rPr lang="en-US" sz="2000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48400" y="4419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67600" y="4419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05800" y="37146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05800" y="9714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511982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the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void append(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**</a:t>
            </a:r>
            <a:r>
              <a:rPr lang="en-US" sz="2000" dirty="0" err="1">
                <a:latin typeface="Nunito Sans" pitchFamily="2" charset="0"/>
              </a:rPr>
              <a:t>headadd,int</a:t>
            </a:r>
            <a:r>
              <a:rPr lang="en-US" sz="2000" dirty="0">
                <a:latin typeface="Nunito Sans" pitchFamily="2" charset="0"/>
              </a:rPr>
              <a:t> data)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*temp;</a:t>
            </a:r>
          </a:p>
          <a:p>
            <a:r>
              <a:rPr lang="en-US" sz="2000" dirty="0">
                <a:latin typeface="Nunito Sans" pitchFamily="2" charset="0"/>
              </a:rPr>
              <a:t>    temp =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= 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*) 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malloc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sizeof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node));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data = data;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link = NULL;</a:t>
            </a:r>
          </a:p>
          <a:p>
            <a:r>
              <a:rPr lang="en-US" sz="2000" dirty="0">
                <a:latin typeface="Nunito Sans" pitchFamily="2" charset="0"/>
              </a:rPr>
              <a:t>    if(*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== NULL)</a:t>
            </a:r>
          </a:p>
          <a:p>
            <a:r>
              <a:rPr lang="en-US" sz="2000" dirty="0">
                <a:latin typeface="Nunito Sans" pitchFamily="2" charset="0"/>
              </a:rPr>
              <a:t>       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else{</a:t>
            </a:r>
          </a:p>
          <a:p>
            <a:r>
              <a:rPr lang="en-US" sz="2000" dirty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>
                <a:latin typeface="Nunito Sans" pitchFamily="2" charset="0"/>
              </a:rPr>
              <a:t>        }</a:t>
            </a:r>
          </a:p>
          <a:p>
            <a:r>
              <a:rPr lang="en-US" sz="2000" dirty="0">
                <a:latin typeface="Nunito Sans" pitchFamily="2" charset="0"/>
              </a:rPr>
              <a:t>        temp-&gt;link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} 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60182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headadd</a:t>
            </a:r>
            <a:r>
              <a:rPr lang="en-US" sz="2000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48400" y="4419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67600" y="4419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05800" y="37146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05800" y="9714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2901131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the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void append(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**</a:t>
            </a:r>
            <a:r>
              <a:rPr lang="en-US" sz="2000" dirty="0" err="1">
                <a:latin typeface="Nunito Sans" pitchFamily="2" charset="0"/>
              </a:rPr>
              <a:t>headadd,int</a:t>
            </a:r>
            <a:r>
              <a:rPr lang="en-US" sz="2000" dirty="0">
                <a:latin typeface="Nunito Sans" pitchFamily="2" charset="0"/>
              </a:rPr>
              <a:t> data)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*temp;</a:t>
            </a:r>
          </a:p>
          <a:p>
            <a:r>
              <a:rPr lang="en-US" sz="2000" dirty="0">
                <a:latin typeface="Nunito Sans" pitchFamily="2" charset="0"/>
              </a:rPr>
              <a:t>    temp =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= 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*) 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malloc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sizeof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node));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data = data;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link = NULL;</a:t>
            </a:r>
          </a:p>
          <a:p>
            <a:r>
              <a:rPr lang="en-US" sz="2000" dirty="0">
                <a:latin typeface="Nunito Sans" pitchFamily="2" charset="0"/>
              </a:rPr>
              <a:t>    if(*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== NULL)</a:t>
            </a:r>
          </a:p>
          <a:p>
            <a:r>
              <a:rPr lang="en-US" sz="2000" dirty="0">
                <a:latin typeface="Nunito Sans" pitchFamily="2" charset="0"/>
              </a:rPr>
              <a:t>       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else{</a:t>
            </a:r>
          </a:p>
          <a:p>
            <a:r>
              <a:rPr lang="en-US" sz="2000" dirty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>
                <a:latin typeface="Nunito Sans" pitchFamily="2" charset="0"/>
              </a:rPr>
              <a:t>        }</a:t>
            </a:r>
          </a:p>
          <a:p>
            <a:r>
              <a:rPr lang="en-US" sz="2000" dirty="0">
                <a:latin typeface="Nunito Sans" pitchFamily="2" charset="0"/>
              </a:rPr>
              <a:t>        temp-&gt;link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} 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60182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headadd</a:t>
            </a:r>
            <a:r>
              <a:rPr lang="en-US" sz="2000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32574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4400" y="5798403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34400" y="3276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48400" y="4419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newnode</a:t>
            </a:r>
            <a:r>
              <a:rPr lang="en-US" sz="2000" dirty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67600" y="4419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05800" y="25146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05800" y="37146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05800" y="37338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6000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05800" y="97149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372940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10972800" cy="2235200"/>
          </a:xfrm>
        </p:spPr>
        <p:txBody>
          <a:bodyPr>
            <a:normAutofit/>
          </a:bodyPr>
          <a:lstStyle/>
          <a:p>
            <a:r>
              <a:rPr lang="en-US" dirty="0"/>
              <a:t>Linked List </a:t>
            </a:r>
            <a:br>
              <a:rPr lang="en-US" dirty="0"/>
            </a:br>
            <a:r>
              <a:rPr lang="en-US" dirty="0"/>
              <a:t>Insert at the given position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473431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Insert at the end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0" y="0"/>
            <a:ext cx="5450039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Insert at the given position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1" y="904557"/>
            <a:ext cx="6439321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insert the new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</p:txBody>
      </p:sp>
      <p:sp>
        <p:nvSpPr>
          <p:cNvPr id="7" name="Left Arrow 6"/>
          <p:cNvSpPr/>
          <p:nvPr/>
        </p:nvSpPr>
        <p:spPr>
          <a:xfrm>
            <a:off x="3556000" y="2921000"/>
            <a:ext cx="406400" cy="5080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8400" y="1397000"/>
            <a:ext cx="3640478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Memory allocation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0"/>
            <a:ext cx="5450039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Insert at the given position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1" y="904557"/>
            <a:ext cx="6439321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insert the new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055175" flipH="1">
            <a:off x="3023121" y="3859050"/>
            <a:ext cx="1246825" cy="124682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572000" y="0"/>
            <a:ext cx="5450039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Insert at the given position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904558"/>
            <a:ext cx="6439321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insert the new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  <a:p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978401" y="1397000"/>
            <a:ext cx="6289408" cy="123110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Memory allocation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Step 2. The new node should store the address-</a:t>
            </a:r>
          </a:p>
          <a:p>
            <a:r>
              <a:rPr lang="en-US" sz="2400" dirty="0"/>
              <a:t>               of 3rd node of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0" y="0"/>
            <a:ext cx="5450039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Insert at the given position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904558"/>
            <a:ext cx="6439321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insert the new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  <a:p>
            <a:endParaRPr lang="en-US" sz="2400" dirty="0"/>
          </a:p>
        </p:txBody>
      </p:sp>
      <p:pic>
        <p:nvPicPr>
          <p:cNvPr id="11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055175" flipH="1">
            <a:off x="3023121" y="3859050"/>
            <a:ext cx="1246825" cy="124682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978401" y="1397001"/>
            <a:ext cx="6289408" cy="160043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Memory allocation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Step 2. The new node should store the address-</a:t>
            </a:r>
          </a:p>
          <a:p>
            <a:r>
              <a:rPr lang="en-US" sz="2400" dirty="0"/>
              <a:t>               of 3rd node of the list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0" y="0"/>
            <a:ext cx="5450039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Insert at the given position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904558"/>
            <a:ext cx="6439321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insert the new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  <a:p>
            <a:endParaRPr lang="en-US" sz="2400" dirty="0"/>
          </a:p>
        </p:txBody>
      </p:sp>
      <p:pic>
        <p:nvPicPr>
          <p:cNvPr id="10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97827" flipH="1">
            <a:off x="-161541" y="3117954"/>
            <a:ext cx="2063532" cy="2063532"/>
          </a:xfrm>
          <a:prstGeom prst="rect">
            <a:avLst/>
          </a:prstGeom>
          <a:noFill/>
        </p:spPr>
      </p:pic>
      <p:pic>
        <p:nvPicPr>
          <p:cNvPr id="11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055175" flipH="1">
            <a:off x="3023121" y="3859050"/>
            <a:ext cx="1246825" cy="124682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978401" y="1397001"/>
            <a:ext cx="6289408" cy="270843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Memory allocation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Step 2. The new node should store the address-</a:t>
            </a:r>
          </a:p>
          <a:p>
            <a:r>
              <a:rPr lang="en-US" sz="2400" dirty="0"/>
              <a:t>               of 3rd node of the list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Step 3. The address of new node should be- </a:t>
            </a:r>
          </a:p>
          <a:p>
            <a:r>
              <a:rPr lang="en-US" sz="2400" dirty="0"/>
              <a:t>               stored in the 2</a:t>
            </a:r>
            <a:r>
              <a:rPr lang="en-US" sz="2400" baseline="30000" dirty="0"/>
              <a:t>nd</a:t>
            </a:r>
            <a:r>
              <a:rPr lang="en-US" sz="2400" dirty="0"/>
              <a:t> pointer of the list.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8401" y="1397001"/>
            <a:ext cx="6289408" cy="270843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Memory allocation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Step 2. The new node should store the address-</a:t>
            </a:r>
          </a:p>
          <a:p>
            <a:r>
              <a:rPr lang="en-US" sz="2400" dirty="0"/>
              <a:t>               of 3rd node of the list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Step 3. The address of new node should be- </a:t>
            </a:r>
          </a:p>
          <a:p>
            <a:r>
              <a:rPr lang="en-US" sz="2400" dirty="0"/>
              <a:t>               stored in the 2</a:t>
            </a:r>
            <a:r>
              <a:rPr lang="en-US" sz="2400" baseline="30000" dirty="0"/>
              <a:t>nd</a:t>
            </a:r>
            <a:r>
              <a:rPr lang="en-US" sz="2400" dirty="0"/>
              <a:t> pointer of the list.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5450039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Insert at the given position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904558"/>
            <a:ext cx="6439321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insert the new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  <a:p>
            <a:endParaRPr lang="en-US" sz="2400" dirty="0"/>
          </a:p>
        </p:txBody>
      </p:sp>
      <p:pic>
        <p:nvPicPr>
          <p:cNvPr id="10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97827" flipH="1">
            <a:off x="-161541" y="3117954"/>
            <a:ext cx="2063532" cy="2063532"/>
          </a:xfrm>
          <a:prstGeom prst="rect">
            <a:avLst/>
          </a:prstGeom>
          <a:noFill/>
        </p:spPr>
      </p:pic>
      <p:pic>
        <p:nvPicPr>
          <p:cNvPr id="11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055175" flipH="1">
            <a:off x="3023121" y="3859050"/>
            <a:ext cx="1246825" cy="1246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1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8401" y="1397001"/>
            <a:ext cx="6289408" cy="1969766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Memory allocation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Step 2. The new node should store the address-</a:t>
            </a:r>
          </a:p>
          <a:p>
            <a:r>
              <a:rPr lang="en-US" sz="2400" dirty="0"/>
              <a:t>               of 3rd node of the list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Step 3. The address of new node should be- </a:t>
            </a:r>
          </a:p>
          <a:p>
            <a:r>
              <a:rPr lang="en-US" sz="2400" dirty="0"/>
              <a:t>               stored in the 2</a:t>
            </a:r>
            <a:r>
              <a:rPr lang="en-US" sz="2400" baseline="30000" dirty="0"/>
              <a:t>nd</a:t>
            </a:r>
            <a:r>
              <a:rPr lang="en-US" sz="2400" dirty="0"/>
              <a:t> pointer of the list.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0"/>
            <a:ext cx="5450039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Insert at the given position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904558"/>
            <a:ext cx="6439321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insert the new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  <a:p>
            <a:endParaRPr lang="en-US" sz="2400" dirty="0"/>
          </a:p>
        </p:txBody>
      </p:sp>
      <p:pic>
        <p:nvPicPr>
          <p:cNvPr id="10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97827" flipH="1">
            <a:off x="-161541" y="3117954"/>
            <a:ext cx="2063532" cy="2063532"/>
          </a:xfrm>
          <a:prstGeom prst="rect">
            <a:avLst/>
          </a:prstGeom>
          <a:noFill/>
        </p:spPr>
      </p:pic>
      <p:pic>
        <p:nvPicPr>
          <p:cNvPr id="11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055175" flipH="1">
            <a:off x="3023121" y="3859050"/>
            <a:ext cx="1246825" cy="124682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724394" y="3848974"/>
            <a:ext cx="1270007" cy="61555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200" dirty="0"/>
              <a:t>Done!</a:t>
            </a:r>
            <a:endParaRPr lang="en-US" sz="37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" y="49514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76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58674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17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473431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Insert at the 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4978400" y="1397000"/>
            <a:ext cx="3640478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Memory allocation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58674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917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58674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58674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927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8600" y="18288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78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8600" y="18288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6400" y="1581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</p:spTree>
    <p:extLst>
      <p:ext uri="{BB962C8B-B14F-4D97-AF65-F5344CB8AC3E}">
        <p14:creationId xmlns:p14="http://schemas.microsoft.com/office/powerpoint/2010/main" val="437106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2741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6400" y="1581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</p:spTree>
    <p:extLst>
      <p:ext uri="{BB962C8B-B14F-4D97-AF65-F5344CB8AC3E}">
        <p14:creationId xmlns:p14="http://schemas.microsoft.com/office/powerpoint/2010/main" val="3542009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2741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6400" y="1581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</p:spTree>
    <p:extLst>
      <p:ext uri="{BB962C8B-B14F-4D97-AF65-F5344CB8AC3E}">
        <p14:creationId xmlns:p14="http://schemas.microsoft.com/office/powerpoint/2010/main" val="2852860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6400" y="1581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" y="2741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04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3122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6400" y="1581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</p:spTree>
    <p:extLst>
      <p:ext uri="{BB962C8B-B14F-4D97-AF65-F5344CB8AC3E}">
        <p14:creationId xmlns:p14="http://schemas.microsoft.com/office/powerpoint/2010/main" val="490982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3122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6400" y="1581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</p:spTree>
    <p:extLst>
      <p:ext uri="{BB962C8B-B14F-4D97-AF65-F5344CB8AC3E}">
        <p14:creationId xmlns:p14="http://schemas.microsoft.com/office/powerpoint/2010/main" val="402775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473431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Insert at the end</a:t>
            </a:r>
          </a:p>
        </p:txBody>
      </p:sp>
      <p:pic>
        <p:nvPicPr>
          <p:cNvPr id="6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4457">
            <a:off x="1570893" y="4375256"/>
            <a:ext cx="585219" cy="585219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978401" y="1397001"/>
            <a:ext cx="5876731" cy="160043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Memory allocation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Step 2. The address of new node should be- </a:t>
            </a:r>
          </a:p>
          <a:p>
            <a:r>
              <a:rPr lang="en-US" sz="2400" dirty="0"/>
              <a:t>               stored in the last pointer of the list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Deleting head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list = list-&gt;link;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(head);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F69180"/>
                          </a:solidFill>
                        </a:rPr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918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6918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9180"/>
                          </a:solidFill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10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35814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296400" y="15810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3276600" y="1524000"/>
            <a:ext cx="2546555" cy="893885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head</a:t>
            </a:r>
            <a:r>
              <a:rPr lang="en-US" sz="2400" dirty="0"/>
              <a:t> is still pointing to 1500</a:t>
            </a: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3962400" y="2819400"/>
            <a:ext cx="2819400" cy="116205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Most dangerous aspect of this is not even deleting </a:t>
            </a: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4800600" y="4419600"/>
            <a:ext cx="2364658" cy="715108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Guess What???</a:t>
            </a:r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5486400" y="5486400"/>
            <a:ext cx="2819400" cy="116205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head</a:t>
            </a:r>
            <a:r>
              <a:rPr lang="en-US" sz="2400" dirty="0"/>
              <a:t> is pointing to freed element !!!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9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49514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4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5865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</p:spTree>
    <p:extLst>
      <p:ext uri="{BB962C8B-B14F-4D97-AF65-F5344CB8AC3E}">
        <p14:creationId xmlns:p14="http://schemas.microsoft.com/office/powerpoint/2010/main" val="321230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5865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</p:spTree>
    <p:extLst>
      <p:ext uri="{BB962C8B-B14F-4D97-AF65-F5344CB8AC3E}">
        <p14:creationId xmlns:p14="http://schemas.microsoft.com/office/powerpoint/2010/main" val="26297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5865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19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5865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7743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600" y="18272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5381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600" y="18272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</p:spTree>
    <p:extLst>
      <p:ext uri="{BB962C8B-B14F-4D97-AF65-F5344CB8AC3E}">
        <p14:creationId xmlns:p14="http://schemas.microsoft.com/office/powerpoint/2010/main" val="119965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8600" y="18272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0668000" y="12192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" y="2741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0668000" y="12192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39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473431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Insert at the end</a:t>
            </a:r>
          </a:p>
        </p:txBody>
      </p:sp>
      <p:pic>
        <p:nvPicPr>
          <p:cNvPr id="7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64457">
            <a:off x="1570893" y="4375256"/>
            <a:ext cx="585219" cy="58521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978401" y="1397001"/>
            <a:ext cx="5876731" cy="160043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Memory allocation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Step 2. The address of new node should be- </a:t>
            </a:r>
          </a:p>
          <a:p>
            <a:r>
              <a:rPr lang="en-US" sz="2400" dirty="0"/>
              <a:t>               stored in the last pointer of the list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724394" y="3848974"/>
            <a:ext cx="1270007" cy="61555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200" dirty="0"/>
              <a:t>Done!</a:t>
            </a:r>
            <a:endParaRPr lang="en-US" sz="37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" y="2741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0668000" y="12192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</p:spTree>
    <p:extLst>
      <p:ext uri="{BB962C8B-B14F-4D97-AF65-F5344CB8AC3E}">
        <p14:creationId xmlns:p14="http://schemas.microsoft.com/office/powerpoint/2010/main" val="19252422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" y="2741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0668000" y="12192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</p:spTree>
    <p:extLst>
      <p:ext uri="{BB962C8B-B14F-4D97-AF65-F5344CB8AC3E}">
        <p14:creationId xmlns:p14="http://schemas.microsoft.com/office/powerpoint/2010/main" val="335791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" y="3122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0668000" y="12192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</p:spTree>
    <p:extLst>
      <p:ext uri="{BB962C8B-B14F-4D97-AF65-F5344CB8AC3E}">
        <p14:creationId xmlns:p14="http://schemas.microsoft.com/office/powerpoint/2010/main" val="17938636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" y="31226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0668000" y="12192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</p:spTree>
    <p:extLst>
      <p:ext uri="{BB962C8B-B14F-4D97-AF65-F5344CB8AC3E}">
        <p14:creationId xmlns:p14="http://schemas.microsoft.com/office/powerpoint/2010/main" val="952374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Deleting head – Solution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85800" y="1604963"/>
            <a:ext cx="7162800" cy="3957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 **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list)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*temp = *list;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*list = (*list)-&gt;link;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free(temp);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some_fn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node *head;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// Adds element into the LL pointed by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....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delete_head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&amp;head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); // Delete head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486400" y="1676400"/>
            <a:ext cx="3124200" cy="22860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829800" y="914400"/>
          <a:ext cx="2057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1500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96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6246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9000" y="5105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a two elements LL:</a:t>
            </a:r>
          </a:p>
          <a:p>
            <a:r>
              <a:rPr lang="en-US" sz="2400" dirty="0"/>
              <a:t>	2-&gt;3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0325100" y="4000500"/>
            <a:ext cx="53340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" y="3579812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96400" y="16572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(list)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0668000" y="12192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20200" y="24954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</p:spTree>
    <p:extLst>
      <p:ext uri="{BB962C8B-B14F-4D97-AF65-F5344CB8AC3E}">
        <p14:creationId xmlns:p14="http://schemas.microsoft.com/office/powerpoint/2010/main" val="35663792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10972800" cy="2235200"/>
          </a:xfrm>
        </p:spPr>
        <p:txBody>
          <a:bodyPr>
            <a:normAutofit/>
          </a:bodyPr>
          <a:lstStyle/>
          <a:p>
            <a:r>
              <a:rPr lang="en-US" dirty="0"/>
              <a:t>Linked List </a:t>
            </a:r>
            <a:br>
              <a:rPr lang="en-US" dirty="0"/>
            </a:br>
            <a:r>
              <a:rPr lang="en-US" dirty="0"/>
              <a:t>Delete at the end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617487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end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617487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8401" y="1397000"/>
            <a:ext cx="5836913" cy="123110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The address of the second last node </a:t>
            </a:r>
          </a:p>
          <a:p>
            <a:r>
              <a:rPr lang="en-US" sz="2400" dirty="0"/>
              <a:t>               should be stored as null.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617487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8401" y="1397000"/>
            <a:ext cx="5836913" cy="123110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The address of the second last node </a:t>
            </a:r>
          </a:p>
          <a:p>
            <a:r>
              <a:rPr lang="en-US" sz="2400" dirty="0"/>
              <a:t>               should be stored as null.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617487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8401" y="1397000"/>
            <a:ext cx="5836913" cy="123110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The address of the second last node </a:t>
            </a:r>
          </a:p>
          <a:p>
            <a:r>
              <a:rPr lang="en-US" sz="2400" dirty="0"/>
              <a:t>               should be stored as null.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the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void append(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**</a:t>
            </a:r>
            <a:r>
              <a:rPr lang="en-US" sz="2000" dirty="0" err="1">
                <a:latin typeface="Nunito Sans" pitchFamily="2" charset="0"/>
              </a:rPr>
              <a:t>headadd,int</a:t>
            </a:r>
            <a:r>
              <a:rPr lang="en-US" sz="2000" dirty="0">
                <a:latin typeface="Nunito Sans" pitchFamily="2" charset="0"/>
              </a:rPr>
              <a:t> data)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*temp;</a:t>
            </a:r>
          </a:p>
          <a:p>
            <a:r>
              <a:rPr lang="en-US" sz="2000" dirty="0">
                <a:latin typeface="Nunito Sans" pitchFamily="2" charset="0"/>
              </a:rPr>
              <a:t>    temp =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= 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*) 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malloc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sizeof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node));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data = data;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link = NULL;</a:t>
            </a:r>
          </a:p>
          <a:p>
            <a:r>
              <a:rPr lang="en-US" sz="2000" dirty="0">
                <a:latin typeface="Nunito Sans" pitchFamily="2" charset="0"/>
              </a:rPr>
              <a:t>    if(*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== NULL)</a:t>
            </a:r>
          </a:p>
          <a:p>
            <a:r>
              <a:rPr lang="en-US" sz="2000" dirty="0">
                <a:latin typeface="Nunito Sans" pitchFamily="2" charset="0"/>
              </a:rPr>
              <a:t>       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else{</a:t>
            </a:r>
          </a:p>
          <a:p>
            <a:r>
              <a:rPr lang="en-US" sz="2000" dirty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>
                <a:latin typeface="Nunito Sans" pitchFamily="2" charset="0"/>
              </a:rPr>
              <a:t>        }</a:t>
            </a:r>
          </a:p>
          <a:p>
            <a:r>
              <a:rPr lang="en-US" sz="2000" dirty="0">
                <a:latin typeface="Nunito Sans" pitchFamily="2" charset="0"/>
              </a:rPr>
              <a:t>        temp-&gt;link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} 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6200" y="17510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headadd</a:t>
            </a:r>
            <a:r>
              <a:rPr lang="en-US" sz="2000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18515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617487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8401" y="1397000"/>
            <a:ext cx="5836913" cy="123110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The address of the second last node </a:t>
            </a:r>
          </a:p>
          <a:p>
            <a:r>
              <a:rPr lang="en-US" sz="2400" dirty="0"/>
              <a:t>               should be stored as null.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978400" y="2413000"/>
            <a:ext cx="6096000" cy="914400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  Are we forgetting something?</a:t>
            </a:r>
            <a:endParaRPr lang="en-US" sz="27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Image result for red flag warning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1" y="2717801"/>
            <a:ext cx="313268" cy="406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617487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8401" y="1397000"/>
            <a:ext cx="5836913" cy="123110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The address of the second last node </a:t>
            </a:r>
          </a:p>
          <a:p>
            <a:r>
              <a:rPr lang="en-US" sz="2400" dirty="0"/>
              <a:t>               should be stored as null.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978400" y="2413000"/>
            <a:ext cx="6096000" cy="914400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  Are we forgetting something?</a:t>
            </a:r>
            <a:endParaRPr lang="en-US" sz="27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Image result for red flag warning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1" y="2717801"/>
            <a:ext cx="313268" cy="40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978400" y="3925094"/>
            <a:ext cx="3499798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2. Free the memory.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1" y="0"/>
            <a:ext cx="3617487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8401" y="1397000"/>
            <a:ext cx="5836913" cy="123110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The address of the second last node </a:t>
            </a:r>
          </a:p>
          <a:p>
            <a:r>
              <a:rPr lang="en-US" sz="2400" dirty="0"/>
              <a:t>               should be stored as null.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978400" y="2413000"/>
            <a:ext cx="6096000" cy="914400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  Are we forgetting something?</a:t>
            </a:r>
            <a:endParaRPr lang="en-US" sz="27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Image result for red flag warning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1" y="2717801"/>
            <a:ext cx="313268" cy="40640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978400" y="3925094"/>
            <a:ext cx="3499798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2. Free the memory.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10972800" cy="2235200"/>
          </a:xfrm>
        </p:spPr>
        <p:txBody>
          <a:bodyPr>
            <a:normAutofit/>
          </a:bodyPr>
          <a:lstStyle/>
          <a:p>
            <a:r>
              <a:rPr lang="en-US" dirty="0"/>
              <a:t>Linked List </a:t>
            </a:r>
            <a:br>
              <a:rPr lang="en-US" dirty="0"/>
            </a:br>
            <a:r>
              <a:rPr lang="en-US" dirty="0"/>
              <a:t>Delete at the given position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5594096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given position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904557"/>
            <a:ext cx="5911612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delete the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</p:txBody>
      </p:sp>
      <p:sp>
        <p:nvSpPr>
          <p:cNvPr id="7" name="Left Arrow 6"/>
          <p:cNvSpPr/>
          <p:nvPr/>
        </p:nvSpPr>
        <p:spPr>
          <a:xfrm>
            <a:off x="3556000" y="3632200"/>
            <a:ext cx="406400" cy="5080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dirty="0">
                          <a:solidFill>
                            <a:schemeClr val="tx1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8401" y="1397001"/>
            <a:ext cx="5674624" cy="160043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The address of 4</a:t>
            </a:r>
            <a:r>
              <a:rPr lang="en-US" sz="2400" baseline="30000" dirty="0"/>
              <a:t>th</a:t>
            </a:r>
            <a:r>
              <a:rPr lang="en-US" sz="2400" dirty="0"/>
              <a:t> node should be- </a:t>
            </a:r>
          </a:p>
          <a:p>
            <a:r>
              <a:rPr lang="en-US" sz="2400" dirty="0"/>
              <a:t>               stored in the 2</a:t>
            </a:r>
            <a:r>
              <a:rPr lang="en-US" sz="2400" baseline="30000" dirty="0"/>
              <a:t>nd</a:t>
            </a:r>
            <a:r>
              <a:rPr lang="en-US" sz="2400" dirty="0"/>
              <a:t> pointer of the list.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10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97827" flipH="1">
            <a:off x="-161541" y="3117954"/>
            <a:ext cx="2063532" cy="2063532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4572000" y="0"/>
            <a:ext cx="5594096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given position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904557"/>
            <a:ext cx="5911612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delete the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dirty="0">
                          <a:solidFill>
                            <a:schemeClr val="tx1"/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0" name="Picture 2" descr="Image result for curved arrow png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97827" flipH="1">
            <a:off x="-161541" y="3117954"/>
            <a:ext cx="2063532" cy="2063532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4572000" y="0"/>
            <a:ext cx="5594096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given position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904557"/>
            <a:ext cx="5911612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delete the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8401" y="1397001"/>
            <a:ext cx="5674624" cy="160043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The address of 4</a:t>
            </a:r>
            <a:r>
              <a:rPr lang="en-US" sz="2400" baseline="30000" dirty="0"/>
              <a:t>th</a:t>
            </a:r>
            <a:r>
              <a:rPr lang="en-US" sz="2400" dirty="0"/>
              <a:t> node should be- </a:t>
            </a:r>
          </a:p>
          <a:p>
            <a:r>
              <a:rPr lang="en-US" sz="2400" dirty="0"/>
              <a:t>               stored in the 2</a:t>
            </a:r>
            <a:r>
              <a:rPr lang="en-US" sz="2400" baseline="30000" dirty="0"/>
              <a:t>nd</a:t>
            </a:r>
            <a:r>
              <a:rPr lang="en-US" sz="2400" dirty="0"/>
              <a:t> pointer of the list.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0" y="0"/>
            <a:ext cx="5594096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given position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904557"/>
            <a:ext cx="5911612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delete the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78400" y="3429000"/>
            <a:ext cx="6096000" cy="914400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  Are we forgetting something?</a:t>
            </a:r>
            <a:endParaRPr lang="en-US" sz="27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78401" y="1397001"/>
            <a:ext cx="5674624" cy="160043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The address of 4</a:t>
            </a:r>
            <a:r>
              <a:rPr lang="en-US" sz="2400" baseline="30000" dirty="0"/>
              <a:t>th</a:t>
            </a:r>
            <a:r>
              <a:rPr lang="en-US" sz="2400" dirty="0"/>
              <a:t> node should be- </a:t>
            </a:r>
          </a:p>
          <a:p>
            <a:r>
              <a:rPr lang="en-US" sz="2400" dirty="0"/>
              <a:t>               stored in the 2</a:t>
            </a:r>
            <a:r>
              <a:rPr lang="en-US" sz="2400" baseline="30000" dirty="0"/>
              <a:t>nd</a:t>
            </a:r>
            <a:r>
              <a:rPr lang="en-US" sz="2400" dirty="0"/>
              <a:t> pointer of the list.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0" y="0"/>
            <a:ext cx="5594096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given position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904557"/>
            <a:ext cx="5911612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delete the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78400" y="3429000"/>
            <a:ext cx="6096000" cy="914400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  Are we forgetting something?</a:t>
            </a:r>
            <a:endParaRPr lang="en-US" sz="27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78400" y="4700826"/>
            <a:ext cx="3499798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2. Free the memory.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978401" y="1397001"/>
            <a:ext cx="5674624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The address of 4</a:t>
            </a:r>
            <a:r>
              <a:rPr lang="en-US" sz="2400" baseline="30000" dirty="0"/>
              <a:t>th</a:t>
            </a:r>
            <a:r>
              <a:rPr lang="en-US" sz="2400" dirty="0"/>
              <a:t> node should be- </a:t>
            </a:r>
          </a:p>
          <a:p>
            <a:r>
              <a:rPr lang="en-US" sz="2400" dirty="0"/>
              <a:t>               stored in the 2</a:t>
            </a:r>
            <a:r>
              <a:rPr lang="en-US" sz="2400" baseline="30000" dirty="0"/>
              <a:t>nd</a:t>
            </a:r>
            <a:r>
              <a:rPr lang="en-US" sz="2400" dirty="0"/>
              <a:t> pointer of the list.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7601" y="-25400"/>
          <a:ext cx="2198564" cy="6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4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1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endParaRPr lang="en-US" sz="2400" b="1" dirty="0"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sz="240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3</a:t>
                      </a:r>
                      <a:endParaRPr lang="en-US" sz="2400" b="1" dirty="0">
                        <a:solidFill>
                          <a:schemeClr val="bg1">
                            <a:lumMod val="65000"/>
                          </a:schemeClr>
                        </a:solidFill>
                        <a:effectLst>
                          <a:glow rad="635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4004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4050</a:t>
                      </a:r>
                      <a:endParaRPr lang="en-US" sz="27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glow rad="63500">
                              <a:srgbClr val="4F81BD">
                                <a:satMod val="175000"/>
                                <a:alpha val="40000"/>
                              </a:srgbClr>
                            </a:glo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glow rad="63500">
                            <a:srgbClr val="4F81BD">
                              <a:satMod val="175000"/>
                              <a:alpha val="40000"/>
                            </a:srgbClr>
                          </a:glo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4054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effectLst>
                            <a:glow rad="635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0</a:t>
                      </a: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marL="121920" marR="121920" marT="60960" marB="60960">
                    <a:lnL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0" y="0"/>
            <a:ext cx="5594096" cy="69762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algn="ctr"/>
            <a:r>
              <a:rPr lang="en-US" sz="3700" dirty="0"/>
              <a:t>Delete at the given position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0" y="904557"/>
            <a:ext cx="5911612" cy="492438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2400" dirty="0"/>
              <a:t>Let’s try to delete the node at the 3</a:t>
            </a:r>
            <a:r>
              <a:rPr lang="en-US" sz="2400" baseline="30000" dirty="0"/>
              <a:t>rd</a:t>
            </a:r>
            <a:r>
              <a:rPr lang="en-US" sz="2400" dirty="0"/>
              <a:t> position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78400" y="3429000"/>
            <a:ext cx="6096000" cy="914400"/>
          </a:xfrm>
          <a:prstGeom prst="rect">
            <a:avLst/>
          </a:prstGeom>
          <a:ln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  Are we forgetting something?</a:t>
            </a:r>
            <a:endParaRPr lang="en-US" sz="2700" b="1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78400" y="4700826"/>
            <a:ext cx="3499798" cy="861770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2. Free the memory.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978401" y="1397001"/>
            <a:ext cx="5674624" cy="1600434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Step 1. The address of 4</a:t>
            </a:r>
            <a:r>
              <a:rPr lang="en-US" sz="2400" baseline="30000" dirty="0"/>
              <a:t>th</a:t>
            </a:r>
            <a:r>
              <a:rPr lang="en-US" sz="2400" dirty="0"/>
              <a:t> node should be- </a:t>
            </a:r>
          </a:p>
          <a:p>
            <a:r>
              <a:rPr lang="en-US" sz="2400" dirty="0"/>
              <a:t>               stored in the 2</a:t>
            </a:r>
            <a:r>
              <a:rPr lang="en-US" sz="2400" baseline="30000" dirty="0"/>
              <a:t>nd</a:t>
            </a:r>
            <a:r>
              <a:rPr lang="en-US" sz="2400" dirty="0"/>
              <a:t> pointer of the list.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the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37370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void append(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**</a:t>
            </a:r>
            <a:r>
              <a:rPr lang="en-US" sz="2000" dirty="0" err="1">
                <a:latin typeface="Nunito Sans" pitchFamily="2" charset="0"/>
              </a:rPr>
              <a:t>headadd,int</a:t>
            </a:r>
            <a:r>
              <a:rPr lang="en-US" sz="2000" dirty="0">
                <a:latin typeface="Nunito Sans" pitchFamily="2" charset="0"/>
              </a:rPr>
              <a:t> data)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*temp;</a:t>
            </a:r>
          </a:p>
          <a:p>
            <a:r>
              <a:rPr lang="en-US" sz="2000" dirty="0">
                <a:latin typeface="Nunito Sans" pitchFamily="2" charset="0"/>
              </a:rPr>
              <a:t>    temp =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= 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*) 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malloc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sizeof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node));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data = data;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link = NULL;</a:t>
            </a:r>
          </a:p>
          <a:p>
            <a:r>
              <a:rPr lang="en-US" sz="2000" dirty="0">
                <a:latin typeface="Nunito Sans" pitchFamily="2" charset="0"/>
              </a:rPr>
              <a:t>    if(*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== NULL)</a:t>
            </a:r>
          </a:p>
          <a:p>
            <a:r>
              <a:rPr lang="en-US" sz="2000" dirty="0">
                <a:latin typeface="Nunito Sans" pitchFamily="2" charset="0"/>
              </a:rPr>
              <a:t>       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else{</a:t>
            </a:r>
          </a:p>
          <a:p>
            <a:r>
              <a:rPr lang="en-US" sz="2000" dirty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>
                <a:latin typeface="Nunito Sans" pitchFamily="2" charset="0"/>
              </a:rPr>
              <a:t>        }</a:t>
            </a:r>
          </a:p>
          <a:p>
            <a:r>
              <a:rPr lang="en-US" sz="2000" dirty="0">
                <a:latin typeface="Nunito Sans" pitchFamily="2" charset="0"/>
              </a:rPr>
              <a:t>        temp-&gt;link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} 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6200" y="1751012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headadd</a:t>
            </a:r>
            <a:r>
              <a:rPr lang="en-US" sz="2000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39745647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Reverse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/>
              <a:t>How???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/>
              <a:t>       - changing links between nodes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/>
              <a:t>	- Swapping data </a:t>
            </a:r>
          </a:p>
          <a:p>
            <a:pPr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  <a:buNone/>
            </a:pP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2400" y="4876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62400" y="4876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02400" y="4876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042400" y="48768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8354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100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2946400" y="51816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86400" y="51794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026400" y="51816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591800" y="5105400"/>
            <a:ext cx="658282" cy="2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252200" y="4876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22400" y="5400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02400" y="5384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150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62400" y="5384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42400" y="5384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250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1200" y="4241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400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8000" y="3276600"/>
            <a:ext cx="29464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b="1" dirty="0"/>
              <a:t>Example: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F25E6F-56A2-484A-802B-E4673DD53EF6}"/>
              </a:ext>
            </a:extLst>
          </p:cNvPr>
          <p:cNvCxnSpPr>
            <a:cxnSpLocks/>
          </p:cNvCxnSpPr>
          <p:nvPr/>
        </p:nvCxnSpPr>
        <p:spPr>
          <a:xfrm>
            <a:off x="968190" y="4601922"/>
            <a:ext cx="0" cy="67498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790A43-1A0F-4A9B-882E-8A0FA1B745C7}"/>
              </a:ext>
            </a:extLst>
          </p:cNvPr>
          <p:cNvCxnSpPr>
            <a:cxnSpLocks/>
          </p:cNvCxnSpPr>
          <p:nvPr/>
        </p:nvCxnSpPr>
        <p:spPr>
          <a:xfrm flipV="1">
            <a:off x="990600" y="5256860"/>
            <a:ext cx="346456" cy="20045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18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Reverse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/>
          </a:p>
          <a:p>
            <a:pPr>
              <a:lnSpc>
                <a:spcPct val="150000"/>
              </a:lnSpc>
              <a:buNone/>
            </a:pP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5146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25146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25146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25146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14986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100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3048000" y="28194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88000" y="28172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28000" y="2819400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668000" y="28172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76000" y="25301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24000" y="29210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04000" y="29210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150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64000" y="29210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42400" y="29210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250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24124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2819400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1422400" y="42672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6705600" y="42672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4064000" y="42672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9347200" y="42807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422400" y="46891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62400" y="46891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705600" y="46736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150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347200" y="46891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250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10871200" y="4569883"/>
            <a:ext cx="7112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11175471" y="49778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812800" y="4572000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0" y="4368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10769600" y="53848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250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5" name="Straight Arrow Connector 84"/>
          <p:cNvCxnSpPr/>
          <p:nvPr/>
        </p:nvCxnSpPr>
        <p:spPr>
          <a:xfrm rot="10800000">
            <a:off x="8229600" y="4569883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5588000" y="4572000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>
            <a:off x="2946400" y="4572000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11200" y="904557"/>
            <a:ext cx="14224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Input: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11200" y="3632200"/>
            <a:ext cx="14224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Output: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4400" y="19050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400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69600" y="49784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2546683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79" grpId="0"/>
      <p:bldP spid="3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Reverse a Linked List – Logic Initially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/>
          </a:p>
          <a:p>
            <a:pPr>
              <a:lnSpc>
                <a:spcPct val="150000"/>
              </a:lnSpc>
              <a:buNone/>
            </a:pP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100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304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8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2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150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250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400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1727200" y="5359400"/>
            <a:ext cx="2032000" cy="609600"/>
          </a:xfrm>
          <a:prstGeom prst="wedge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b="1" dirty="0"/>
          </a:p>
          <a:p>
            <a:r>
              <a:rPr lang="en-US" sz="2100" b="1" dirty="0"/>
              <a:t> current = head</a:t>
            </a:r>
          </a:p>
          <a:p>
            <a:pPr algn="ctr"/>
            <a:endParaRPr lang="en-US" sz="15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381902-E1AD-4B30-91E8-BA9E89DBD434}"/>
              </a:ext>
            </a:extLst>
          </p:cNvPr>
          <p:cNvSpPr/>
          <p:nvPr/>
        </p:nvSpPr>
        <p:spPr>
          <a:xfrm>
            <a:off x="1574800" y="2730342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current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665A1E-6D3B-42B4-A6A9-BFD24FBC23E6}"/>
              </a:ext>
            </a:extLst>
          </p:cNvPr>
          <p:cNvCxnSpPr/>
          <p:nvPr/>
        </p:nvCxnSpPr>
        <p:spPr>
          <a:xfrm rot="16200000" flipH="1">
            <a:off x="1776941" y="3846884"/>
            <a:ext cx="10160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075A92D-D3B8-475A-98B0-EAD216E80355}"/>
              </a:ext>
            </a:extLst>
          </p:cNvPr>
          <p:cNvSpPr txBox="1"/>
          <p:nvPr/>
        </p:nvSpPr>
        <p:spPr>
          <a:xfrm>
            <a:off x="9897872" y="3986613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1601329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Reverse a Linked List – Logic Initially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/>
          </a:p>
          <a:p>
            <a:pPr>
              <a:lnSpc>
                <a:spcPct val="150000"/>
              </a:lnSpc>
              <a:buNone/>
            </a:pP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100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304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8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2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150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250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400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0" y="5359400"/>
            <a:ext cx="1727200" cy="609600"/>
          </a:xfrm>
          <a:prstGeom prst="wedge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</a:t>
            </a:r>
            <a:r>
              <a:rPr lang="en-US" sz="2100" b="1" dirty="0" err="1"/>
              <a:t>prev</a:t>
            </a:r>
            <a:r>
              <a:rPr lang="en-US" sz="2100" b="1" dirty="0"/>
              <a:t> = NULL</a:t>
            </a:r>
          </a:p>
          <a:p>
            <a:pPr algn="ctr"/>
            <a:endParaRPr lang="en-US" sz="1500" dirty="0"/>
          </a:p>
        </p:txBody>
      </p:sp>
      <p:sp>
        <p:nvSpPr>
          <p:cNvPr id="24" name="Rectangular Callout 23"/>
          <p:cNvSpPr/>
          <p:nvPr/>
        </p:nvSpPr>
        <p:spPr>
          <a:xfrm>
            <a:off x="1727200" y="5359400"/>
            <a:ext cx="2032000" cy="609600"/>
          </a:xfrm>
          <a:prstGeom prst="wedge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b="1" dirty="0"/>
          </a:p>
          <a:p>
            <a:r>
              <a:rPr lang="en-US" sz="2100" b="1" dirty="0"/>
              <a:t> current = head</a:t>
            </a:r>
          </a:p>
          <a:p>
            <a:pPr algn="ctr"/>
            <a:endParaRPr lang="en-US" sz="15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381902-E1AD-4B30-91E8-BA9E89DBD434}"/>
              </a:ext>
            </a:extLst>
          </p:cNvPr>
          <p:cNvSpPr/>
          <p:nvPr/>
        </p:nvSpPr>
        <p:spPr>
          <a:xfrm>
            <a:off x="1574800" y="2730342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current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665A1E-6D3B-42B4-A6A9-BFD24FBC23E6}"/>
              </a:ext>
            </a:extLst>
          </p:cNvPr>
          <p:cNvCxnSpPr/>
          <p:nvPr/>
        </p:nvCxnSpPr>
        <p:spPr>
          <a:xfrm rot="16200000" flipH="1">
            <a:off x="1776941" y="3846884"/>
            <a:ext cx="10160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274574F-1816-4BAE-8A89-069275B340F8}"/>
              </a:ext>
            </a:extLst>
          </p:cNvPr>
          <p:cNvSpPr txBox="1"/>
          <p:nvPr/>
        </p:nvSpPr>
        <p:spPr>
          <a:xfrm>
            <a:off x="9897872" y="3986613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1555811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Reverse a Linked List – Logic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/>
          </a:p>
          <a:p>
            <a:pPr>
              <a:lnSpc>
                <a:spcPct val="150000"/>
              </a:lnSpc>
              <a:buNone/>
            </a:pP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100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304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8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2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150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250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400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temp = current-&gt;link </a:t>
            </a:r>
          </a:p>
          <a:p>
            <a:pPr algn="ctr"/>
            <a:endParaRPr lang="en-US" sz="1500" dirty="0"/>
          </a:p>
        </p:txBody>
      </p:sp>
      <p:sp>
        <p:nvSpPr>
          <p:cNvPr id="26" name="Rectangle 25"/>
          <p:cNvSpPr/>
          <p:nvPr/>
        </p:nvSpPr>
        <p:spPr>
          <a:xfrm>
            <a:off x="4064000" y="27178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4266141" y="3834342"/>
            <a:ext cx="10160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ular Callout 31"/>
          <p:cNvSpPr/>
          <p:nvPr/>
        </p:nvSpPr>
        <p:spPr>
          <a:xfrm>
            <a:off x="0" y="5359400"/>
            <a:ext cx="1727200" cy="609600"/>
          </a:xfrm>
          <a:prstGeom prst="wedge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</a:t>
            </a:r>
            <a:r>
              <a:rPr lang="en-US" sz="2100" b="1" dirty="0" err="1"/>
              <a:t>prev</a:t>
            </a:r>
            <a:r>
              <a:rPr lang="en-US" sz="2100" b="1" dirty="0"/>
              <a:t> = NULL</a:t>
            </a:r>
          </a:p>
          <a:p>
            <a:pPr algn="ctr"/>
            <a:endParaRPr lang="en-US" sz="1500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BFE5BA-96B6-436C-96A7-2484F3CAFF88}"/>
              </a:ext>
            </a:extLst>
          </p:cNvPr>
          <p:cNvSpPr/>
          <p:nvPr/>
        </p:nvSpPr>
        <p:spPr>
          <a:xfrm>
            <a:off x="1574800" y="2730342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current</a:t>
            </a:r>
            <a:endParaRPr lang="en-US" sz="2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C50374-BA7E-4887-AA97-A78A33850D11}"/>
              </a:ext>
            </a:extLst>
          </p:cNvPr>
          <p:cNvCxnSpPr/>
          <p:nvPr/>
        </p:nvCxnSpPr>
        <p:spPr>
          <a:xfrm rot="16200000" flipH="1">
            <a:off x="1776941" y="3846884"/>
            <a:ext cx="10160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0A97B0B-77F8-4686-A5E3-6C6501007425}"/>
              </a:ext>
            </a:extLst>
          </p:cNvPr>
          <p:cNvSpPr txBox="1"/>
          <p:nvPr/>
        </p:nvSpPr>
        <p:spPr>
          <a:xfrm>
            <a:off x="9897872" y="3986613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633378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Reverse a Linked List – Logic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/>
          </a:p>
          <a:p>
            <a:pPr>
              <a:lnSpc>
                <a:spcPct val="150000"/>
              </a:lnSpc>
              <a:buNone/>
            </a:pP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100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304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8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2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150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250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400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temp = current-&gt;link </a:t>
            </a:r>
          </a:p>
          <a:p>
            <a:pPr algn="ctr"/>
            <a:endParaRPr lang="en-US" sz="1500" dirty="0"/>
          </a:p>
        </p:txBody>
      </p:sp>
      <p:sp>
        <p:nvSpPr>
          <p:cNvPr id="24" name="Rectangular Callout 23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current-&gt;link = </a:t>
            </a:r>
            <a:r>
              <a:rPr lang="en-US" sz="2100" b="1" dirty="0" err="1"/>
              <a:t>prev</a:t>
            </a:r>
            <a:endParaRPr lang="en-US" sz="2100" b="1" dirty="0"/>
          </a:p>
          <a:p>
            <a:pPr algn="ctr"/>
            <a:endParaRPr 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        </a:t>
            </a:r>
          </a:p>
        </p:txBody>
      </p:sp>
      <p:sp>
        <p:nvSpPr>
          <p:cNvPr id="39" name="Rectangular Callout 38"/>
          <p:cNvSpPr/>
          <p:nvPr/>
        </p:nvSpPr>
        <p:spPr>
          <a:xfrm>
            <a:off x="0" y="5359400"/>
            <a:ext cx="1727200" cy="609600"/>
          </a:xfrm>
          <a:prstGeom prst="wedge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</a:t>
            </a:r>
            <a:r>
              <a:rPr lang="en-US" sz="2100" b="1" dirty="0" err="1"/>
              <a:t>prev</a:t>
            </a:r>
            <a:r>
              <a:rPr lang="en-US" sz="2100" b="1" dirty="0"/>
              <a:t> = NULL</a:t>
            </a:r>
          </a:p>
          <a:p>
            <a:pPr algn="ctr"/>
            <a:endParaRPr lang="en-US" sz="1500" dirty="0"/>
          </a:p>
        </p:txBody>
      </p:sp>
      <p:sp>
        <p:nvSpPr>
          <p:cNvPr id="59" name="TextBox 58"/>
          <p:cNvSpPr txBox="1"/>
          <p:nvPr/>
        </p:nvSpPr>
        <p:spPr>
          <a:xfrm>
            <a:off x="2261762" y="4100969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64000" y="27178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64" name="Straight Arrow Connector 63"/>
          <p:cNvCxnSpPr/>
          <p:nvPr/>
        </p:nvCxnSpPr>
        <p:spPr>
          <a:xfrm rot="16200000" flipH="1">
            <a:off x="4266141" y="3834342"/>
            <a:ext cx="10160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17EB0C7-4A8F-4805-8187-E38348330E2B}"/>
              </a:ext>
            </a:extLst>
          </p:cNvPr>
          <p:cNvSpPr/>
          <p:nvPr/>
        </p:nvSpPr>
        <p:spPr>
          <a:xfrm>
            <a:off x="1670095" y="5990851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4A3FB0-4D57-44C0-8B85-621DD6561809}"/>
              </a:ext>
            </a:extLst>
          </p:cNvPr>
          <p:cNvCxnSpPr/>
          <p:nvPr/>
        </p:nvCxnSpPr>
        <p:spPr>
          <a:xfrm rot="5400000" flipH="1" flipV="1">
            <a:off x="1721954" y="5430993"/>
            <a:ext cx="11176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8559F1-7543-48E2-A2BC-0C40C9B30DD0}"/>
              </a:ext>
            </a:extLst>
          </p:cNvPr>
          <p:cNvSpPr txBox="1"/>
          <p:nvPr/>
        </p:nvSpPr>
        <p:spPr>
          <a:xfrm>
            <a:off x="9897872" y="3986613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935647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Reverse a Linked List – Logic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/>
          </a:p>
          <a:p>
            <a:pPr>
              <a:lnSpc>
                <a:spcPct val="150000"/>
              </a:lnSpc>
              <a:buNone/>
            </a:pP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100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558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2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150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250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400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temp = current-&gt;link </a:t>
            </a:r>
          </a:p>
          <a:p>
            <a:pPr algn="ctr"/>
            <a:endParaRPr lang="en-US" sz="1500" dirty="0"/>
          </a:p>
        </p:txBody>
      </p:sp>
      <p:sp>
        <p:nvSpPr>
          <p:cNvPr id="24" name="Rectangular Callout 23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current-&gt;link = </a:t>
            </a:r>
            <a:r>
              <a:rPr lang="en-US" sz="2100" b="1" dirty="0" err="1"/>
              <a:t>prev</a:t>
            </a:r>
            <a:endParaRPr lang="en-US" sz="2100" b="1" dirty="0"/>
          </a:p>
          <a:p>
            <a:pPr algn="ctr"/>
            <a:endParaRPr 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        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 </a:t>
            </a:r>
            <a:r>
              <a:rPr lang="en-US" sz="2100" b="1" dirty="0" err="1"/>
              <a:t>prev</a:t>
            </a:r>
            <a:r>
              <a:rPr lang="en-US" sz="2100" b="1" dirty="0"/>
              <a:t> = current </a:t>
            </a:r>
          </a:p>
          <a:p>
            <a:pPr algn="ctr"/>
            <a:endParaRPr lang="en-US" sz="1500" dirty="0"/>
          </a:p>
        </p:txBody>
      </p:sp>
      <p:sp>
        <p:nvSpPr>
          <p:cNvPr id="45" name="Rectangle 44"/>
          <p:cNvSpPr/>
          <p:nvPr/>
        </p:nvSpPr>
        <p:spPr>
          <a:xfrm>
            <a:off x="2133600" y="2906987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</a:t>
            </a:r>
            <a:r>
              <a:rPr lang="en-US" sz="2400" dirty="0" err="1">
                <a:solidFill>
                  <a:schemeClr val="tx1"/>
                </a:solidFill>
              </a:rPr>
              <a:t>prev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4064000" y="27178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47" name="Straight Arrow Connector 46"/>
          <p:cNvCxnSpPr/>
          <p:nvPr/>
        </p:nvCxnSpPr>
        <p:spPr>
          <a:xfrm rot="16200000" flipH="1">
            <a:off x="4266141" y="3834342"/>
            <a:ext cx="10160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234141" y="3937000"/>
            <a:ext cx="813859" cy="105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63C86C8-531A-4704-8A20-A80464DEF6B1}"/>
              </a:ext>
            </a:extLst>
          </p:cNvPr>
          <p:cNvSpPr/>
          <p:nvPr/>
        </p:nvSpPr>
        <p:spPr>
          <a:xfrm>
            <a:off x="1670095" y="5990851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E7D8BA-6E11-464B-8592-38AC5323856E}"/>
              </a:ext>
            </a:extLst>
          </p:cNvPr>
          <p:cNvCxnSpPr/>
          <p:nvPr/>
        </p:nvCxnSpPr>
        <p:spPr>
          <a:xfrm rot="5400000" flipH="1" flipV="1">
            <a:off x="1721954" y="5430993"/>
            <a:ext cx="11176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09CDF71-BA86-43EC-BC44-DF42252FEA14}"/>
              </a:ext>
            </a:extLst>
          </p:cNvPr>
          <p:cNvSpPr txBox="1"/>
          <p:nvPr/>
        </p:nvSpPr>
        <p:spPr>
          <a:xfrm>
            <a:off x="2261762" y="4100969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FCF3E0-A459-43DE-9C25-E73B2C83BE29}"/>
              </a:ext>
            </a:extLst>
          </p:cNvPr>
          <p:cNvSpPr txBox="1"/>
          <p:nvPr/>
        </p:nvSpPr>
        <p:spPr>
          <a:xfrm>
            <a:off x="9897872" y="3986613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7D34A2-066C-4C07-93BD-456EEC5522C6}"/>
              </a:ext>
            </a:extLst>
          </p:cNvPr>
          <p:cNvCxnSpPr/>
          <p:nvPr/>
        </p:nvCxnSpPr>
        <p:spPr>
          <a:xfrm rot="5400000">
            <a:off x="2236086" y="3936999"/>
            <a:ext cx="813859" cy="1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880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Reverse a Linked List – Logic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/>
          </a:p>
          <a:p>
            <a:pPr>
              <a:lnSpc>
                <a:spcPct val="150000"/>
              </a:lnSpc>
              <a:buNone/>
            </a:pP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100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558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2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150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250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400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temp = current-&gt;link </a:t>
            </a:r>
          </a:p>
          <a:p>
            <a:pPr algn="ctr"/>
            <a:endParaRPr lang="en-US" sz="1500" dirty="0"/>
          </a:p>
        </p:txBody>
      </p:sp>
      <p:sp>
        <p:nvSpPr>
          <p:cNvPr id="24" name="Rectangular Callout 23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current-&gt;link = </a:t>
            </a:r>
            <a:r>
              <a:rPr lang="en-US" sz="2100" b="1" dirty="0" err="1"/>
              <a:t>prev</a:t>
            </a:r>
            <a:endParaRPr lang="en-US" sz="2100" b="1" dirty="0"/>
          </a:p>
          <a:p>
            <a:pPr algn="ctr"/>
            <a:endParaRPr 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        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 </a:t>
            </a:r>
            <a:r>
              <a:rPr lang="en-US" sz="2100" b="1" dirty="0" err="1"/>
              <a:t>prev</a:t>
            </a:r>
            <a:r>
              <a:rPr lang="en-US" sz="2100" b="1" dirty="0"/>
              <a:t> = current </a:t>
            </a:r>
          </a:p>
          <a:p>
            <a:pPr algn="ctr"/>
            <a:endParaRPr lang="en-US" sz="1500" dirty="0"/>
          </a:p>
        </p:txBody>
      </p:sp>
      <p:sp>
        <p:nvSpPr>
          <p:cNvPr id="45" name="Rectangle 44"/>
          <p:cNvSpPr/>
          <p:nvPr/>
        </p:nvSpPr>
        <p:spPr>
          <a:xfrm>
            <a:off x="2133600" y="2906987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</a:t>
            </a:r>
            <a:r>
              <a:rPr lang="en-US" sz="2400" dirty="0" err="1">
                <a:solidFill>
                  <a:schemeClr val="tx1"/>
                </a:solidFill>
              </a:rPr>
              <a:t>prev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4064000" y="27178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47" name="Straight Arrow Connector 46"/>
          <p:cNvCxnSpPr/>
          <p:nvPr/>
        </p:nvCxnSpPr>
        <p:spPr>
          <a:xfrm rot="16200000" flipH="1">
            <a:off x="4266141" y="3834342"/>
            <a:ext cx="10160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234141" y="3937000"/>
            <a:ext cx="813859" cy="1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0" y="21082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current = temp</a:t>
            </a:r>
          </a:p>
          <a:p>
            <a:pPr algn="ctr"/>
            <a:endParaRPr lang="en-US" sz="1500" dirty="0"/>
          </a:p>
        </p:txBody>
      </p:sp>
      <p:sp>
        <p:nvSpPr>
          <p:cNvPr id="42" name="Rectangle 41"/>
          <p:cNvSpPr/>
          <p:nvPr/>
        </p:nvSpPr>
        <p:spPr>
          <a:xfrm>
            <a:off x="4165600" y="59690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4217459" y="5409142"/>
            <a:ext cx="11176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83E1481-BB5E-4130-A1CF-AED9A1C936E8}"/>
              </a:ext>
            </a:extLst>
          </p:cNvPr>
          <p:cNvSpPr txBox="1"/>
          <p:nvPr/>
        </p:nvSpPr>
        <p:spPr>
          <a:xfrm>
            <a:off x="2261762" y="4100969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A2FED9-603C-48DD-A518-63BC6677291C}"/>
              </a:ext>
            </a:extLst>
          </p:cNvPr>
          <p:cNvSpPr txBox="1"/>
          <p:nvPr/>
        </p:nvSpPr>
        <p:spPr>
          <a:xfrm>
            <a:off x="9897872" y="3986613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1663902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Reverse a Linked List – Logic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/>
          </a:p>
          <a:p>
            <a:pPr>
              <a:lnSpc>
                <a:spcPct val="150000"/>
              </a:lnSpc>
              <a:buNone/>
            </a:pP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100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558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2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150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250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400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temp = current-&gt;link </a:t>
            </a:r>
          </a:p>
          <a:p>
            <a:pPr algn="ctr"/>
            <a:endParaRPr lang="en-US" sz="1500" dirty="0"/>
          </a:p>
        </p:txBody>
      </p:sp>
      <p:sp>
        <p:nvSpPr>
          <p:cNvPr id="24" name="Rectangular Callout 23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current-&gt;link = </a:t>
            </a:r>
            <a:r>
              <a:rPr lang="en-US" sz="2100" b="1" dirty="0" err="1"/>
              <a:t>prev</a:t>
            </a:r>
            <a:endParaRPr lang="en-US" sz="2100" b="1" dirty="0"/>
          </a:p>
          <a:p>
            <a:pPr algn="ctr"/>
            <a:endParaRPr 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        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 </a:t>
            </a:r>
            <a:r>
              <a:rPr lang="en-US" sz="2100" b="1" dirty="0" err="1"/>
              <a:t>prev</a:t>
            </a:r>
            <a:r>
              <a:rPr lang="en-US" sz="2100" b="1" dirty="0"/>
              <a:t> = current </a:t>
            </a:r>
          </a:p>
          <a:p>
            <a:pPr algn="ctr"/>
            <a:endParaRPr lang="en-US" sz="1500" dirty="0"/>
          </a:p>
        </p:txBody>
      </p:sp>
      <p:sp>
        <p:nvSpPr>
          <p:cNvPr id="45" name="Rectangle 44"/>
          <p:cNvSpPr/>
          <p:nvPr/>
        </p:nvSpPr>
        <p:spPr>
          <a:xfrm>
            <a:off x="2133600" y="2906987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</a:t>
            </a:r>
            <a:r>
              <a:rPr lang="en-US" sz="2400" dirty="0" err="1">
                <a:solidFill>
                  <a:schemeClr val="tx1"/>
                </a:solidFill>
              </a:rPr>
              <a:t>prev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4064000" y="27178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47" name="Straight Arrow Connector 46"/>
          <p:cNvCxnSpPr/>
          <p:nvPr/>
        </p:nvCxnSpPr>
        <p:spPr>
          <a:xfrm rot="16200000" flipH="1">
            <a:off x="4266141" y="3834342"/>
            <a:ext cx="10160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234141" y="3937000"/>
            <a:ext cx="813859" cy="1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0" y="21082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current = temp</a:t>
            </a:r>
          </a:p>
          <a:p>
            <a:pPr algn="ctr"/>
            <a:endParaRPr lang="en-US" sz="1500" dirty="0"/>
          </a:p>
        </p:txBody>
      </p:sp>
      <p:sp>
        <p:nvSpPr>
          <p:cNvPr id="42" name="Rectangle 41"/>
          <p:cNvSpPr/>
          <p:nvPr/>
        </p:nvSpPr>
        <p:spPr>
          <a:xfrm>
            <a:off x="4165600" y="59690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4217459" y="5409142"/>
            <a:ext cx="11176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D92C4EE-93EC-416E-93D9-87097ED425A7}"/>
              </a:ext>
            </a:extLst>
          </p:cNvPr>
          <p:cNvSpPr txBox="1"/>
          <p:nvPr/>
        </p:nvSpPr>
        <p:spPr>
          <a:xfrm>
            <a:off x="2261762" y="4100969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B406A7-EC6F-4B13-8D54-F33826E3451D}"/>
              </a:ext>
            </a:extLst>
          </p:cNvPr>
          <p:cNvSpPr txBox="1"/>
          <p:nvPr/>
        </p:nvSpPr>
        <p:spPr>
          <a:xfrm>
            <a:off x="9897872" y="3986613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719987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7097E-6 L 0.20833 -2.9709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69426E-6 L 0.20851 -4.6942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038600" y="4343400"/>
            <a:ext cx="1524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           100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Reverse a Linked List – Logic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/>
          </a:p>
          <a:p>
            <a:pPr>
              <a:lnSpc>
                <a:spcPct val="150000"/>
              </a:lnSpc>
              <a:buNone/>
            </a:pP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100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558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12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250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400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temp = current-&gt;link </a:t>
            </a:r>
          </a:p>
          <a:p>
            <a:pPr algn="ctr"/>
            <a:endParaRPr lang="en-US" sz="1500" dirty="0"/>
          </a:p>
        </p:txBody>
      </p:sp>
      <p:sp>
        <p:nvSpPr>
          <p:cNvPr id="24" name="Rectangular Callout 23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current-&gt;link = </a:t>
            </a:r>
            <a:r>
              <a:rPr lang="en-US" sz="2100" b="1" dirty="0" err="1"/>
              <a:t>prev</a:t>
            </a:r>
            <a:endParaRPr lang="en-US" sz="2100" b="1" dirty="0"/>
          </a:p>
          <a:p>
            <a:pPr algn="ctr"/>
            <a:endParaRPr 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        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 </a:t>
            </a:r>
            <a:r>
              <a:rPr lang="en-US" sz="2100" b="1" dirty="0" err="1"/>
              <a:t>prev</a:t>
            </a:r>
            <a:r>
              <a:rPr lang="en-US" sz="2100" b="1" dirty="0"/>
              <a:t> = current </a:t>
            </a:r>
          </a:p>
          <a:p>
            <a:pPr algn="ctr"/>
            <a:endParaRPr lang="en-US" sz="1500" dirty="0"/>
          </a:p>
        </p:txBody>
      </p:sp>
      <p:sp>
        <p:nvSpPr>
          <p:cNvPr id="45" name="Rectangle 44"/>
          <p:cNvSpPr/>
          <p:nvPr/>
        </p:nvSpPr>
        <p:spPr>
          <a:xfrm>
            <a:off x="2133600" y="2906987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</a:t>
            </a:r>
            <a:r>
              <a:rPr lang="en-US" sz="2400" dirty="0" err="1">
                <a:solidFill>
                  <a:schemeClr val="tx1"/>
                </a:solidFill>
              </a:rPr>
              <a:t>prev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6604000" y="27178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47" name="Straight Arrow Connector 46"/>
          <p:cNvCxnSpPr/>
          <p:nvPr/>
        </p:nvCxnSpPr>
        <p:spPr>
          <a:xfrm rot="16200000" flipH="1">
            <a:off x="6808259" y="3834342"/>
            <a:ext cx="10160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234141" y="3937000"/>
            <a:ext cx="813859" cy="1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0" y="21082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current = temp</a:t>
            </a:r>
          </a:p>
          <a:p>
            <a:pPr algn="ctr"/>
            <a:endParaRPr lang="en-US" sz="1500" dirty="0"/>
          </a:p>
        </p:txBody>
      </p:sp>
      <p:sp>
        <p:nvSpPr>
          <p:cNvPr id="42" name="Rectangle 41"/>
          <p:cNvSpPr/>
          <p:nvPr/>
        </p:nvSpPr>
        <p:spPr>
          <a:xfrm>
            <a:off x="4165600" y="59690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4217459" y="5409142"/>
            <a:ext cx="11176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0800000" flipV="1">
            <a:off x="3048000" y="4038600"/>
            <a:ext cx="1727200" cy="609600"/>
          </a:xfrm>
          <a:prstGeom prst="bentConnector3">
            <a:avLst>
              <a:gd name="adj1" fmla="val 59736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12516" y="4343400"/>
            <a:ext cx="1524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        </a:t>
            </a:r>
            <a:r>
              <a:rPr lang="en-US" sz="2400" dirty="0"/>
              <a:t>150</a:t>
            </a:r>
          </a:p>
        </p:txBody>
      </p:sp>
      <p:cxnSp>
        <p:nvCxnSpPr>
          <p:cNvPr id="51" name="Elbow Connector 50"/>
          <p:cNvCxnSpPr/>
          <p:nvPr/>
        </p:nvCxnSpPr>
        <p:spPr>
          <a:xfrm rot="10800000">
            <a:off x="477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150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B21678-4FCE-4A5A-B425-8CD272F66429}"/>
              </a:ext>
            </a:extLst>
          </p:cNvPr>
          <p:cNvSpPr txBox="1"/>
          <p:nvPr/>
        </p:nvSpPr>
        <p:spPr>
          <a:xfrm>
            <a:off x="2261762" y="4100969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FECB1B-9B41-4F9E-BFD2-53B292C85C9B}"/>
              </a:ext>
            </a:extLst>
          </p:cNvPr>
          <p:cNvSpPr txBox="1"/>
          <p:nvPr/>
        </p:nvSpPr>
        <p:spPr>
          <a:xfrm>
            <a:off x="9897872" y="3986613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1156983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the 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33465"/>
            <a:ext cx="655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" pitchFamily="2" charset="0"/>
              </a:rPr>
              <a:t>void append(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**</a:t>
            </a:r>
            <a:r>
              <a:rPr lang="en-US" sz="2000" dirty="0" err="1">
                <a:latin typeface="Nunito Sans" pitchFamily="2" charset="0"/>
              </a:rPr>
              <a:t>headadd,int</a:t>
            </a:r>
            <a:r>
              <a:rPr lang="en-US" sz="2000" dirty="0">
                <a:latin typeface="Nunito Sans" pitchFamily="2" charset="0"/>
              </a:rPr>
              <a:t> data)</a:t>
            </a:r>
          </a:p>
          <a:p>
            <a:r>
              <a:rPr lang="en-US" sz="2000" dirty="0">
                <a:latin typeface="Nunito Sans" pitchFamily="2" charset="0"/>
              </a:rPr>
              <a:t>{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*temp;</a:t>
            </a:r>
          </a:p>
          <a:p>
            <a:r>
              <a:rPr lang="en-US" sz="2000" dirty="0">
                <a:latin typeface="Nunito Sans" pitchFamily="2" charset="0"/>
              </a:rPr>
              <a:t>    temp =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= 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 *) 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malloc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sizeof</a:t>
            </a:r>
            <a:r>
              <a:rPr lang="en-US" sz="2000" dirty="0">
                <a:latin typeface="Nunito Sans" pitchFamily="2" charset="0"/>
              </a:rPr>
              <a:t>(</a:t>
            </a:r>
            <a:r>
              <a:rPr lang="en-US" sz="2000" dirty="0" err="1">
                <a:latin typeface="Nunito Sans" pitchFamily="2" charset="0"/>
              </a:rPr>
              <a:t>struct</a:t>
            </a:r>
            <a:r>
              <a:rPr lang="en-US" sz="2000" dirty="0">
                <a:latin typeface="Nunito Sans" pitchFamily="2" charset="0"/>
              </a:rPr>
              <a:t> node));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data = data;</a:t>
            </a:r>
          </a:p>
          <a:p>
            <a:r>
              <a:rPr lang="en-US" sz="2000" dirty="0">
                <a:latin typeface="Nunito Sans" pitchFamily="2" charset="0"/>
              </a:rPr>
              <a:t>   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 -&gt; link = NULL;</a:t>
            </a:r>
          </a:p>
          <a:p>
            <a:r>
              <a:rPr lang="en-US" sz="2000" dirty="0">
                <a:latin typeface="Nunito Sans" pitchFamily="2" charset="0"/>
              </a:rPr>
              <a:t>    if(*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== NULL)</a:t>
            </a:r>
          </a:p>
          <a:p>
            <a:r>
              <a:rPr lang="en-US" sz="2000" dirty="0">
                <a:latin typeface="Nunito Sans" pitchFamily="2" charset="0"/>
              </a:rPr>
              <a:t>        *</a:t>
            </a:r>
            <a:r>
              <a:rPr lang="en-US" sz="2000" dirty="0" err="1">
                <a:latin typeface="Nunito Sans" pitchFamily="2" charset="0"/>
              </a:rPr>
              <a:t>headadd</a:t>
            </a:r>
            <a:r>
              <a:rPr lang="en-US" sz="2000" dirty="0">
                <a:latin typeface="Nunito Sans" pitchFamily="2" charset="0"/>
              </a:rPr>
              <a:t>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else{</a:t>
            </a:r>
          </a:p>
          <a:p>
            <a:r>
              <a:rPr lang="en-US" sz="2000" dirty="0">
                <a:latin typeface="Nunito Sans" pitchFamily="2" charset="0"/>
              </a:rPr>
              <a:t>        while(temp-&gt;link != NULL){</a:t>
            </a:r>
          </a:p>
          <a:p>
            <a:r>
              <a:rPr lang="en-US" sz="2000" dirty="0">
                <a:latin typeface="Nunito Sans" pitchFamily="2" charset="0"/>
              </a:rPr>
              <a:t>            temp = temp-&gt;link;</a:t>
            </a:r>
          </a:p>
          <a:p>
            <a:r>
              <a:rPr lang="en-US" sz="2000" dirty="0">
                <a:latin typeface="Nunito Sans" pitchFamily="2" charset="0"/>
              </a:rPr>
              <a:t>        }</a:t>
            </a:r>
          </a:p>
          <a:p>
            <a:r>
              <a:rPr lang="en-US" sz="2000" dirty="0">
                <a:latin typeface="Nunito Sans" pitchFamily="2" charset="0"/>
              </a:rPr>
              <a:t>        temp-&gt;link = </a:t>
            </a:r>
            <a:r>
              <a:rPr lang="en-US" sz="2000" dirty="0" err="1">
                <a:latin typeface="Nunito Sans" pitchFamily="2" charset="0"/>
              </a:rPr>
              <a:t>newnode</a:t>
            </a:r>
            <a:r>
              <a:rPr lang="en-US" sz="2000" dirty="0">
                <a:latin typeface="Nunito Sans" pitchFamily="2" charset="0"/>
              </a:rPr>
              <a:t>;</a:t>
            </a:r>
          </a:p>
          <a:p>
            <a:r>
              <a:rPr lang="en-US" sz="2000" dirty="0">
                <a:latin typeface="Nunito Sans" pitchFamily="2" charset="0"/>
              </a:rPr>
              <a:t>    } </a:t>
            </a:r>
          </a:p>
          <a:p>
            <a:r>
              <a:rPr lang="en-US" sz="2000" dirty="0">
                <a:latin typeface="Nunito Sans" pitchFamily="2" charset="0"/>
              </a:rPr>
              <a:t>}</a:t>
            </a:r>
          </a:p>
          <a:p>
            <a:endParaRPr lang="en-US" sz="2000" dirty="0">
              <a:latin typeface="Nunito Sans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4491" y="76200"/>
            <a:ext cx="400109" cy="36933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600" dirty="0"/>
              <a:t>…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162800" y="914400"/>
          <a:ext cx="2057400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629400" y="9144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(head)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4800" y="2362200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48400" y="1676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headadd</a:t>
            </a:r>
            <a:r>
              <a:rPr lang="en-US" sz="2000" dirty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16764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3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(temp)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20727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Reverse a Linked List – Logic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/>
          </a:p>
          <a:p>
            <a:pPr>
              <a:lnSpc>
                <a:spcPct val="150000"/>
              </a:lnSpc>
              <a:buNone/>
            </a:pP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100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812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250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400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temp = current-&gt;link </a:t>
            </a:r>
          </a:p>
          <a:p>
            <a:pPr algn="ctr"/>
            <a:endParaRPr lang="en-US" sz="1500" dirty="0"/>
          </a:p>
        </p:txBody>
      </p:sp>
      <p:sp>
        <p:nvSpPr>
          <p:cNvPr id="24" name="Rectangular Callout 23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current-&gt;link = </a:t>
            </a:r>
            <a:r>
              <a:rPr lang="en-US" sz="2100" b="1" dirty="0" err="1"/>
              <a:t>prev</a:t>
            </a:r>
            <a:endParaRPr lang="en-US" sz="2100" b="1" dirty="0"/>
          </a:p>
          <a:p>
            <a:pPr algn="ctr"/>
            <a:endParaRPr 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        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 </a:t>
            </a:r>
            <a:r>
              <a:rPr lang="en-US" sz="2100" b="1" dirty="0" err="1"/>
              <a:t>prev</a:t>
            </a:r>
            <a:r>
              <a:rPr lang="en-US" sz="2100" b="1" dirty="0"/>
              <a:t> = current </a:t>
            </a:r>
          </a:p>
          <a:p>
            <a:pPr algn="ctr"/>
            <a:endParaRPr lang="en-US" sz="1500" dirty="0"/>
          </a:p>
        </p:txBody>
      </p:sp>
      <p:sp>
        <p:nvSpPr>
          <p:cNvPr id="45" name="Rectangle 44"/>
          <p:cNvSpPr/>
          <p:nvPr/>
        </p:nvSpPr>
        <p:spPr>
          <a:xfrm>
            <a:off x="2133600" y="2906987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</a:t>
            </a:r>
            <a:r>
              <a:rPr lang="en-US" sz="2400" dirty="0" err="1">
                <a:solidFill>
                  <a:schemeClr val="tx1"/>
                </a:solidFill>
              </a:rPr>
              <a:t>prev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6604000" y="27178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47" name="Straight Arrow Connector 46"/>
          <p:cNvCxnSpPr/>
          <p:nvPr/>
        </p:nvCxnSpPr>
        <p:spPr>
          <a:xfrm rot="16200000" flipH="1">
            <a:off x="6808259" y="3834342"/>
            <a:ext cx="10160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234141" y="3937000"/>
            <a:ext cx="813859" cy="1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0" y="21082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current = temp</a:t>
            </a:r>
          </a:p>
          <a:p>
            <a:pPr algn="ctr"/>
            <a:endParaRPr lang="en-US" sz="1500" dirty="0"/>
          </a:p>
        </p:txBody>
      </p:sp>
      <p:sp>
        <p:nvSpPr>
          <p:cNvPr id="42" name="Rectangle 41"/>
          <p:cNvSpPr/>
          <p:nvPr/>
        </p:nvSpPr>
        <p:spPr>
          <a:xfrm>
            <a:off x="4165600" y="59690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4217459" y="5409142"/>
            <a:ext cx="11176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0800000" flipV="1">
            <a:off x="3048000" y="4038600"/>
            <a:ext cx="1727200" cy="609600"/>
          </a:xfrm>
          <a:prstGeom prst="bentConnector3">
            <a:avLst>
              <a:gd name="adj1" fmla="val 59736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64000" y="4343400"/>
            <a:ext cx="1524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           100</a:t>
            </a:r>
          </a:p>
        </p:txBody>
      </p:sp>
      <p:cxnSp>
        <p:nvCxnSpPr>
          <p:cNvPr id="51" name="Elbow Connector 50"/>
          <p:cNvCxnSpPr/>
          <p:nvPr/>
        </p:nvCxnSpPr>
        <p:spPr>
          <a:xfrm rot="10800000">
            <a:off x="477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200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150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D66CB0-6D26-4E62-B39E-BD3304056BF8}"/>
              </a:ext>
            </a:extLst>
          </p:cNvPr>
          <p:cNvSpPr txBox="1"/>
          <p:nvPr/>
        </p:nvSpPr>
        <p:spPr>
          <a:xfrm>
            <a:off x="2261762" y="4100969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402836-9E0E-4E24-908E-8356B46B21BA}"/>
              </a:ext>
            </a:extLst>
          </p:cNvPr>
          <p:cNvSpPr txBox="1"/>
          <p:nvPr/>
        </p:nvSpPr>
        <p:spPr>
          <a:xfrm>
            <a:off x="9897872" y="3986613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1116624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333 0 " pathEditMode="relative" ptsTypes="AA">
                                      <p:cBhvr>
                                        <p:cTn id="1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333 0 " pathEditMode="relative" ptsTypes="AA">
                                      <p:cBhvr>
                                        <p:cTn id="1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833 0 " pathEditMode="relative" ptsTypes="AA">
                                      <p:cBhvr>
                                        <p:cTn id="2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833 0 " pathEditMode="relative" ptsTypes="AA">
                                      <p:cBhvr>
                                        <p:cTn id="2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  <p:bldP spid="39" grpId="0" animBg="1"/>
      <p:bldP spid="4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Reverse a Linked List – Logic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/>
          </a:p>
          <a:p>
            <a:pPr>
              <a:lnSpc>
                <a:spcPct val="150000"/>
              </a:lnSpc>
              <a:buNone/>
            </a:pP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100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812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250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400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temp = current-&gt;link </a:t>
            </a:r>
          </a:p>
          <a:p>
            <a:pPr algn="ctr"/>
            <a:endParaRPr lang="en-US" sz="1500" dirty="0"/>
          </a:p>
        </p:txBody>
      </p:sp>
      <p:sp>
        <p:nvSpPr>
          <p:cNvPr id="24" name="Rectangular Callout 23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current-&gt;link = </a:t>
            </a:r>
            <a:r>
              <a:rPr lang="en-US" sz="2100" b="1" dirty="0" err="1"/>
              <a:t>prev</a:t>
            </a:r>
            <a:endParaRPr lang="en-US" sz="2100" b="1" dirty="0"/>
          </a:p>
          <a:p>
            <a:pPr algn="ctr"/>
            <a:endParaRPr 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        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 </a:t>
            </a:r>
            <a:r>
              <a:rPr lang="en-US" sz="2100" b="1" dirty="0" err="1"/>
              <a:t>prev</a:t>
            </a:r>
            <a:r>
              <a:rPr lang="en-US" sz="2100" b="1" dirty="0"/>
              <a:t> = current </a:t>
            </a:r>
          </a:p>
          <a:p>
            <a:pPr algn="ctr"/>
            <a:endParaRPr lang="en-US" sz="1500" dirty="0"/>
          </a:p>
        </p:txBody>
      </p:sp>
      <p:sp>
        <p:nvSpPr>
          <p:cNvPr id="45" name="Rectangle 44"/>
          <p:cNvSpPr/>
          <p:nvPr/>
        </p:nvSpPr>
        <p:spPr>
          <a:xfrm>
            <a:off x="4368800" y="29210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</a:t>
            </a:r>
            <a:r>
              <a:rPr lang="en-US" sz="2400" dirty="0" err="1">
                <a:solidFill>
                  <a:schemeClr val="tx1"/>
                </a:solidFill>
              </a:rPr>
              <a:t>prev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6604000" y="27178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47" name="Straight Arrow Connector 46"/>
          <p:cNvCxnSpPr/>
          <p:nvPr/>
        </p:nvCxnSpPr>
        <p:spPr>
          <a:xfrm rot="16200000" flipH="1">
            <a:off x="6808259" y="3834342"/>
            <a:ext cx="10160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4469341" y="3935941"/>
            <a:ext cx="813859" cy="1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0" y="21082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current = temp</a:t>
            </a:r>
          </a:p>
          <a:p>
            <a:pPr algn="ctr"/>
            <a:endParaRPr lang="en-US" sz="1500" dirty="0"/>
          </a:p>
        </p:txBody>
      </p:sp>
      <p:sp>
        <p:nvSpPr>
          <p:cNvPr id="42" name="Rectangle 41"/>
          <p:cNvSpPr/>
          <p:nvPr/>
        </p:nvSpPr>
        <p:spPr>
          <a:xfrm>
            <a:off x="6705600" y="59690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6757459" y="5409142"/>
            <a:ext cx="11176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0800000" flipV="1">
            <a:off x="3048000" y="4038600"/>
            <a:ext cx="1727200" cy="609600"/>
          </a:xfrm>
          <a:prstGeom prst="bentConnector3">
            <a:avLst>
              <a:gd name="adj1" fmla="val 59736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64000" y="4343400"/>
            <a:ext cx="1524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           100</a:t>
            </a:r>
          </a:p>
        </p:txBody>
      </p:sp>
      <p:cxnSp>
        <p:nvCxnSpPr>
          <p:cNvPr id="35" name="Elbow Connector 34"/>
          <p:cNvCxnSpPr/>
          <p:nvPr/>
        </p:nvCxnSpPr>
        <p:spPr>
          <a:xfrm rot="10800000">
            <a:off x="477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200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150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0F31D3-2EDA-4706-A24D-30B5298A49DB}"/>
              </a:ext>
            </a:extLst>
          </p:cNvPr>
          <p:cNvSpPr txBox="1"/>
          <p:nvPr/>
        </p:nvSpPr>
        <p:spPr>
          <a:xfrm>
            <a:off x="2261762" y="4100969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30CDA4-51E6-48EF-ACD1-CAC0B6A68277}"/>
              </a:ext>
            </a:extLst>
          </p:cNvPr>
          <p:cNvSpPr txBox="1"/>
          <p:nvPr/>
        </p:nvSpPr>
        <p:spPr>
          <a:xfrm>
            <a:off x="9897872" y="3986613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2001788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1482 L 0.20833 -0.014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1482 L 0.20816 -0.0148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Reverse a Linked List – Logic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/>
          </a:p>
          <a:p>
            <a:pPr>
              <a:lnSpc>
                <a:spcPct val="150000"/>
              </a:lnSpc>
              <a:buNone/>
            </a:pP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100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8128000" y="4646083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250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400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       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368800" y="29210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</a:t>
            </a:r>
            <a:r>
              <a:rPr lang="en-US" sz="2400" dirty="0" err="1">
                <a:solidFill>
                  <a:schemeClr val="tx1"/>
                </a:solidFill>
              </a:rPr>
              <a:t>prev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9144000" y="26162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47" name="Straight Arrow Connector 46"/>
          <p:cNvCxnSpPr/>
          <p:nvPr/>
        </p:nvCxnSpPr>
        <p:spPr>
          <a:xfrm rot="16200000" flipH="1">
            <a:off x="9348259" y="3732741"/>
            <a:ext cx="10160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4469341" y="3951013"/>
            <a:ext cx="813859" cy="105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705600" y="59690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6755341" y="54091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>
            <a:off x="477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0800000" flipV="1">
            <a:off x="3048000" y="4038600"/>
            <a:ext cx="1727200" cy="609600"/>
          </a:xfrm>
          <a:prstGeom prst="bentConnector3">
            <a:avLst>
              <a:gd name="adj1" fmla="val 59736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64000" y="4343400"/>
            <a:ext cx="1524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           100</a:t>
            </a:r>
          </a:p>
        </p:txBody>
      </p:sp>
      <p:cxnSp>
        <p:nvCxnSpPr>
          <p:cNvPr id="51" name="Elbow Connector 50"/>
          <p:cNvCxnSpPr/>
          <p:nvPr/>
        </p:nvCxnSpPr>
        <p:spPr>
          <a:xfrm rot="10800000" flipV="1">
            <a:off x="5588000" y="4038600"/>
            <a:ext cx="1727200" cy="7112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04000" y="21082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       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150</a:t>
            </a:r>
          </a:p>
        </p:txBody>
      </p:sp>
      <p:cxnSp>
        <p:nvCxnSpPr>
          <p:cNvPr id="62" name="Elbow Connector 61"/>
          <p:cNvCxnSpPr/>
          <p:nvPr/>
        </p:nvCxnSpPr>
        <p:spPr>
          <a:xfrm rot="10800000">
            <a:off x="731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ular Callout 53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temp = current-&gt;link </a:t>
            </a:r>
          </a:p>
          <a:p>
            <a:pPr algn="ctr"/>
            <a:endParaRPr lang="en-US" sz="1500" dirty="0"/>
          </a:p>
        </p:txBody>
      </p:sp>
      <p:sp>
        <p:nvSpPr>
          <p:cNvPr id="56" name="Rectangular Callout 55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current-&gt;link = </a:t>
            </a:r>
            <a:r>
              <a:rPr lang="en-US" sz="2100" b="1" dirty="0" err="1"/>
              <a:t>prev</a:t>
            </a:r>
            <a:endParaRPr lang="en-US" sz="2100" b="1" dirty="0"/>
          </a:p>
          <a:p>
            <a:pPr algn="ctr"/>
            <a:endParaRPr lang="en-US" sz="1500" dirty="0"/>
          </a:p>
        </p:txBody>
      </p:sp>
      <p:sp>
        <p:nvSpPr>
          <p:cNvPr id="63" name="Rectangular Callout 62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 </a:t>
            </a:r>
            <a:r>
              <a:rPr lang="en-US" sz="2100" b="1" dirty="0" err="1"/>
              <a:t>prev</a:t>
            </a:r>
            <a:r>
              <a:rPr lang="en-US" sz="2100" b="1" dirty="0"/>
              <a:t> = current </a:t>
            </a:r>
          </a:p>
          <a:p>
            <a:pPr algn="ctr"/>
            <a:endParaRPr lang="en-US" sz="1500" dirty="0"/>
          </a:p>
        </p:txBody>
      </p:sp>
      <p:sp>
        <p:nvSpPr>
          <p:cNvPr id="64" name="Rectangular Callout 63"/>
          <p:cNvSpPr/>
          <p:nvPr/>
        </p:nvSpPr>
        <p:spPr>
          <a:xfrm>
            <a:off x="0" y="21082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current = temp</a:t>
            </a:r>
          </a:p>
          <a:p>
            <a:pPr algn="ctr"/>
            <a:endParaRPr lang="en-US" sz="15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12E3F3-45F9-4A61-9B0A-25342C338FC4}"/>
              </a:ext>
            </a:extLst>
          </p:cNvPr>
          <p:cNvSpPr txBox="1"/>
          <p:nvPr/>
        </p:nvSpPr>
        <p:spPr>
          <a:xfrm>
            <a:off x="2261762" y="4100969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A0D8893D-D176-43F0-B845-FA219D5EFCA7}"/>
              </a:ext>
            </a:extLst>
          </p:cNvPr>
          <p:cNvGraphicFramePr>
            <a:graphicFrameLocks noGrp="1"/>
          </p:cNvGraphicFramePr>
          <p:nvPr/>
        </p:nvGraphicFramePr>
        <p:xfrm>
          <a:off x="6586403" y="435633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843263B1-69D7-40ED-9E0C-FE3A54E0315C}"/>
              </a:ext>
            </a:extLst>
          </p:cNvPr>
          <p:cNvSpPr txBox="1"/>
          <p:nvPr/>
        </p:nvSpPr>
        <p:spPr>
          <a:xfrm>
            <a:off x="9897872" y="3986613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1619973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 0 " pathEditMode="relative" ptsTypes="AA">
                                      <p:cBhvr>
                                        <p:cTn id="1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 0 " pathEditMode="relative" ptsTypes="AA">
                                      <p:cBhvr>
                                        <p:cTn id="2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742 L 0.20833 -0.007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1482 L 0.20834 -0.0148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Reverse a Linked List – Logic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67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/>
          </a:p>
          <a:p>
            <a:pPr>
              <a:lnSpc>
                <a:spcPct val="150000"/>
              </a:lnSpc>
              <a:buNone/>
            </a:pP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100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250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400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temp = current-&gt;link </a:t>
            </a:r>
          </a:p>
          <a:p>
            <a:pPr algn="ctr"/>
            <a:endParaRPr lang="en-US" sz="1500" dirty="0"/>
          </a:p>
        </p:txBody>
      </p:sp>
      <p:sp>
        <p:nvSpPr>
          <p:cNvPr id="24" name="Rectangular Callout 23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current-&gt;link = </a:t>
            </a:r>
            <a:r>
              <a:rPr lang="en-US" sz="2100" b="1" dirty="0" err="1"/>
              <a:t>prev</a:t>
            </a:r>
            <a:endParaRPr lang="en-US" sz="2100" b="1" dirty="0"/>
          </a:p>
          <a:p>
            <a:pPr algn="ctr"/>
            <a:endParaRPr 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        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 </a:t>
            </a:r>
            <a:r>
              <a:rPr lang="en-US" sz="2100" b="1" dirty="0" err="1"/>
              <a:t>prev</a:t>
            </a:r>
            <a:r>
              <a:rPr lang="en-US" sz="2100" b="1" dirty="0"/>
              <a:t> = current </a:t>
            </a:r>
          </a:p>
          <a:p>
            <a:pPr algn="ctr"/>
            <a:endParaRPr lang="en-US" sz="1500" dirty="0"/>
          </a:p>
        </p:txBody>
      </p:sp>
      <p:sp>
        <p:nvSpPr>
          <p:cNvPr id="45" name="Rectangle 44"/>
          <p:cNvSpPr/>
          <p:nvPr/>
        </p:nvSpPr>
        <p:spPr>
          <a:xfrm>
            <a:off x="6808259" y="2906987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</a:t>
            </a:r>
            <a:r>
              <a:rPr lang="en-US" sz="2400" dirty="0" err="1">
                <a:solidFill>
                  <a:schemeClr val="tx1"/>
                </a:solidFill>
              </a:rPr>
              <a:t>prev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9144000" y="2616200"/>
            <a:ext cx="2029882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*temp</a:t>
            </a:r>
            <a:endParaRPr lang="en-US" sz="2400" dirty="0"/>
          </a:p>
        </p:txBody>
      </p:sp>
      <p:cxnSp>
        <p:nvCxnSpPr>
          <p:cNvPr id="47" name="Straight Arrow Connector 46"/>
          <p:cNvCxnSpPr/>
          <p:nvPr/>
        </p:nvCxnSpPr>
        <p:spPr>
          <a:xfrm rot="16200000" flipH="1">
            <a:off x="9348259" y="3732741"/>
            <a:ext cx="10160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6908800" y="3937000"/>
            <a:ext cx="813859" cy="1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0" y="21082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current = temp</a:t>
            </a:r>
          </a:p>
          <a:p>
            <a:pPr algn="ctr"/>
            <a:endParaRPr lang="en-US" sz="1500" dirty="0"/>
          </a:p>
        </p:txBody>
      </p:sp>
      <p:sp>
        <p:nvSpPr>
          <p:cNvPr id="42" name="Rectangle 41"/>
          <p:cNvSpPr/>
          <p:nvPr/>
        </p:nvSpPr>
        <p:spPr>
          <a:xfrm>
            <a:off x="9247717" y="5867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9297459" y="5307542"/>
            <a:ext cx="11176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>
            <a:off x="477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0800000" flipV="1">
            <a:off x="3048000" y="4038600"/>
            <a:ext cx="1727200" cy="609600"/>
          </a:xfrm>
          <a:prstGeom prst="bentConnector3">
            <a:avLst>
              <a:gd name="adj1" fmla="val 59736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64000" y="4343400"/>
            <a:ext cx="1524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           100</a:t>
            </a:r>
          </a:p>
        </p:txBody>
      </p:sp>
      <p:cxnSp>
        <p:nvCxnSpPr>
          <p:cNvPr id="51" name="Elbow Connector 50"/>
          <p:cNvCxnSpPr/>
          <p:nvPr/>
        </p:nvCxnSpPr>
        <p:spPr>
          <a:xfrm rot="10800000" flipV="1">
            <a:off x="5588000" y="4038600"/>
            <a:ext cx="1727200" cy="7112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04000" y="21082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       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150</a:t>
            </a:r>
          </a:p>
        </p:txBody>
      </p:sp>
      <p:cxnSp>
        <p:nvCxnSpPr>
          <p:cNvPr id="62" name="Elbow Connector 61"/>
          <p:cNvCxnSpPr/>
          <p:nvPr/>
        </p:nvCxnSpPr>
        <p:spPr>
          <a:xfrm rot="10800000">
            <a:off x="731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144000" y="2616200"/>
            <a:ext cx="21336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 *temp=NULL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F81BE3-8AAA-4FF3-B23D-AC25FB0FB248}"/>
              </a:ext>
            </a:extLst>
          </p:cNvPr>
          <p:cNvSpPr txBox="1"/>
          <p:nvPr/>
        </p:nvSpPr>
        <p:spPr>
          <a:xfrm>
            <a:off x="2261762" y="4100969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5BF853-4D12-4889-9F90-6571FE0A6D6C}"/>
              </a:ext>
            </a:extLst>
          </p:cNvPr>
          <p:cNvSpPr txBox="1"/>
          <p:nvPr/>
        </p:nvSpPr>
        <p:spPr>
          <a:xfrm>
            <a:off x="9917354" y="3996298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20740447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Reverse a Linked List – Logic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67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/>
          </a:p>
          <a:p>
            <a:pPr>
              <a:lnSpc>
                <a:spcPct val="150000"/>
              </a:lnSpc>
              <a:buNone/>
            </a:pP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34493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100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42400" y="4745916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250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400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temp = current-&gt;link </a:t>
            </a:r>
          </a:p>
          <a:p>
            <a:pPr algn="ctr"/>
            <a:endParaRPr lang="en-US" sz="1500" dirty="0"/>
          </a:p>
        </p:txBody>
      </p:sp>
      <p:sp>
        <p:nvSpPr>
          <p:cNvPr id="24" name="Rectangular Callout 23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current-&gt;link = </a:t>
            </a:r>
            <a:r>
              <a:rPr lang="en-US" sz="2100" b="1" dirty="0" err="1"/>
              <a:t>prev</a:t>
            </a:r>
            <a:endParaRPr lang="en-US" sz="2100" b="1" dirty="0"/>
          </a:p>
          <a:p>
            <a:pPr algn="ctr"/>
            <a:endParaRPr 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        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 </a:t>
            </a:r>
            <a:r>
              <a:rPr lang="en-US" sz="2100" b="1" dirty="0" err="1"/>
              <a:t>prev</a:t>
            </a:r>
            <a:r>
              <a:rPr lang="en-US" sz="2100" b="1" dirty="0"/>
              <a:t> = current </a:t>
            </a:r>
          </a:p>
          <a:p>
            <a:pPr algn="ctr"/>
            <a:endParaRPr lang="en-US" sz="1500" dirty="0"/>
          </a:p>
        </p:txBody>
      </p:sp>
      <p:sp>
        <p:nvSpPr>
          <p:cNvPr id="45" name="Rectangle 44"/>
          <p:cNvSpPr/>
          <p:nvPr/>
        </p:nvSpPr>
        <p:spPr>
          <a:xfrm>
            <a:off x="6808259" y="2906987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</a:t>
            </a:r>
            <a:r>
              <a:rPr lang="en-US" sz="2400" dirty="0" err="1">
                <a:solidFill>
                  <a:schemeClr val="tx1"/>
                </a:solidFill>
              </a:rPr>
              <a:t>prev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9245600" y="1498600"/>
            <a:ext cx="1930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6908800" y="3937000"/>
            <a:ext cx="813859" cy="1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0" y="21082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current = temp</a:t>
            </a:r>
          </a:p>
          <a:p>
            <a:pPr algn="ctr"/>
            <a:endParaRPr lang="en-US" sz="1500" dirty="0"/>
          </a:p>
        </p:txBody>
      </p:sp>
      <p:sp>
        <p:nvSpPr>
          <p:cNvPr id="42" name="Rectangle 41"/>
          <p:cNvSpPr/>
          <p:nvPr/>
        </p:nvSpPr>
        <p:spPr>
          <a:xfrm>
            <a:off x="9247717" y="5867400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9297459" y="5307542"/>
            <a:ext cx="11176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>
            <a:off x="477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0800000" flipV="1">
            <a:off x="3048000" y="4038600"/>
            <a:ext cx="1727200" cy="609600"/>
          </a:xfrm>
          <a:prstGeom prst="bentConnector3">
            <a:avLst>
              <a:gd name="adj1" fmla="val 59736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64000" y="4343400"/>
            <a:ext cx="1524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           100</a:t>
            </a:r>
          </a:p>
        </p:txBody>
      </p:sp>
      <p:cxnSp>
        <p:nvCxnSpPr>
          <p:cNvPr id="51" name="Elbow Connector 50"/>
          <p:cNvCxnSpPr/>
          <p:nvPr/>
        </p:nvCxnSpPr>
        <p:spPr>
          <a:xfrm rot="10800000" flipV="1">
            <a:off x="5588000" y="4038600"/>
            <a:ext cx="1727200" cy="7112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04000" y="21082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       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150</a:t>
            </a:r>
          </a:p>
        </p:txBody>
      </p:sp>
      <p:cxnSp>
        <p:nvCxnSpPr>
          <p:cNvPr id="62" name="Elbow Connector 61"/>
          <p:cNvCxnSpPr/>
          <p:nvPr/>
        </p:nvCxnSpPr>
        <p:spPr>
          <a:xfrm rot="10800000">
            <a:off x="731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144000" y="1498600"/>
            <a:ext cx="21336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 *temp=NULL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144000" y="4352833"/>
            <a:ext cx="1524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           150</a:t>
            </a:r>
          </a:p>
        </p:txBody>
      </p:sp>
      <p:cxnSp>
        <p:nvCxnSpPr>
          <p:cNvPr id="63" name="Elbow Connector 62"/>
          <p:cNvCxnSpPr>
            <a:cxnSpLocks/>
            <a:stCxn id="8" idx="3"/>
          </p:cNvCxnSpPr>
          <p:nvPr/>
        </p:nvCxnSpPr>
        <p:spPr>
          <a:xfrm flipH="1" flipV="1">
            <a:off x="9854670" y="3911236"/>
            <a:ext cx="813330" cy="680920"/>
          </a:xfrm>
          <a:prstGeom prst="bentConnector3">
            <a:avLst>
              <a:gd name="adj1" fmla="val -28107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 flipV="1">
            <a:off x="8128000" y="3937000"/>
            <a:ext cx="1727200" cy="7112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114E39A-5462-484E-BBE8-54D9670E25F7}"/>
              </a:ext>
            </a:extLst>
          </p:cNvPr>
          <p:cNvSpPr txBox="1"/>
          <p:nvPr/>
        </p:nvSpPr>
        <p:spPr>
          <a:xfrm>
            <a:off x="2261762" y="4100969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057713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Reverse a Linked List – Logic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67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/>
          </a:p>
          <a:p>
            <a:pPr>
              <a:lnSpc>
                <a:spcPct val="150000"/>
              </a:lnSpc>
              <a:buNone/>
            </a:pP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100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250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400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temp = current-&gt;link </a:t>
            </a:r>
          </a:p>
          <a:p>
            <a:pPr algn="ctr"/>
            <a:endParaRPr lang="en-US" sz="1500" dirty="0"/>
          </a:p>
        </p:txBody>
      </p:sp>
      <p:sp>
        <p:nvSpPr>
          <p:cNvPr id="24" name="Rectangular Callout 23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current-&gt;link = </a:t>
            </a:r>
            <a:r>
              <a:rPr lang="en-US" sz="2100" b="1" dirty="0" err="1"/>
              <a:t>prev</a:t>
            </a:r>
            <a:endParaRPr lang="en-US" sz="2100" b="1" dirty="0"/>
          </a:p>
          <a:p>
            <a:pPr algn="ctr"/>
            <a:endParaRPr lang="en-US" sz="1500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        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 </a:t>
            </a:r>
            <a:r>
              <a:rPr lang="en-US" sz="2100" b="1" dirty="0" err="1"/>
              <a:t>prev</a:t>
            </a:r>
            <a:r>
              <a:rPr lang="en-US" sz="2100" b="1" dirty="0"/>
              <a:t> = current </a:t>
            </a:r>
          </a:p>
          <a:p>
            <a:pPr algn="ctr"/>
            <a:endParaRPr lang="en-US" sz="1500" dirty="0"/>
          </a:p>
        </p:txBody>
      </p:sp>
      <p:sp>
        <p:nvSpPr>
          <p:cNvPr id="45" name="Rectangle 44"/>
          <p:cNvSpPr/>
          <p:nvPr/>
        </p:nvSpPr>
        <p:spPr>
          <a:xfrm>
            <a:off x="6808259" y="2906987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</a:t>
            </a:r>
            <a:r>
              <a:rPr lang="en-US" sz="2400" dirty="0" err="1">
                <a:solidFill>
                  <a:schemeClr val="tx1"/>
                </a:solidFill>
              </a:rPr>
              <a:t>prev</a:t>
            </a:r>
            <a:endParaRPr lang="en-US" sz="2400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6908800" y="3937000"/>
            <a:ext cx="813859" cy="105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ular Callout 38"/>
          <p:cNvSpPr/>
          <p:nvPr/>
        </p:nvSpPr>
        <p:spPr>
          <a:xfrm>
            <a:off x="0" y="21082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current = temp</a:t>
            </a:r>
          </a:p>
          <a:p>
            <a:pPr algn="ctr"/>
            <a:endParaRPr lang="en-US" sz="1500" dirty="0"/>
          </a:p>
        </p:txBody>
      </p:sp>
      <p:sp>
        <p:nvSpPr>
          <p:cNvPr id="42" name="Rectangle 41"/>
          <p:cNvSpPr/>
          <p:nvPr/>
        </p:nvSpPr>
        <p:spPr>
          <a:xfrm>
            <a:off x="9247717" y="5867400"/>
            <a:ext cx="2023528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*current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9297459" y="5307542"/>
            <a:ext cx="1117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>
            <a:off x="477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0800000" flipV="1">
            <a:off x="3048000" y="4038600"/>
            <a:ext cx="1727200" cy="609600"/>
          </a:xfrm>
          <a:prstGeom prst="bentConnector3">
            <a:avLst>
              <a:gd name="adj1" fmla="val 59736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64000" y="4343400"/>
            <a:ext cx="1524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           100</a:t>
            </a:r>
          </a:p>
        </p:txBody>
      </p:sp>
      <p:cxnSp>
        <p:nvCxnSpPr>
          <p:cNvPr id="51" name="Elbow Connector 50"/>
          <p:cNvCxnSpPr/>
          <p:nvPr/>
        </p:nvCxnSpPr>
        <p:spPr>
          <a:xfrm rot="10800000" flipV="1">
            <a:off x="5588000" y="4038600"/>
            <a:ext cx="1727200" cy="7112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04000" y="21082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       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150</a:t>
            </a:r>
          </a:p>
        </p:txBody>
      </p:sp>
      <p:cxnSp>
        <p:nvCxnSpPr>
          <p:cNvPr id="62" name="Elbow Connector 61"/>
          <p:cNvCxnSpPr/>
          <p:nvPr/>
        </p:nvCxnSpPr>
        <p:spPr>
          <a:xfrm rot="10800000">
            <a:off x="731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144000" y="42418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        </a:t>
            </a:r>
          </a:p>
        </p:txBody>
      </p:sp>
      <p:cxnSp>
        <p:nvCxnSpPr>
          <p:cNvPr id="63" name="Elbow Connector 62"/>
          <p:cNvCxnSpPr/>
          <p:nvPr/>
        </p:nvCxnSpPr>
        <p:spPr>
          <a:xfrm rot="10800000">
            <a:off x="9855200" y="39370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 flipV="1">
            <a:off x="8128000" y="3937000"/>
            <a:ext cx="1727200" cy="7112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82661" y="5902588"/>
            <a:ext cx="2461682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 *current=NULL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41C9DE-7C53-4411-A1A0-4AE5F3978F9A}"/>
              </a:ext>
            </a:extLst>
          </p:cNvPr>
          <p:cNvSpPr txBox="1"/>
          <p:nvPr/>
        </p:nvSpPr>
        <p:spPr>
          <a:xfrm>
            <a:off x="2261762" y="4100969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3A51B-B126-4DAE-BE13-E503F69F66C5}"/>
              </a:ext>
            </a:extLst>
          </p:cNvPr>
          <p:cNvSpPr/>
          <p:nvPr/>
        </p:nvSpPr>
        <p:spPr>
          <a:xfrm>
            <a:off x="9245600" y="1498600"/>
            <a:ext cx="1930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2E77F4-78B9-404A-9EF7-5713D350E9EF}"/>
              </a:ext>
            </a:extLst>
          </p:cNvPr>
          <p:cNvSpPr txBox="1"/>
          <p:nvPr/>
        </p:nvSpPr>
        <p:spPr>
          <a:xfrm>
            <a:off x="9144000" y="1498600"/>
            <a:ext cx="21336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 *temp=NULL</a:t>
            </a:r>
          </a:p>
        </p:txBody>
      </p:sp>
    </p:spTree>
    <p:extLst>
      <p:ext uri="{BB962C8B-B14F-4D97-AF65-F5344CB8AC3E}">
        <p14:creationId xmlns:p14="http://schemas.microsoft.com/office/powerpoint/2010/main" val="3319200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1266 L 0.21667 -0.012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1483 L 0.21667 -0.0148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Reverse a Linked List – Logic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67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100" dirty="0"/>
          </a:p>
          <a:p>
            <a:pPr>
              <a:lnSpc>
                <a:spcPct val="150000"/>
              </a:lnSpc>
              <a:buNone/>
            </a:pP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64000" y="4343400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604000" y="43569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0" y="4255347"/>
          <a:ext cx="15240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150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1200" y="3340947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100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52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42400" y="46637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250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508529" y="4241271"/>
            <a:ext cx="812800" cy="10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400" y="4646083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4400" y="3749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400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0" y="43434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       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449859" y="2805387"/>
            <a:ext cx="1422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</a:t>
            </a:r>
            <a:r>
              <a:rPr lang="en-US" sz="2400" dirty="0" err="1">
                <a:solidFill>
                  <a:schemeClr val="tx1"/>
                </a:solidFill>
              </a:rPr>
              <a:t>prev</a:t>
            </a:r>
            <a:endParaRPr lang="en-US" sz="2400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9550400" y="3835400"/>
            <a:ext cx="813859" cy="10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>
            <a:off x="477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0800000" flipV="1">
            <a:off x="3048000" y="4038600"/>
            <a:ext cx="1727200" cy="609600"/>
          </a:xfrm>
          <a:prstGeom prst="bentConnector3">
            <a:avLst>
              <a:gd name="adj1" fmla="val 59736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64000" y="4343400"/>
            <a:ext cx="15240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           100</a:t>
            </a:r>
          </a:p>
        </p:txBody>
      </p:sp>
      <p:cxnSp>
        <p:nvCxnSpPr>
          <p:cNvPr id="51" name="Elbow Connector 50"/>
          <p:cNvCxnSpPr/>
          <p:nvPr/>
        </p:nvCxnSpPr>
        <p:spPr>
          <a:xfrm rot="10800000" flipV="1">
            <a:off x="5588000" y="4038600"/>
            <a:ext cx="1727200" cy="7112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04000" y="2108200"/>
            <a:ext cx="1524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       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64000" y="47498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200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604000" y="4765357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150</a:t>
            </a:r>
          </a:p>
        </p:txBody>
      </p:sp>
      <p:cxnSp>
        <p:nvCxnSpPr>
          <p:cNvPr id="62" name="Elbow Connector 61"/>
          <p:cNvCxnSpPr/>
          <p:nvPr/>
        </p:nvCxnSpPr>
        <p:spPr>
          <a:xfrm rot="10800000">
            <a:off x="7315200" y="40386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>
            <a:off x="9855200" y="3937000"/>
            <a:ext cx="812800" cy="508000"/>
          </a:xfrm>
          <a:prstGeom prst="bentConnector3">
            <a:avLst>
              <a:gd name="adj1" fmla="val -46552"/>
            </a:avLst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 flipV="1">
            <a:off x="8128000" y="3937000"/>
            <a:ext cx="1727200" cy="71120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ular Callout 53"/>
          <p:cNvSpPr/>
          <p:nvPr/>
        </p:nvSpPr>
        <p:spPr>
          <a:xfrm>
            <a:off x="5080000" y="2311400"/>
            <a:ext cx="2032000" cy="609600"/>
          </a:xfrm>
          <a:prstGeom prst="wedge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head = *</a:t>
            </a:r>
            <a:r>
              <a:rPr lang="en-US" sz="2100" b="1" dirty="0" err="1"/>
              <a:t>prev</a:t>
            </a:r>
            <a:endParaRPr lang="en-US" sz="2100" b="1" dirty="0"/>
          </a:p>
          <a:p>
            <a:pPr algn="ctr"/>
            <a:endParaRPr lang="en-US" sz="1500" dirty="0"/>
          </a:p>
        </p:txBody>
      </p:sp>
      <p:cxnSp>
        <p:nvCxnSpPr>
          <p:cNvPr id="72" name="Straight Arrow Connector 71"/>
          <p:cNvCxnSpPr/>
          <p:nvPr/>
        </p:nvCxnSpPr>
        <p:spPr>
          <a:xfrm rot="5400000">
            <a:off x="10770659" y="4951942"/>
            <a:ext cx="6096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0668000" y="4648200"/>
            <a:ext cx="405341" cy="211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566400" y="5257800"/>
            <a:ext cx="1219200" cy="40010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 250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363200" y="4851400"/>
            <a:ext cx="1016000" cy="43088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400</a:t>
            </a:r>
          </a:p>
        </p:txBody>
      </p:sp>
      <p:sp>
        <p:nvSpPr>
          <p:cNvPr id="43" name="Rectangular Callout 42"/>
          <p:cNvSpPr/>
          <p:nvPr/>
        </p:nvSpPr>
        <p:spPr>
          <a:xfrm>
            <a:off x="0" y="279400"/>
            <a:ext cx="26416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temp = current-&gt;link </a:t>
            </a:r>
          </a:p>
          <a:p>
            <a:pPr algn="ctr"/>
            <a:endParaRPr lang="en-US" sz="1500" dirty="0"/>
          </a:p>
        </p:txBody>
      </p:sp>
      <p:sp>
        <p:nvSpPr>
          <p:cNvPr id="56" name="Rectangular Callout 55"/>
          <p:cNvSpPr/>
          <p:nvPr/>
        </p:nvSpPr>
        <p:spPr>
          <a:xfrm>
            <a:off x="0" y="889000"/>
            <a:ext cx="2540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current-&gt;link = </a:t>
            </a:r>
            <a:r>
              <a:rPr lang="en-US" sz="2100" b="1" dirty="0" err="1"/>
              <a:t>prev</a:t>
            </a:r>
            <a:endParaRPr lang="en-US" sz="2100" b="1" dirty="0"/>
          </a:p>
          <a:p>
            <a:pPr algn="ctr"/>
            <a:endParaRPr lang="en-US" sz="1500" dirty="0"/>
          </a:p>
        </p:txBody>
      </p:sp>
      <p:sp>
        <p:nvSpPr>
          <p:cNvPr id="61" name="Rectangular Callout 60"/>
          <p:cNvSpPr/>
          <p:nvPr/>
        </p:nvSpPr>
        <p:spPr>
          <a:xfrm>
            <a:off x="0" y="14986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 </a:t>
            </a:r>
            <a:r>
              <a:rPr lang="en-US" sz="2100" b="1" dirty="0" err="1"/>
              <a:t>prev</a:t>
            </a:r>
            <a:r>
              <a:rPr lang="en-US" sz="2100" b="1" dirty="0"/>
              <a:t> = current </a:t>
            </a:r>
          </a:p>
          <a:p>
            <a:pPr algn="ctr"/>
            <a:endParaRPr lang="en-US" sz="1500" dirty="0"/>
          </a:p>
        </p:txBody>
      </p:sp>
      <p:sp>
        <p:nvSpPr>
          <p:cNvPr id="65" name="Rectangular Callout 64"/>
          <p:cNvSpPr/>
          <p:nvPr/>
        </p:nvSpPr>
        <p:spPr>
          <a:xfrm>
            <a:off x="0" y="2108200"/>
            <a:ext cx="2032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endParaRPr lang="en-US" sz="2100" dirty="0"/>
          </a:p>
          <a:p>
            <a:r>
              <a:rPr lang="en-US" sz="2100" b="1" dirty="0"/>
              <a:t> current = temp</a:t>
            </a:r>
          </a:p>
          <a:p>
            <a:pPr algn="ctr"/>
            <a:endParaRPr lang="en-US" sz="15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6CAEB2-8620-4A02-ACC7-AA88CBAF71C5}"/>
              </a:ext>
            </a:extLst>
          </p:cNvPr>
          <p:cNvSpPr txBox="1"/>
          <p:nvPr/>
        </p:nvSpPr>
        <p:spPr>
          <a:xfrm>
            <a:off x="2261762" y="4100969"/>
            <a:ext cx="81280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000" dirty="0"/>
              <a:t> NULL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AF1067E-3B95-47FD-B7A5-5F2B7AC1D2FB}"/>
              </a:ext>
            </a:extLst>
          </p:cNvPr>
          <p:cNvSpPr/>
          <p:nvPr/>
        </p:nvSpPr>
        <p:spPr>
          <a:xfrm>
            <a:off x="9245600" y="1498600"/>
            <a:ext cx="19304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61851C-EAD2-4EB9-84FE-AAB6F81F4F90}"/>
              </a:ext>
            </a:extLst>
          </p:cNvPr>
          <p:cNvSpPr txBox="1"/>
          <p:nvPr/>
        </p:nvSpPr>
        <p:spPr>
          <a:xfrm>
            <a:off x="9144000" y="1498600"/>
            <a:ext cx="2133600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 *temp=NULL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5856375-D604-415E-B6D4-FF499FBD5D57}"/>
              </a:ext>
            </a:extLst>
          </p:cNvPr>
          <p:cNvSpPr/>
          <p:nvPr/>
        </p:nvSpPr>
        <p:spPr>
          <a:xfrm>
            <a:off x="9247717" y="5867400"/>
            <a:ext cx="2023528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endParaRPr lang="en-US" sz="2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94C2FD-C760-4568-A262-9D11797E4536}"/>
              </a:ext>
            </a:extLst>
          </p:cNvPr>
          <p:cNvSpPr txBox="1"/>
          <p:nvPr/>
        </p:nvSpPr>
        <p:spPr>
          <a:xfrm>
            <a:off x="9082661" y="5902588"/>
            <a:ext cx="2461682" cy="492438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/>
              <a:t> *current=NULL</a:t>
            </a:r>
          </a:p>
        </p:txBody>
      </p:sp>
    </p:spTree>
    <p:extLst>
      <p:ext uri="{BB962C8B-B14F-4D97-AF65-F5344CB8AC3E}">
        <p14:creationId xmlns:p14="http://schemas.microsoft.com/office/powerpoint/2010/main" val="123534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" presetClass="exit" presetSubtype="1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5" grpId="0" animBg="1"/>
      <p:bldP spid="54" grpId="0" animBg="1"/>
      <p:bldP spid="80" grpId="0" animBg="1"/>
      <p:bldP spid="8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Doubly Linked List</a:t>
            </a:r>
            <a:br>
              <a:rPr lang="en-US" dirty="0"/>
            </a:br>
            <a:r>
              <a:rPr lang="en-US" dirty="0"/>
              <a:t>Insert at a Given Position</a:t>
            </a:r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Doubly </a:t>
            </a:r>
            <a:r>
              <a:rPr lang="en-US"/>
              <a:t>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00489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65600" y="2731347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100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20800" y="1397000"/>
          <a:ext cx="1219200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09987" y="18189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000" y="1412557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27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78400" y="3225800"/>
            <a:ext cx="10160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31200" y="3225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25600" y="13970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3251203" y="3122082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51200" y="2918883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144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416800" y="2717800"/>
          <a:ext cx="23368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200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rot="10800000">
            <a:off x="6502402" y="3124199"/>
            <a:ext cx="914399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02399" y="2921000"/>
            <a:ext cx="914400" cy="2117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ular Callout 48"/>
          <p:cNvSpPr/>
          <p:nvPr/>
        </p:nvSpPr>
        <p:spPr>
          <a:xfrm>
            <a:off x="0" y="3733800"/>
            <a:ext cx="3556000" cy="6096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/>
              <a:t>Insert  6  at  a position  3 </a:t>
            </a: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4400" y="2717800"/>
            <a:ext cx="812800" cy="40010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dirty="0"/>
              <a:t>  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62925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Insert at a Given Position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57148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  <p:bldP spid="25" grpId="0"/>
      <p:bldP spid="26" grpId="0"/>
      <p:bldP spid="34" grpId="0"/>
      <p:bldP spid="49" grpId="0" animBg="1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9313</Words>
  <Application>Microsoft Office PowerPoint</Application>
  <PresentationFormat>Widescreen</PresentationFormat>
  <Paragraphs>3234</Paragraphs>
  <Slides>114</Slides>
  <Notes>73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 List  Insert at the given 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 List  Delete at the 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 List  Delete at the given 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Reverse a Linked List</vt:lpstr>
      <vt:lpstr>Reverse a Linked List</vt:lpstr>
      <vt:lpstr>Reverse a Linked List – Logic Initially</vt:lpstr>
      <vt:lpstr>Reverse a Linked List – Logic Initially</vt:lpstr>
      <vt:lpstr>Reverse a Linked List – Logic Demo</vt:lpstr>
      <vt:lpstr>Reverse a Linked List – Logic Demo</vt:lpstr>
      <vt:lpstr>Reverse a Linked List – Logic Demo</vt:lpstr>
      <vt:lpstr>Reverse a Linked List – Logic Demo</vt:lpstr>
      <vt:lpstr>Reverse a Linked List – Logic Demo</vt:lpstr>
      <vt:lpstr>Reverse a Linked List – Logic Demo</vt:lpstr>
      <vt:lpstr>Reverse a Linked List – Logic Demo</vt:lpstr>
      <vt:lpstr>Reverse a Linked List – Logic Demo</vt:lpstr>
      <vt:lpstr>Reverse a Linked List – Logic Demo</vt:lpstr>
      <vt:lpstr>Reverse a Linked List – Logic Demo</vt:lpstr>
      <vt:lpstr>Reverse a Linked List – Logic Demo</vt:lpstr>
      <vt:lpstr>Reverse a Linked List – Logic Demo</vt:lpstr>
      <vt:lpstr>Reverse a Linked List – Logic Demo</vt:lpstr>
      <vt:lpstr>Doubly Linked List Insert at a Given Position</vt:lpstr>
      <vt:lpstr>Doubly 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Doubly Linked List Delete at a Given 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Anand S</cp:lastModifiedBy>
  <cp:revision>237</cp:revision>
  <dcterms:created xsi:type="dcterms:W3CDTF">2006-08-16T00:00:00Z</dcterms:created>
  <dcterms:modified xsi:type="dcterms:W3CDTF">2023-07-19T02:14:28Z</dcterms:modified>
</cp:coreProperties>
</file>