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356" r:id="rId2"/>
    <p:sldId id="358" r:id="rId3"/>
    <p:sldId id="357" r:id="rId4"/>
    <p:sldId id="359" r:id="rId5"/>
    <p:sldId id="360" r:id="rId6"/>
    <p:sldId id="376" r:id="rId7"/>
    <p:sldId id="377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28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Sans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525252"/>
    <a:srgbClr val="E5E5E5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1.fntdata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32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4.fntdata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3.fntdata" /><Relationship Id="rId30" Type="http://schemas.openxmlformats.org/officeDocument/2006/relationships/font" Target="fonts/font6.fntdata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7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27115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MINIMUM SPANNING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Prim’s algorithm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6B17E-3F36-41DC-AB89-AE625A58EAC4}"/>
              </a:ext>
            </a:extLst>
          </p:cNvPr>
          <p:cNvCxnSpPr>
            <a:cxnSpLocks/>
          </p:cNvCxnSpPr>
          <p:nvPr/>
        </p:nvCxnSpPr>
        <p:spPr>
          <a:xfrm flipH="1">
            <a:off x="6923778" y="3247833"/>
            <a:ext cx="2290368" cy="9330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14FA2D-4471-410E-9639-018F8C044B35}"/>
              </a:ext>
            </a:extLst>
          </p:cNvPr>
          <p:cNvCxnSpPr>
            <a:cxnSpLocks/>
          </p:cNvCxnSpPr>
          <p:nvPr/>
        </p:nvCxnSpPr>
        <p:spPr>
          <a:xfrm flipH="1">
            <a:off x="3967849" y="1796981"/>
            <a:ext cx="2129667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433295-0ECF-413A-A1D0-7D46F55FF2D1}"/>
              </a:ext>
            </a:extLst>
          </p:cNvPr>
          <p:cNvCxnSpPr>
            <a:cxnSpLocks/>
          </p:cNvCxnSpPr>
          <p:nvPr/>
        </p:nvCxnSpPr>
        <p:spPr>
          <a:xfrm flipH="1">
            <a:off x="3947529" y="4293171"/>
            <a:ext cx="2129668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A5194-E817-410E-B937-0B67A162FC48}"/>
              </a:ext>
            </a:extLst>
          </p:cNvPr>
          <p:cNvCxnSpPr>
            <a:cxnSpLocks/>
          </p:cNvCxnSpPr>
          <p:nvPr/>
        </p:nvCxnSpPr>
        <p:spPr>
          <a:xfrm flipH="1">
            <a:off x="1352339" y="1982829"/>
            <a:ext cx="1763932" cy="847281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E27AF82-5853-49C2-ACFB-01D6A77FFFCE}"/>
              </a:ext>
            </a:extLst>
          </p:cNvPr>
          <p:cNvCxnSpPr>
            <a:cxnSpLocks/>
          </p:cNvCxnSpPr>
          <p:nvPr/>
        </p:nvCxnSpPr>
        <p:spPr>
          <a:xfrm flipH="1" flipV="1">
            <a:off x="3811842" y="1943145"/>
            <a:ext cx="2441683" cy="219370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BCB4EFC-1303-4946-9A0B-052A95E1890D}"/>
              </a:ext>
            </a:extLst>
          </p:cNvPr>
          <p:cNvSpPr txBox="1"/>
          <p:nvPr/>
        </p:nvSpPr>
        <p:spPr>
          <a:xfrm>
            <a:off x="1827281" y="19605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71F99E-4B84-4CD0-970B-8A6BF01CDD8B}"/>
              </a:ext>
            </a:extLst>
          </p:cNvPr>
          <p:cNvSpPr txBox="1"/>
          <p:nvPr/>
        </p:nvSpPr>
        <p:spPr>
          <a:xfrm>
            <a:off x="4848076" y="137353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1665C7-51A4-4D79-8763-8F31DEB3EE26}"/>
              </a:ext>
            </a:extLst>
          </p:cNvPr>
          <p:cNvSpPr txBox="1"/>
          <p:nvPr/>
        </p:nvSpPr>
        <p:spPr>
          <a:xfrm>
            <a:off x="4842182" y="43235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ABE9F-DBF1-4035-B726-81799FC224FF}"/>
              </a:ext>
            </a:extLst>
          </p:cNvPr>
          <p:cNvSpPr txBox="1"/>
          <p:nvPr/>
        </p:nvSpPr>
        <p:spPr>
          <a:xfrm>
            <a:off x="8068962" y="3675099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412366E-A280-4505-9708-15FE66DB9ACE}"/>
              </a:ext>
            </a:extLst>
          </p:cNvPr>
          <p:cNvGrpSpPr/>
          <p:nvPr/>
        </p:nvGrpSpPr>
        <p:grpSpPr>
          <a:xfrm>
            <a:off x="1447800" y="5412750"/>
            <a:ext cx="4114800" cy="533400"/>
            <a:chOff x="5410200" y="2743200"/>
            <a:chExt cx="4114800" cy="5334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9B8F8D9-3493-42DD-AA2C-F4D41EBADFA8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G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F4259A2-A6F0-4D46-86F0-199305893EE2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D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5889E9-4952-47C0-A613-B57A894837F3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F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1BA052-C38C-4D35-9A99-2A126C9ECF81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A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727F7D-6B5E-4949-AE0C-FEDFBAA36A40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C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E3ECBC-DA28-48B1-82C4-0D954233D783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43C39B-B71A-49B3-8C86-B02EDF0738B6}"/>
              </a:ext>
            </a:extLst>
          </p:cNvPr>
          <p:cNvGrpSpPr/>
          <p:nvPr/>
        </p:nvGrpSpPr>
        <p:grpSpPr>
          <a:xfrm>
            <a:off x="1447800" y="5943497"/>
            <a:ext cx="1381754" cy="369333"/>
            <a:chOff x="5410200" y="2740670"/>
            <a:chExt cx="1381754" cy="53593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AF7EA1-D1AB-4DD0-87C5-A70B9ABCC6F0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B9AAE9C-3865-4D86-A809-50400850B15F}"/>
                </a:ext>
              </a:extLst>
            </p:cNvPr>
            <p:cNvSpPr/>
            <p:nvPr/>
          </p:nvSpPr>
          <p:spPr>
            <a:xfrm rot="5400000">
              <a:off x="6176010" y="2660659"/>
              <a:ext cx="535933" cy="695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D6EECBC-4450-47DE-B075-09FDAD858476}"/>
              </a:ext>
            </a:extLst>
          </p:cNvPr>
          <p:cNvSpPr txBox="1"/>
          <p:nvPr/>
        </p:nvSpPr>
        <p:spPr>
          <a:xfrm>
            <a:off x="633393" y="591420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81B0FF-D6CE-4ABB-98AD-F4118AABA46B}"/>
              </a:ext>
            </a:extLst>
          </p:cNvPr>
          <p:cNvSpPr txBox="1"/>
          <p:nvPr/>
        </p:nvSpPr>
        <p:spPr>
          <a:xfrm>
            <a:off x="609600" y="5423190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Vertex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1DFED27-F26F-4DD6-8ED9-F974D7B0A838}"/>
              </a:ext>
            </a:extLst>
          </p:cNvPr>
          <p:cNvSpPr/>
          <p:nvPr/>
        </p:nvSpPr>
        <p:spPr>
          <a:xfrm rot="5400000">
            <a:off x="2992865" y="5780186"/>
            <a:ext cx="369333" cy="69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57050B3-7A54-43AE-B144-DF4A0F42FB5A}"/>
              </a:ext>
            </a:extLst>
          </p:cNvPr>
          <p:cNvSpPr/>
          <p:nvPr/>
        </p:nvSpPr>
        <p:spPr>
          <a:xfrm rot="5400000">
            <a:off x="3663426" y="5785265"/>
            <a:ext cx="369333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60CBE26-C335-43B2-98EA-1D21A296C498}"/>
              </a:ext>
            </a:extLst>
          </p:cNvPr>
          <p:cNvSpPr/>
          <p:nvPr/>
        </p:nvSpPr>
        <p:spPr>
          <a:xfrm rot="5400000">
            <a:off x="4345328" y="5781462"/>
            <a:ext cx="369333" cy="693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AD6BD59-B42F-432A-AE35-6B04255A5320}"/>
              </a:ext>
            </a:extLst>
          </p:cNvPr>
          <p:cNvSpPr/>
          <p:nvPr/>
        </p:nvSpPr>
        <p:spPr>
          <a:xfrm rot="5400000">
            <a:off x="5032781" y="5783018"/>
            <a:ext cx="369333" cy="69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3C5BAB-AF0D-48D9-871C-730FBD64A9AC}"/>
              </a:ext>
            </a:extLst>
          </p:cNvPr>
          <p:cNvSpPr txBox="1"/>
          <p:nvPr/>
        </p:nvSpPr>
        <p:spPr>
          <a:xfrm>
            <a:off x="4849158" y="2562942"/>
            <a:ext cx="343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1A35E-A2DE-42A6-B27D-2F0E675217D8}"/>
              </a:ext>
            </a:extLst>
          </p:cNvPr>
          <p:cNvCxnSpPr>
            <a:cxnSpLocks/>
          </p:cNvCxnSpPr>
          <p:nvPr/>
        </p:nvCxnSpPr>
        <p:spPr>
          <a:xfrm flipV="1">
            <a:off x="2479875" y="6400800"/>
            <a:ext cx="0" cy="3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178F-8948-4D72-891C-8148F66A7ECA}"/>
              </a:ext>
            </a:extLst>
          </p:cNvPr>
          <p:cNvSpPr txBox="1"/>
          <p:nvPr/>
        </p:nvSpPr>
        <p:spPr>
          <a:xfrm>
            <a:off x="636979" y="4964668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5B2F465-0782-45E6-B024-BEB578EC0909}"/>
              </a:ext>
            </a:extLst>
          </p:cNvPr>
          <p:cNvSpPr/>
          <p:nvPr/>
        </p:nvSpPr>
        <p:spPr>
          <a:xfrm>
            <a:off x="752229" y="2819400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876A48E-0711-42FA-94FE-1DDA05F952AE}"/>
              </a:ext>
            </a:extLst>
          </p:cNvPr>
          <p:cNvSpPr/>
          <p:nvPr/>
        </p:nvSpPr>
        <p:spPr>
          <a:xfrm>
            <a:off x="1445357" y="5409294"/>
            <a:ext cx="690783" cy="536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FB869F-FFDD-404D-894C-26AD5F119A12}"/>
              </a:ext>
            </a:extLst>
          </p:cNvPr>
          <p:cNvSpPr/>
          <p:nvPr/>
        </p:nvSpPr>
        <p:spPr>
          <a:xfrm>
            <a:off x="2127801" y="5939278"/>
            <a:ext cx="694531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9304EC-115D-49CE-87AA-F55A548CB987}"/>
              </a:ext>
            </a:extLst>
          </p:cNvPr>
          <p:cNvSpPr/>
          <p:nvPr/>
        </p:nvSpPr>
        <p:spPr>
          <a:xfrm>
            <a:off x="2141444" y="4869306"/>
            <a:ext cx="677037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D22C9C-1765-4031-81A1-85811DE2621D}"/>
              </a:ext>
            </a:extLst>
          </p:cNvPr>
          <p:cNvSpPr/>
          <p:nvPr/>
        </p:nvSpPr>
        <p:spPr>
          <a:xfrm>
            <a:off x="2821940" y="5941772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6198FB-959D-4355-9C0A-4AC67C3A5F8A}"/>
              </a:ext>
            </a:extLst>
          </p:cNvPr>
          <p:cNvSpPr/>
          <p:nvPr/>
        </p:nvSpPr>
        <p:spPr>
          <a:xfrm>
            <a:off x="2829554" y="4869862"/>
            <a:ext cx="677037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70B0A9A-D0CC-4595-9BFF-B817B4ACCE17}"/>
              </a:ext>
            </a:extLst>
          </p:cNvPr>
          <p:cNvSpPr/>
          <p:nvPr/>
        </p:nvSpPr>
        <p:spPr>
          <a:xfrm>
            <a:off x="2915161" y="1600200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D2CD5-7901-443C-9CE9-20AD6B5C17F2}"/>
              </a:ext>
            </a:extLst>
          </p:cNvPr>
          <p:cNvSpPr/>
          <p:nvPr/>
        </p:nvSpPr>
        <p:spPr>
          <a:xfrm>
            <a:off x="2134865" y="540940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B4917DE-0118-4441-B7F2-E0EF43BA45E4}"/>
              </a:ext>
            </a:extLst>
          </p:cNvPr>
          <p:cNvSpPr/>
          <p:nvPr/>
        </p:nvSpPr>
        <p:spPr>
          <a:xfrm>
            <a:off x="3499394" y="5941772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AD5C9D-7059-40BB-88BF-BE1898D785B0}"/>
              </a:ext>
            </a:extLst>
          </p:cNvPr>
          <p:cNvSpPr/>
          <p:nvPr/>
        </p:nvSpPr>
        <p:spPr>
          <a:xfrm>
            <a:off x="3512176" y="4873196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714120F-F401-40BF-8873-18A84F08F0DE}"/>
              </a:ext>
            </a:extLst>
          </p:cNvPr>
          <p:cNvSpPr/>
          <p:nvPr/>
        </p:nvSpPr>
        <p:spPr>
          <a:xfrm>
            <a:off x="4188995" y="5941771"/>
            <a:ext cx="700689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EA1FF8-FA94-4783-BFCE-C5D39ED21FAD}"/>
              </a:ext>
            </a:extLst>
          </p:cNvPr>
          <p:cNvSpPr/>
          <p:nvPr/>
        </p:nvSpPr>
        <p:spPr>
          <a:xfrm>
            <a:off x="4191604" y="4875894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833006B-0091-4E55-9DCE-C38571040866}"/>
              </a:ext>
            </a:extLst>
          </p:cNvPr>
          <p:cNvSpPr/>
          <p:nvPr/>
        </p:nvSpPr>
        <p:spPr>
          <a:xfrm>
            <a:off x="6094407" y="4114800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E6AFCE-54CB-4BC3-A89A-65F03926F8D3}"/>
              </a:ext>
            </a:extLst>
          </p:cNvPr>
          <p:cNvSpPr/>
          <p:nvPr/>
        </p:nvSpPr>
        <p:spPr>
          <a:xfrm>
            <a:off x="4191000" y="540929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736F28-79CC-4E45-AEE2-0840BFE77916}"/>
              </a:ext>
            </a:extLst>
          </p:cNvPr>
          <p:cNvSpPr/>
          <p:nvPr/>
        </p:nvSpPr>
        <p:spPr>
          <a:xfrm>
            <a:off x="4883907" y="5942103"/>
            <a:ext cx="675166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6BF695-99C4-4CA0-B894-C6A0E1245B26}"/>
              </a:ext>
            </a:extLst>
          </p:cNvPr>
          <p:cNvSpPr/>
          <p:nvPr/>
        </p:nvSpPr>
        <p:spPr>
          <a:xfrm>
            <a:off x="4881096" y="4875894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F5AB708-FE2E-426E-BB5A-A22F840991BE}"/>
              </a:ext>
            </a:extLst>
          </p:cNvPr>
          <p:cNvSpPr/>
          <p:nvPr/>
        </p:nvSpPr>
        <p:spPr>
          <a:xfrm>
            <a:off x="2823905" y="5941773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EDC549F-AF46-4357-BD51-22F943E80BFC}"/>
              </a:ext>
            </a:extLst>
          </p:cNvPr>
          <p:cNvSpPr/>
          <p:nvPr/>
        </p:nvSpPr>
        <p:spPr>
          <a:xfrm>
            <a:off x="2823555" y="4871359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7F992F1-0769-482D-AC0A-0B534BA1D68B}"/>
              </a:ext>
            </a:extLst>
          </p:cNvPr>
          <p:cNvSpPr/>
          <p:nvPr/>
        </p:nvSpPr>
        <p:spPr>
          <a:xfrm>
            <a:off x="4884198" y="5407950"/>
            <a:ext cx="678998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D337-F389-4873-A183-4494716B3810}"/>
              </a:ext>
            </a:extLst>
          </p:cNvPr>
          <p:cNvSpPr/>
          <p:nvPr/>
        </p:nvSpPr>
        <p:spPr>
          <a:xfrm>
            <a:off x="8764517" y="2819400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9068F1B-AD96-47B1-8344-DEF75852741F}"/>
              </a:ext>
            </a:extLst>
          </p:cNvPr>
          <p:cNvSpPr/>
          <p:nvPr/>
        </p:nvSpPr>
        <p:spPr>
          <a:xfrm>
            <a:off x="2902939" y="4158586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58067E7-A666-429F-8215-47C543AFB0E1}"/>
              </a:ext>
            </a:extLst>
          </p:cNvPr>
          <p:cNvSpPr/>
          <p:nvPr/>
        </p:nvSpPr>
        <p:spPr>
          <a:xfrm>
            <a:off x="2826244" y="5407786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6ED3F75-B159-468B-939A-EC300190321F}"/>
              </a:ext>
            </a:extLst>
          </p:cNvPr>
          <p:cNvSpPr/>
          <p:nvPr/>
        </p:nvSpPr>
        <p:spPr>
          <a:xfrm>
            <a:off x="3505200" y="5407457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191637D-D89E-480E-B613-F5CC953A2897}"/>
              </a:ext>
            </a:extLst>
          </p:cNvPr>
          <p:cNvSpPr/>
          <p:nvPr/>
        </p:nvSpPr>
        <p:spPr>
          <a:xfrm>
            <a:off x="6084923" y="1600200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55B33C-A981-4714-A2A5-3B4DD4577FF5}"/>
              </a:ext>
            </a:extLst>
          </p:cNvPr>
          <p:cNvSpPr/>
          <p:nvPr/>
        </p:nvSpPr>
        <p:spPr>
          <a:xfrm>
            <a:off x="3614643" y="5293413"/>
            <a:ext cx="3879222" cy="648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  <a:ea typeface="NSimSun" panose="02010609030101010101" pitchFamily="49" charset="-122"/>
              </a:rPr>
              <a:t>Minimum cost is 24</a:t>
            </a:r>
            <a:endParaRPr lang="en-IN" sz="2500" dirty="0">
              <a:latin typeface="Nunito Sans" panose="020B060402020202020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8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5572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4.81481E-6 L 0.11197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4.81481E-6 L 0.1687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4.81481E-6 L 0.22447 4.8148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31" grpId="0"/>
      <p:bldP spid="134" grpId="0"/>
      <p:bldP spid="161" grpId="0"/>
      <p:bldP spid="162" grpId="0"/>
      <p:bldP spid="166" grpId="0" animBg="1"/>
      <p:bldP spid="167" grpId="0" animBg="1"/>
      <p:bldP spid="168" grpId="0" animBg="1"/>
      <p:bldP spid="169" grpId="0" animBg="1"/>
      <p:bldP spid="178" grpId="0"/>
      <p:bldP spid="106" grpId="0"/>
      <p:bldP spid="112" grpId="0" animBg="1"/>
      <p:bldP spid="116" grpId="0" animBg="1"/>
      <p:bldP spid="117" grpId="0" animBg="1"/>
      <p:bldP spid="135" grpId="0" animBg="1"/>
      <p:bldP spid="136" grpId="0" animBg="1"/>
      <p:bldP spid="137" grpId="0" animBg="1"/>
      <p:bldP spid="145" grpId="0" animBg="1"/>
      <p:bldP spid="145" grpId="1" animBg="1"/>
      <p:bldP spid="145" grpId="2" animBg="1"/>
      <p:bldP spid="146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4" grpId="0" animBg="1"/>
      <p:bldP spid="165" grpId="0" animBg="1"/>
      <p:bldP spid="170" grpId="0" animBg="1"/>
      <p:bldP spid="184" grpId="0" animBg="1"/>
      <p:bldP spid="18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Kruskal’s algorithm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E73BB36-C64F-4233-BADC-A37626D4653B}"/>
              </a:ext>
            </a:extLst>
          </p:cNvPr>
          <p:cNvGrpSpPr/>
          <p:nvPr/>
        </p:nvGrpSpPr>
        <p:grpSpPr>
          <a:xfrm>
            <a:off x="762000" y="1590274"/>
            <a:ext cx="9067799" cy="2899444"/>
            <a:chOff x="1782957" y="1512138"/>
            <a:chExt cx="9067799" cy="289944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599E24-3D98-4DF9-84E8-8B5C9DC8AA9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>
              <a:off x="7651114" y="1925552"/>
              <a:ext cx="2" cy="207261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82DF5-06C9-4666-8B91-0043F943EA57}"/>
                </a:ext>
              </a:extLst>
            </p:cNvPr>
            <p:cNvSpPr/>
            <p:nvPr/>
          </p:nvSpPr>
          <p:spPr>
            <a:xfrm>
              <a:off x="9785475" y="2712290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886FCD-6084-450D-A792-B70A2C1F6E7D}"/>
                </a:ext>
              </a:extLst>
            </p:cNvPr>
            <p:cNvSpPr/>
            <p:nvPr/>
          </p:nvSpPr>
          <p:spPr>
            <a:xfrm>
              <a:off x="7118473" y="151213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26227A-9859-4402-8B1F-66B9BD5D7CD8}"/>
                </a:ext>
              </a:extLst>
            </p:cNvPr>
            <p:cNvSpPr/>
            <p:nvPr/>
          </p:nvSpPr>
          <p:spPr>
            <a:xfrm>
              <a:off x="7118475" y="399816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7C375-658F-435F-BA39-A830FC7304A3}"/>
                </a:ext>
              </a:extLst>
            </p:cNvPr>
            <p:cNvSpPr/>
            <p:nvPr/>
          </p:nvSpPr>
          <p:spPr>
            <a:xfrm>
              <a:off x="3923525" y="399816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41C304-CB8A-45D6-9992-10F72C63B4CC}"/>
                </a:ext>
              </a:extLst>
            </p:cNvPr>
            <p:cNvSpPr/>
            <p:nvPr/>
          </p:nvSpPr>
          <p:spPr>
            <a:xfrm>
              <a:off x="3923525" y="151213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21E818-FD7F-449B-88A1-3215EBAEA4CD}"/>
                </a:ext>
              </a:extLst>
            </p:cNvPr>
            <p:cNvSpPr/>
            <p:nvPr/>
          </p:nvSpPr>
          <p:spPr>
            <a:xfrm>
              <a:off x="1782957" y="2712290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484F4A-18CB-49EF-ACFC-1674B35CEC73}"/>
                </a:ext>
              </a:extLst>
            </p:cNvPr>
            <p:cNvCxnSpPr>
              <a:cxnSpLocks/>
              <a:stCxn id="8" idx="0"/>
              <a:endCxn id="9" idx="5"/>
            </p:cNvCxnSpPr>
            <p:nvPr/>
          </p:nvCxnSpPr>
          <p:spPr>
            <a:xfrm flipH="1" flipV="1">
              <a:off x="8027747" y="1865009"/>
              <a:ext cx="2290369" cy="84728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56B17E-3F36-41DC-AB89-AE625A58EAC4}"/>
                </a:ext>
              </a:extLst>
            </p:cNvPr>
            <p:cNvCxnSpPr>
              <a:cxnSpLocks/>
              <a:stCxn id="8" idx="4"/>
              <a:endCxn id="16" idx="7"/>
            </p:cNvCxnSpPr>
            <p:nvPr/>
          </p:nvCxnSpPr>
          <p:spPr>
            <a:xfrm flipH="1">
              <a:off x="8027748" y="3125704"/>
              <a:ext cx="2290368" cy="93300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14FA2D-4471-410E-9639-018F8C044B35}"/>
                </a:ext>
              </a:extLst>
            </p:cNvPr>
            <p:cNvCxnSpPr>
              <a:cxnSpLocks/>
              <a:stCxn id="9" idx="2"/>
              <a:endCxn id="19" idx="6"/>
            </p:cNvCxnSpPr>
            <p:nvPr/>
          </p:nvCxnSpPr>
          <p:spPr>
            <a:xfrm flipH="1">
              <a:off x="4988806" y="1718845"/>
              <a:ext cx="2129667" cy="0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433295-0ECF-413A-A1D0-7D46F55FF2D1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4988806" y="4204875"/>
              <a:ext cx="2129668" cy="0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DA5194-E817-410E-B937-0B67A162FC48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315598" y="1865009"/>
              <a:ext cx="1763932" cy="84728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2E9F07-EACF-47AE-92C4-915693C3ACBF}"/>
                </a:ext>
              </a:extLst>
            </p:cNvPr>
            <p:cNvCxnSpPr>
              <a:cxnSpLocks/>
              <a:stCxn id="17" idx="1"/>
              <a:endCxn id="20" idx="4"/>
            </p:cNvCxnSpPr>
            <p:nvPr/>
          </p:nvCxnSpPr>
          <p:spPr>
            <a:xfrm flipH="1" flipV="1">
              <a:off x="2315598" y="3125703"/>
              <a:ext cx="1763932" cy="93300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F6D9C5-F01D-45AE-B603-2EFC592CC6CE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>
              <a:off x="4456166" y="1925552"/>
              <a:ext cx="0" cy="207261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E27AF82-5853-49C2-ACFB-01D6A77FFFCE}"/>
                </a:ext>
              </a:extLst>
            </p:cNvPr>
            <p:cNvCxnSpPr>
              <a:cxnSpLocks/>
              <a:stCxn id="16" idx="1"/>
              <a:endCxn id="19" idx="5"/>
            </p:cNvCxnSpPr>
            <p:nvPr/>
          </p:nvCxnSpPr>
          <p:spPr>
            <a:xfrm flipH="1" flipV="1">
              <a:off x="4832799" y="1865009"/>
              <a:ext cx="2441683" cy="2193702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BCB4EFC-1303-4946-9A0B-052A95E1890D}"/>
              </a:ext>
            </a:extLst>
          </p:cNvPr>
          <p:cNvSpPr txBox="1"/>
          <p:nvPr/>
        </p:nvSpPr>
        <p:spPr>
          <a:xfrm>
            <a:off x="1827281" y="19605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71F99E-4B84-4CD0-970B-8A6BF01CDD8B}"/>
              </a:ext>
            </a:extLst>
          </p:cNvPr>
          <p:cNvSpPr txBox="1"/>
          <p:nvPr/>
        </p:nvSpPr>
        <p:spPr>
          <a:xfrm>
            <a:off x="4848076" y="137353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B81B61-324F-4C46-8437-A4F2FF370A34}"/>
              </a:ext>
            </a:extLst>
          </p:cNvPr>
          <p:cNvSpPr txBox="1"/>
          <p:nvPr/>
        </p:nvSpPr>
        <p:spPr>
          <a:xfrm>
            <a:off x="1837735" y="3653203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E09033-558E-42F9-A920-180B4C0331A8}"/>
              </a:ext>
            </a:extLst>
          </p:cNvPr>
          <p:cNvSpPr txBox="1"/>
          <p:nvPr/>
        </p:nvSpPr>
        <p:spPr>
          <a:xfrm>
            <a:off x="2848519" y="2815978"/>
            <a:ext cx="664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1665C7-51A4-4D79-8763-8F31DEB3EE26}"/>
              </a:ext>
            </a:extLst>
          </p:cNvPr>
          <p:cNvSpPr txBox="1"/>
          <p:nvPr/>
        </p:nvSpPr>
        <p:spPr>
          <a:xfrm>
            <a:off x="4842182" y="43235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726456-5A57-4739-B69C-FCB28517FC83}"/>
              </a:ext>
            </a:extLst>
          </p:cNvPr>
          <p:cNvSpPr txBox="1"/>
          <p:nvPr/>
        </p:nvSpPr>
        <p:spPr>
          <a:xfrm>
            <a:off x="6647828" y="2790426"/>
            <a:ext cx="605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5B8D9A-95D1-482C-846D-723FBE6FC905}"/>
              </a:ext>
            </a:extLst>
          </p:cNvPr>
          <p:cNvSpPr txBox="1"/>
          <p:nvPr/>
        </p:nvSpPr>
        <p:spPr>
          <a:xfrm>
            <a:off x="8006855" y="1913248"/>
            <a:ext cx="691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ABE9F-DBF1-4035-B726-81799FC224FF}"/>
              </a:ext>
            </a:extLst>
          </p:cNvPr>
          <p:cNvSpPr txBox="1"/>
          <p:nvPr/>
        </p:nvSpPr>
        <p:spPr>
          <a:xfrm>
            <a:off x="8068962" y="3675099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6EECBC-4450-47DE-B075-09FDAD858476}"/>
              </a:ext>
            </a:extLst>
          </p:cNvPr>
          <p:cNvSpPr txBox="1"/>
          <p:nvPr/>
        </p:nvSpPr>
        <p:spPr>
          <a:xfrm>
            <a:off x="480993" y="591420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81B0FF-D6CE-4ABB-98AD-F4118AABA46B}"/>
              </a:ext>
            </a:extLst>
          </p:cNvPr>
          <p:cNvSpPr txBox="1"/>
          <p:nvPr/>
        </p:nvSpPr>
        <p:spPr>
          <a:xfrm>
            <a:off x="457200" y="5423190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3C5BAB-AF0D-48D9-871C-730FBD64A9AC}"/>
              </a:ext>
            </a:extLst>
          </p:cNvPr>
          <p:cNvSpPr txBox="1"/>
          <p:nvPr/>
        </p:nvSpPr>
        <p:spPr>
          <a:xfrm>
            <a:off x="4849158" y="2562942"/>
            <a:ext cx="343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1A35E-A2DE-42A6-B27D-2F0E675217D8}"/>
              </a:ext>
            </a:extLst>
          </p:cNvPr>
          <p:cNvCxnSpPr>
            <a:cxnSpLocks/>
          </p:cNvCxnSpPr>
          <p:nvPr/>
        </p:nvCxnSpPr>
        <p:spPr>
          <a:xfrm flipV="1">
            <a:off x="1980827" y="6375647"/>
            <a:ext cx="0" cy="3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5B2F465-0782-45E6-B024-BEB578EC0909}"/>
              </a:ext>
            </a:extLst>
          </p:cNvPr>
          <p:cNvSpPr/>
          <p:nvPr/>
        </p:nvSpPr>
        <p:spPr>
          <a:xfrm>
            <a:off x="752229" y="278955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70B0A9A-D0CC-4595-9BFF-B817B4ACCE17}"/>
              </a:ext>
            </a:extLst>
          </p:cNvPr>
          <p:cNvSpPr/>
          <p:nvPr/>
        </p:nvSpPr>
        <p:spPr>
          <a:xfrm>
            <a:off x="2915161" y="158680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833006B-0091-4E55-9DCE-C38571040866}"/>
              </a:ext>
            </a:extLst>
          </p:cNvPr>
          <p:cNvSpPr/>
          <p:nvPr/>
        </p:nvSpPr>
        <p:spPr>
          <a:xfrm>
            <a:off x="6094407" y="4076304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D337-F389-4873-A183-4494716B3810}"/>
              </a:ext>
            </a:extLst>
          </p:cNvPr>
          <p:cNvSpPr/>
          <p:nvPr/>
        </p:nvSpPr>
        <p:spPr>
          <a:xfrm>
            <a:off x="8764517" y="2798079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9068F1B-AD96-47B1-8344-DEF75852741F}"/>
              </a:ext>
            </a:extLst>
          </p:cNvPr>
          <p:cNvSpPr/>
          <p:nvPr/>
        </p:nvSpPr>
        <p:spPr>
          <a:xfrm>
            <a:off x="2902939" y="4077905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191637D-D89E-480E-B613-F5CC953A2897}"/>
              </a:ext>
            </a:extLst>
          </p:cNvPr>
          <p:cNvSpPr/>
          <p:nvPr/>
        </p:nvSpPr>
        <p:spPr>
          <a:xfrm>
            <a:off x="6115187" y="1593171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99FD34-2B4A-4521-AF46-80500A37F68E}"/>
              </a:ext>
            </a:extLst>
          </p:cNvPr>
          <p:cNvGrpSpPr/>
          <p:nvPr/>
        </p:nvGrpSpPr>
        <p:grpSpPr>
          <a:xfrm>
            <a:off x="1447799" y="5412750"/>
            <a:ext cx="9842990" cy="533400"/>
            <a:chOff x="1447799" y="5412750"/>
            <a:chExt cx="9842990" cy="5334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9B8F8D9-3493-42DD-AA2C-F4D41EBADFA8}"/>
                </a:ext>
              </a:extLst>
            </p:cNvPr>
            <p:cNvSpPr/>
            <p:nvPr/>
          </p:nvSpPr>
          <p:spPr>
            <a:xfrm>
              <a:off x="1447799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C,S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F4259A2-A6F0-4D46-86F0-199305893EE2}"/>
                </a:ext>
              </a:extLst>
            </p:cNvPr>
            <p:cNvSpPr/>
            <p:nvPr/>
          </p:nvSpPr>
          <p:spPr>
            <a:xfrm>
              <a:off x="2540975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F</a:t>
              </a:r>
              <a:r>
                <a:rPr lang="en-IN" sz="2500" dirty="0">
                  <a:latin typeface="Nunito Sans" panose="020B0604020202020204" charset="0"/>
                </a:rPr>
                <a:t>,C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5889E9-4952-47C0-A613-B57A894837F3}"/>
                </a:ext>
              </a:extLst>
            </p:cNvPr>
            <p:cNvSpPr/>
            <p:nvPr/>
          </p:nvSpPr>
          <p:spPr>
            <a:xfrm>
              <a:off x="3634151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G,D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1BA052-C38C-4D35-9A99-2A126C9ECF81}"/>
                </a:ext>
              </a:extLst>
            </p:cNvPr>
            <p:cNvSpPr/>
            <p:nvPr/>
          </p:nvSpPr>
          <p:spPr>
            <a:xfrm>
              <a:off x="4727327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D</a:t>
              </a:r>
              <a:r>
                <a:rPr lang="en-IN" sz="2500" dirty="0">
                  <a:latin typeface="Nunito Sans" panose="020B0604020202020204" charset="0"/>
                </a:rPr>
                <a:t>,C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727F7D-6B5E-4949-AE0C-FEDFBAA36A40}"/>
                </a:ext>
              </a:extLst>
            </p:cNvPr>
            <p:cNvSpPr/>
            <p:nvPr/>
          </p:nvSpPr>
          <p:spPr>
            <a:xfrm>
              <a:off x="5820502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G,F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E3ECBC-DA28-48B1-82C4-0D954233D783}"/>
                </a:ext>
              </a:extLst>
            </p:cNvPr>
            <p:cNvSpPr/>
            <p:nvPr/>
          </p:nvSpPr>
          <p:spPr>
            <a:xfrm>
              <a:off x="6913678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D,A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B8EAAEE-368B-4696-9988-752E9B792C27}"/>
                </a:ext>
              </a:extLst>
            </p:cNvPr>
            <p:cNvSpPr/>
            <p:nvPr/>
          </p:nvSpPr>
          <p:spPr>
            <a:xfrm>
              <a:off x="8011262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A,S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0B583B-F2BB-4A9E-9750-4866438F50F3}"/>
                </a:ext>
              </a:extLst>
            </p:cNvPr>
            <p:cNvSpPr/>
            <p:nvPr/>
          </p:nvSpPr>
          <p:spPr>
            <a:xfrm>
              <a:off x="9104437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D</a:t>
              </a:r>
              <a:r>
                <a:rPr lang="en-IN" sz="2500" dirty="0">
                  <a:latin typeface="Nunito Sans" panose="020B0604020202020204" charset="0"/>
                </a:rPr>
                <a:t>,F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769FBC-AE37-466E-9575-310552C1DE32}"/>
                </a:ext>
              </a:extLst>
            </p:cNvPr>
            <p:cNvSpPr/>
            <p:nvPr/>
          </p:nvSpPr>
          <p:spPr>
            <a:xfrm>
              <a:off x="10197613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A,C</a:t>
              </a:r>
              <a:endParaRPr lang="en-IN" sz="2500" dirty="0">
                <a:latin typeface="Nunito Sans" panose="020B060402020202020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6AAFC6-7E18-4985-83A1-E50627B07C10}"/>
              </a:ext>
            </a:extLst>
          </p:cNvPr>
          <p:cNvGrpSpPr/>
          <p:nvPr/>
        </p:nvGrpSpPr>
        <p:grpSpPr>
          <a:xfrm>
            <a:off x="1447799" y="5944555"/>
            <a:ext cx="9846642" cy="368616"/>
            <a:chOff x="1447799" y="5944555"/>
            <a:chExt cx="9846642" cy="3686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AF7EA1-D1AB-4DD0-87C5-A70B9ABCC6F0}"/>
                </a:ext>
              </a:extLst>
            </p:cNvPr>
            <p:cNvSpPr/>
            <p:nvPr/>
          </p:nvSpPr>
          <p:spPr>
            <a:xfrm>
              <a:off x="1447799" y="5945241"/>
              <a:ext cx="1094741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2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CD0EC4-EAE0-40EE-B803-D6C914EB7085}"/>
                </a:ext>
              </a:extLst>
            </p:cNvPr>
            <p:cNvSpPr/>
            <p:nvPr/>
          </p:nvSpPr>
          <p:spPr>
            <a:xfrm>
              <a:off x="2543303" y="5950897"/>
              <a:ext cx="1091438" cy="362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3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F3A2D9-1306-4274-BEE1-3D81E5AC6764}"/>
                </a:ext>
              </a:extLst>
            </p:cNvPr>
            <p:cNvSpPr/>
            <p:nvPr/>
          </p:nvSpPr>
          <p:spPr>
            <a:xfrm>
              <a:off x="3636231" y="5944898"/>
              <a:ext cx="1094741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4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E5240DD-F06B-4BEC-923B-11B2A5A8B737}"/>
                </a:ext>
              </a:extLst>
            </p:cNvPr>
            <p:cNvSpPr/>
            <p:nvPr/>
          </p:nvSpPr>
          <p:spPr>
            <a:xfrm>
              <a:off x="4731808" y="5949030"/>
              <a:ext cx="1096829" cy="363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7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13C253C-34C0-4710-83F4-DDDF7813FC3F}"/>
                </a:ext>
              </a:extLst>
            </p:cNvPr>
            <p:cNvSpPr/>
            <p:nvPr/>
          </p:nvSpPr>
          <p:spPr>
            <a:xfrm>
              <a:off x="5820428" y="5944898"/>
              <a:ext cx="1094741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8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19F1F8-141B-42FF-BA9A-CF5924285843}"/>
                </a:ext>
              </a:extLst>
            </p:cNvPr>
            <p:cNvSpPr/>
            <p:nvPr/>
          </p:nvSpPr>
          <p:spPr>
            <a:xfrm>
              <a:off x="6915932" y="5950554"/>
              <a:ext cx="1091438" cy="362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8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68DE2BE-399E-4717-8BE1-F543069AAD67}"/>
                </a:ext>
              </a:extLst>
            </p:cNvPr>
            <p:cNvSpPr/>
            <p:nvPr/>
          </p:nvSpPr>
          <p:spPr>
            <a:xfrm>
              <a:off x="8008860" y="5944555"/>
              <a:ext cx="1094741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1</a:t>
              </a:r>
              <a:r>
                <a:rPr lang="en-IN" sz="20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63383-C00F-4B74-9228-043B8DA027C5}"/>
                </a:ext>
              </a:extLst>
            </p:cNvPr>
            <p:cNvSpPr/>
            <p:nvPr/>
          </p:nvSpPr>
          <p:spPr>
            <a:xfrm>
              <a:off x="9104437" y="5950211"/>
              <a:ext cx="1096829" cy="362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1</a:t>
              </a:r>
              <a:r>
                <a:rPr lang="en-IN" sz="2000" dirty="0">
                  <a:latin typeface="Nunito Sans" panose="020B0604020202020204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0CA2AF-187C-42A2-820A-A01ABEA417CC}"/>
                </a:ext>
              </a:extLst>
            </p:cNvPr>
            <p:cNvSpPr/>
            <p:nvPr/>
          </p:nvSpPr>
          <p:spPr>
            <a:xfrm>
              <a:off x="10197612" y="5949868"/>
              <a:ext cx="1096829" cy="362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1</a:t>
              </a:r>
              <a:r>
                <a:rPr lang="en-IN" sz="2000" dirty="0">
                  <a:latin typeface="Nunito Sans" panose="020B0604020202020204" charset="0"/>
                </a:rPr>
                <a:t>4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82A2D4-7CFD-4666-92B6-3FAEAABE165C}"/>
              </a:ext>
            </a:extLst>
          </p:cNvPr>
          <p:cNvCxnSpPr>
            <a:cxnSpLocks/>
          </p:cNvCxnSpPr>
          <p:nvPr/>
        </p:nvCxnSpPr>
        <p:spPr>
          <a:xfrm flipH="1">
            <a:off x="6961593" y="3214390"/>
            <a:ext cx="2290368" cy="9330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F8265DD-D26F-42D8-A141-8B177B7B39AC}"/>
              </a:ext>
            </a:extLst>
          </p:cNvPr>
          <p:cNvCxnSpPr>
            <a:cxnSpLocks/>
          </p:cNvCxnSpPr>
          <p:nvPr/>
        </p:nvCxnSpPr>
        <p:spPr>
          <a:xfrm flipH="1">
            <a:off x="3958631" y="4288662"/>
            <a:ext cx="2129668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BBB328-BE8F-47DF-9B32-FB664792B36A}"/>
              </a:ext>
            </a:extLst>
          </p:cNvPr>
          <p:cNvCxnSpPr>
            <a:cxnSpLocks/>
          </p:cNvCxnSpPr>
          <p:nvPr/>
        </p:nvCxnSpPr>
        <p:spPr>
          <a:xfrm flipH="1">
            <a:off x="1284869" y="1953911"/>
            <a:ext cx="1763932" cy="847281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8BA108-C041-4CB7-9A7F-2D5CEADC1E04}"/>
              </a:ext>
            </a:extLst>
          </p:cNvPr>
          <p:cNvCxnSpPr>
            <a:cxnSpLocks/>
          </p:cNvCxnSpPr>
          <p:nvPr/>
        </p:nvCxnSpPr>
        <p:spPr>
          <a:xfrm flipH="1" flipV="1">
            <a:off x="3800203" y="1943145"/>
            <a:ext cx="2441683" cy="2193702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A088207-DD08-41FD-B133-9295D8E488E1}"/>
              </a:ext>
            </a:extLst>
          </p:cNvPr>
          <p:cNvCxnSpPr>
            <a:cxnSpLocks/>
          </p:cNvCxnSpPr>
          <p:nvPr/>
        </p:nvCxnSpPr>
        <p:spPr>
          <a:xfrm flipH="1">
            <a:off x="3976493" y="1793510"/>
            <a:ext cx="2129667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F31A3C-1F9C-4E4B-93A8-A35AB1601FC6}"/>
              </a:ext>
            </a:extLst>
          </p:cNvPr>
          <p:cNvCxnSpPr>
            <a:cxnSpLocks/>
          </p:cNvCxnSpPr>
          <p:nvPr/>
        </p:nvCxnSpPr>
        <p:spPr>
          <a:xfrm flipV="1">
            <a:off x="6400800" y="6380480"/>
            <a:ext cx="0" cy="3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48148E-6 L 0.08828 -1.48148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1.48148E-6 L 0.18086 -1.4814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-1.48148E-6 L 0.26836 -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36 -1.48148E-6 L 0.35911 -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07407E-6 L 0.08568 4.07407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72 4.07407E-6 L 0.1793 4.07407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3 4.07407E-6 L 0.2668 4.0740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58 4.07407E-6 L 0.35833 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61" grpId="0"/>
      <p:bldP spid="162" grpId="0"/>
      <p:bldP spid="178" grpId="0"/>
      <p:bldP spid="112" grpId="0" animBg="1"/>
      <p:bldP spid="145" grpId="0" animBg="1"/>
      <p:bldP spid="145" grpId="1" animBg="1"/>
      <p:bldP spid="145" grpId="2" animBg="1"/>
      <p:bldP spid="154" grpId="0" animBg="1"/>
      <p:bldP spid="154" grpId="1" animBg="1"/>
      <p:bldP spid="154" grpId="2" animBg="1"/>
      <p:bldP spid="164" grpId="0" animBg="1"/>
      <p:bldP spid="165" grpId="0" animBg="1"/>
      <p:bldP spid="1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Kruskal’s algorithm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CB4EFC-1303-4946-9A0B-052A95E1890D}"/>
              </a:ext>
            </a:extLst>
          </p:cNvPr>
          <p:cNvSpPr txBox="1"/>
          <p:nvPr/>
        </p:nvSpPr>
        <p:spPr>
          <a:xfrm>
            <a:off x="1827281" y="19605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71F99E-4B84-4CD0-970B-8A6BF01CDD8B}"/>
              </a:ext>
            </a:extLst>
          </p:cNvPr>
          <p:cNvSpPr txBox="1"/>
          <p:nvPr/>
        </p:nvSpPr>
        <p:spPr>
          <a:xfrm>
            <a:off x="4848076" y="137353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1665C7-51A4-4D79-8763-8F31DEB3EE26}"/>
              </a:ext>
            </a:extLst>
          </p:cNvPr>
          <p:cNvSpPr txBox="1"/>
          <p:nvPr/>
        </p:nvSpPr>
        <p:spPr>
          <a:xfrm>
            <a:off x="4842182" y="43235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ABE9F-DBF1-4035-B726-81799FC224FF}"/>
              </a:ext>
            </a:extLst>
          </p:cNvPr>
          <p:cNvSpPr txBox="1"/>
          <p:nvPr/>
        </p:nvSpPr>
        <p:spPr>
          <a:xfrm>
            <a:off x="8068962" y="3675099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3C5BAB-AF0D-48D9-871C-730FBD64A9AC}"/>
              </a:ext>
            </a:extLst>
          </p:cNvPr>
          <p:cNvSpPr txBox="1"/>
          <p:nvPr/>
        </p:nvSpPr>
        <p:spPr>
          <a:xfrm>
            <a:off x="4849158" y="2562942"/>
            <a:ext cx="343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5B2F465-0782-45E6-B024-BEB578EC0909}"/>
              </a:ext>
            </a:extLst>
          </p:cNvPr>
          <p:cNvSpPr/>
          <p:nvPr/>
        </p:nvSpPr>
        <p:spPr>
          <a:xfrm>
            <a:off x="752229" y="278955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70B0A9A-D0CC-4595-9BFF-B817B4ACCE17}"/>
              </a:ext>
            </a:extLst>
          </p:cNvPr>
          <p:cNvSpPr/>
          <p:nvPr/>
        </p:nvSpPr>
        <p:spPr>
          <a:xfrm>
            <a:off x="2915161" y="158680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833006B-0091-4E55-9DCE-C38571040866}"/>
              </a:ext>
            </a:extLst>
          </p:cNvPr>
          <p:cNvSpPr/>
          <p:nvPr/>
        </p:nvSpPr>
        <p:spPr>
          <a:xfrm>
            <a:off x="6094407" y="4076304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D337-F389-4873-A183-4494716B3810}"/>
              </a:ext>
            </a:extLst>
          </p:cNvPr>
          <p:cNvSpPr/>
          <p:nvPr/>
        </p:nvSpPr>
        <p:spPr>
          <a:xfrm>
            <a:off x="8764517" y="2798079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9068F1B-AD96-47B1-8344-DEF75852741F}"/>
              </a:ext>
            </a:extLst>
          </p:cNvPr>
          <p:cNvSpPr/>
          <p:nvPr/>
        </p:nvSpPr>
        <p:spPr>
          <a:xfrm>
            <a:off x="2902939" y="4077905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191637D-D89E-480E-B613-F5CC953A2897}"/>
              </a:ext>
            </a:extLst>
          </p:cNvPr>
          <p:cNvSpPr/>
          <p:nvPr/>
        </p:nvSpPr>
        <p:spPr>
          <a:xfrm>
            <a:off x="6115187" y="1593171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82A2D4-7CFD-4666-92B6-3FAEAABE165C}"/>
              </a:ext>
            </a:extLst>
          </p:cNvPr>
          <p:cNvCxnSpPr>
            <a:cxnSpLocks/>
          </p:cNvCxnSpPr>
          <p:nvPr/>
        </p:nvCxnSpPr>
        <p:spPr>
          <a:xfrm flipH="1">
            <a:off x="6961593" y="3214390"/>
            <a:ext cx="2290368" cy="9330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F8265DD-D26F-42D8-A141-8B177B7B39AC}"/>
              </a:ext>
            </a:extLst>
          </p:cNvPr>
          <p:cNvCxnSpPr>
            <a:cxnSpLocks/>
          </p:cNvCxnSpPr>
          <p:nvPr/>
        </p:nvCxnSpPr>
        <p:spPr>
          <a:xfrm flipH="1">
            <a:off x="3958631" y="4288662"/>
            <a:ext cx="2129668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BBB328-BE8F-47DF-9B32-FB664792B36A}"/>
              </a:ext>
            </a:extLst>
          </p:cNvPr>
          <p:cNvCxnSpPr>
            <a:cxnSpLocks/>
          </p:cNvCxnSpPr>
          <p:nvPr/>
        </p:nvCxnSpPr>
        <p:spPr>
          <a:xfrm flipH="1">
            <a:off x="1284869" y="1953911"/>
            <a:ext cx="1763932" cy="847281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8BA108-C041-4CB7-9A7F-2D5CEADC1E04}"/>
              </a:ext>
            </a:extLst>
          </p:cNvPr>
          <p:cNvCxnSpPr>
            <a:cxnSpLocks/>
          </p:cNvCxnSpPr>
          <p:nvPr/>
        </p:nvCxnSpPr>
        <p:spPr>
          <a:xfrm flipH="1" flipV="1">
            <a:off x="3800203" y="1943145"/>
            <a:ext cx="2441683" cy="2193702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A088207-DD08-41FD-B133-9295D8E488E1}"/>
              </a:ext>
            </a:extLst>
          </p:cNvPr>
          <p:cNvCxnSpPr>
            <a:cxnSpLocks/>
          </p:cNvCxnSpPr>
          <p:nvPr/>
        </p:nvCxnSpPr>
        <p:spPr>
          <a:xfrm flipH="1">
            <a:off x="3986653" y="1793510"/>
            <a:ext cx="2129667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B50203-5F94-4735-B1F8-2592AAD06AE9}"/>
              </a:ext>
            </a:extLst>
          </p:cNvPr>
          <p:cNvSpPr/>
          <p:nvPr/>
        </p:nvSpPr>
        <p:spPr>
          <a:xfrm>
            <a:off x="3614643" y="5293413"/>
            <a:ext cx="3879222" cy="648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  <a:ea typeface="NSimSun" panose="02010609030101010101" pitchFamily="49" charset="-122"/>
              </a:rPr>
              <a:t>Minimum cost is 24</a:t>
            </a:r>
            <a:endParaRPr lang="en-IN" sz="2500" dirty="0">
              <a:latin typeface="Nunito Sans" panose="020B060402020202020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6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7D0-DD9C-41B9-8C6C-51ACB74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500" b="1" dirty="0">
                <a:latin typeface="Nunito Sans" panose="020B0604020202020204" charset="0"/>
              </a:rPr>
              <a:t>Shortest path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B483-5B62-4E4C-9EBA-A4625E66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Dijkstra’s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Floyd </a:t>
            </a:r>
            <a:r>
              <a:rPr lang="en-IN" dirty="0" err="1"/>
              <a:t>Warshall</a:t>
            </a:r>
            <a:r>
              <a:rPr lang="en-IN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52274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Dijkstra’s algorithm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71F99E-4B84-4CD0-970B-8A6BF01CDD8B}"/>
              </a:ext>
            </a:extLst>
          </p:cNvPr>
          <p:cNvSpPr txBox="1"/>
          <p:nvPr/>
        </p:nvSpPr>
        <p:spPr>
          <a:xfrm>
            <a:off x="4848076" y="137353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B81B61-324F-4C46-8437-A4F2FF370A34}"/>
              </a:ext>
            </a:extLst>
          </p:cNvPr>
          <p:cNvSpPr txBox="1"/>
          <p:nvPr/>
        </p:nvSpPr>
        <p:spPr>
          <a:xfrm>
            <a:off x="1837735" y="3653203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E09033-558E-42F9-A920-180B4C0331A8}"/>
              </a:ext>
            </a:extLst>
          </p:cNvPr>
          <p:cNvSpPr txBox="1"/>
          <p:nvPr/>
        </p:nvSpPr>
        <p:spPr>
          <a:xfrm>
            <a:off x="2848519" y="2815978"/>
            <a:ext cx="664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1665C7-51A4-4D79-8763-8F31DEB3EE26}"/>
              </a:ext>
            </a:extLst>
          </p:cNvPr>
          <p:cNvSpPr txBox="1"/>
          <p:nvPr/>
        </p:nvSpPr>
        <p:spPr>
          <a:xfrm>
            <a:off x="4842182" y="43235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726456-5A57-4739-B69C-FCB28517FC83}"/>
              </a:ext>
            </a:extLst>
          </p:cNvPr>
          <p:cNvSpPr txBox="1"/>
          <p:nvPr/>
        </p:nvSpPr>
        <p:spPr>
          <a:xfrm>
            <a:off x="6647828" y="2790426"/>
            <a:ext cx="605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5B8D9A-95D1-482C-846D-723FBE6FC905}"/>
              </a:ext>
            </a:extLst>
          </p:cNvPr>
          <p:cNvSpPr txBox="1"/>
          <p:nvPr/>
        </p:nvSpPr>
        <p:spPr>
          <a:xfrm>
            <a:off x="8006855" y="1913248"/>
            <a:ext cx="691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ABE9F-DBF1-4035-B726-81799FC224FF}"/>
              </a:ext>
            </a:extLst>
          </p:cNvPr>
          <p:cNvSpPr txBox="1"/>
          <p:nvPr/>
        </p:nvSpPr>
        <p:spPr>
          <a:xfrm>
            <a:off x="8068962" y="3675099"/>
            <a:ext cx="653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6EECBC-4450-47DE-B075-09FDAD858476}"/>
              </a:ext>
            </a:extLst>
          </p:cNvPr>
          <p:cNvSpPr txBox="1"/>
          <p:nvPr/>
        </p:nvSpPr>
        <p:spPr>
          <a:xfrm>
            <a:off x="480993" y="591420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81B0FF-D6CE-4ABB-98AD-F4118AABA46B}"/>
              </a:ext>
            </a:extLst>
          </p:cNvPr>
          <p:cNvSpPr txBox="1"/>
          <p:nvPr/>
        </p:nvSpPr>
        <p:spPr>
          <a:xfrm>
            <a:off x="550636" y="523294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3C5BAB-AF0D-48D9-871C-730FBD64A9AC}"/>
              </a:ext>
            </a:extLst>
          </p:cNvPr>
          <p:cNvSpPr txBox="1"/>
          <p:nvPr/>
        </p:nvSpPr>
        <p:spPr>
          <a:xfrm>
            <a:off x="4849158" y="2562942"/>
            <a:ext cx="343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99FD34-2B4A-4521-AF46-80500A37F68E}"/>
              </a:ext>
            </a:extLst>
          </p:cNvPr>
          <p:cNvGrpSpPr/>
          <p:nvPr/>
        </p:nvGrpSpPr>
        <p:grpSpPr>
          <a:xfrm>
            <a:off x="1433125" y="5154693"/>
            <a:ext cx="6559055" cy="533400"/>
            <a:chOff x="1447799" y="5412750"/>
            <a:chExt cx="6559055" cy="5334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9B8F8D9-3493-42DD-AA2C-F4D41EBADFA8}"/>
                </a:ext>
              </a:extLst>
            </p:cNvPr>
            <p:cNvSpPr/>
            <p:nvPr/>
          </p:nvSpPr>
          <p:spPr>
            <a:xfrm>
              <a:off x="1447799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G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F4259A2-A6F0-4D46-86F0-199305893EE2}"/>
                </a:ext>
              </a:extLst>
            </p:cNvPr>
            <p:cNvSpPr/>
            <p:nvPr/>
          </p:nvSpPr>
          <p:spPr>
            <a:xfrm>
              <a:off x="2540975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D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5889E9-4952-47C0-A613-B57A894837F3}"/>
                </a:ext>
              </a:extLst>
            </p:cNvPr>
            <p:cNvSpPr/>
            <p:nvPr/>
          </p:nvSpPr>
          <p:spPr>
            <a:xfrm>
              <a:off x="3634151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F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1BA052-C38C-4D35-9A99-2A126C9ECF81}"/>
                </a:ext>
              </a:extLst>
            </p:cNvPr>
            <p:cNvSpPr/>
            <p:nvPr/>
          </p:nvSpPr>
          <p:spPr>
            <a:xfrm>
              <a:off x="4727327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A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727F7D-6B5E-4949-AE0C-FEDFBAA36A40}"/>
                </a:ext>
              </a:extLst>
            </p:cNvPr>
            <p:cNvSpPr/>
            <p:nvPr/>
          </p:nvSpPr>
          <p:spPr>
            <a:xfrm>
              <a:off x="5820502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C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E3ECBC-DA28-48B1-82C4-0D954233D783}"/>
                </a:ext>
              </a:extLst>
            </p:cNvPr>
            <p:cNvSpPr/>
            <p:nvPr/>
          </p:nvSpPr>
          <p:spPr>
            <a:xfrm>
              <a:off x="6913678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S</a:t>
              </a:r>
              <a:endParaRPr lang="en-IN" sz="2500" dirty="0">
                <a:latin typeface="Nunito Sans" panose="020B060402020202020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3D07A10-EEEE-4FE6-9561-37E1E3D0EE46}"/>
              </a:ext>
            </a:extLst>
          </p:cNvPr>
          <p:cNvSpPr txBox="1"/>
          <p:nvPr/>
        </p:nvSpPr>
        <p:spPr>
          <a:xfrm>
            <a:off x="1755909" y="1926984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271E49-0E39-4B4F-9116-DDA68F4025F5}"/>
              </a:ext>
            </a:extLst>
          </p:cNvPr>
          <p:cNvGrpSpPr/>
          <p:nvPr/>
        </p:nvGrpSpPr>
        <p:grpSpPr>
          <a:xfrm>
            <a:off x="762000" y="1590274"/>
            <a:ext cx="9067799" cy="2899444"/>
            <a:chOff x="762000" y="1590274"/>
            <a:chExt cx="9067799" cy="28994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82DF5-06C9-4666-8B91-0043F943EA57}"/>
                </a:ext>
              </a:extLst>
            </p:cNvPr>
            <p:cNvSpPr/>
            <p:nvPr/>
          </p:nvSpPr>
          <p:spPr>
            <a:xfrm>
              <a:off x="8764518" y="2790426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886FCD-6084-450D-A792-B70A2C1F6E7D}"/>
                </a:ext>
              </a:extLst>
            </p:cNvPr>
            <p:cNvSpPr/>
            <p:nvPr/>
          </p:nvSpPr>
          <p:spPr>
            <a:xfrm>
              <a:off x="6097516" y="1590274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26227A-9859-4402-8B1F-66B9BD5D7CD8}"/>
                </a:ext>
              </a:extLst>
            </p:cNvPr>
            <p:cNvSpPr/>
            <p:nvPr/>
          </p:nvSpPr>
          <p:spPr>
            <a:xfrm>
              <a:off x="6097518" y="4076304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7C375-658F-435F-BA39-A830FC7304A3}"/>
                </a:ext>
              </a:extLst>
            </p:cNvPr>
            <p:cNvSpPr/>
            <p:nvPr/>
          </p:nvSpPr>
          <p:spPr>
            <a:xfrm>
              <a:off x="2902568" y="4076304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41C304-CB8A-45D6-9992-10F72C63B4CC}"/>
                </a:ext>
              </a:extLst>
            </p:cNvPr>
            <p:cNvSpPr/>
            <p:nvPr/>
          </p:nvSpPr>
          <p:spPr>
            <a:xfrm>
              <a:off x="2902568" y="1590274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21E818-FD7F-449B-88A1-3215EBAEA4CD}"/>
                </a:ext>
              </a:extLst>
            </p:cNvPr>
            <p:cNvSpPr/>
            <p:nvPr/>
          </p:nvSpPr>
          <p:spPr>
            <a:xfrm>
              <a:off x="762000" y="2790426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B40DE36-63B7-4EAF-BDD4-7E2AB2A6C177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>
              <a:off x="3435209" y="2003688"/>
              <a:ext cx="0" cy="2072616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1ABC790-7368-40A0-84AB-7FD794058DCF}"/>
                </a:ext>
              </a:extLst>
            </p:cNvPr>
            <p:cNvCxnSpPr>
              <a:cxnSpLocks/>
              <a:stCxn id="19" idx="6"/>
              <a:endCxn id="9" idx="2"/>
            </p:cNvCxnSpPr>
            <p:nvPr/>
          </p:nvCxnSpPr>
          <p:spPr>
            <a:xfrm>
              <a:off x="3967849" y="1796981"/>
              <a:ext cx="2129667" cy="0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0CEE061-5215-4EFC-83EF-DB9FEBD983E3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3811842" y="1943145"/>
              <a:ext cx="2555248" cy="2186768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25129D-86AE-4C5A-A68A-BDA2D157B5C7}"/>
                </a:ext>
              </a:extLst>
            </p:cNvPr>
            <p:cNvCxnSpPr>
              <a:cxnSpLocks/>
            </p:cNvCxnSpPr>
            <p:nvPr/>
          </p:nvCxnSpPr>
          <p:spPr>
            <a:xfrm>
              <a:off x="3967849" y="4283011"/>
              <a:ext cx="2129667" cy="0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E78A2AB-80DF-4B41-B2A5-342786D2A137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7006790" y="1943145"/>
              <a:ext cx="2290369" cy="847281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ACF7F78-EF4E-40AF-B904-10964FE0E474}"/>
                </a:ext>
              </a:extLst>
            </p:cNvPr>
            <p:cNvCxnSpPr>
              <a:cxnSpLocks/>
              <a:stCxn id="8" idx="4"/>
              <a:endCxn id="16" idx="7"/>
            </p:cNvCxnSpPr>
            <p:nvPr/>
          </p:nvCxnSpPr>
          <p:spPr>
            <a:xfrm flipH="1">
              <a:off x="7006792" y="3203840"/>
              <a:ext cx="2290367" cy="933007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D503127-531B-459C-8BF8-13FD450801A3}"/>
                </a:ext>
              </a:extLst>
            </p:cNvPr>
            <p:cNvCxnSpPr>
              <a:cxnSpLocks/>
              <a:stCxn id="16" idx="0"/>
              <a:endCxn id="9" idx="4"/>
            </p:cNvCxnSpPr>
            <p:nvPr/>
          </p:nvCxnSpPr>
          <p:spPr>
            <a:xfrm flipH="1" flipV="1">
              <a:off x="6630157" y="2003688"/>
              <a:ext cx="2" cy="2072616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5B1C3CE-57DF-4855-B039-0E1481F804FF}"/>
                </a:ext>
              </a:extLst>
            </p:cNvPr>
            <p:cNvCxnSpPr/>
            <p:nvPr/>
          </p:nvCxnSpPr>
          <p:spPr>
            <a:xfrm flipV="1">
              <a:off x="1265102" y="1954188"/>
              <a:ext cx="1763934" cy="847281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C27DA08-51F1-429B-85EC-C102993871D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008" y="3203840"/>
              <a:ext cx="1763934" cy="933007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22B2281B-E570-4A7E-AF59-FECB518DA351}"/>
              </a:ext>
            </a:extLst>
          </p:cNvPr>
          <p:cNvSpPr/>
          <p:nvPr/>
        </p:nvSpPr>
        <p:spPr>
          <a:xfrm>
            <a:off x="762000" y="2786028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CE25522-A119-4CDB-BA39-40E1AD990C93}"/>
              </a:ext>
            </a:extLst>
          </p:cNvPr>
          <p:cNvSpPr/>
          <p:nvPr/>
        </p:nvSpPr>
        <p:spPr>
          <a:xfrm>
            <a:off x="2899374" y="158442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6ED1E8F-9EE4-47E3-9E79-A870129BD34E}"/>
              </a:ext>
            </a:extLst>
          </p:cNvPr>
          <p:cNvSpPr txBox="1"/>
          <p:nvPr/>
        </p:nvSpPr>
        <p:spPr>
          <a:xfrm>
            <a:off x="8138929" y="4152153"/>
            <a:ext cx="3216390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If d[u] + c(</a:t>
            </a:r>
            <a:r>
              <a:rPr lang="en-IN" sz="2500" dirty="0" err="1">
                <a:latin typeface="Nunito Sans" panose="020B0604020202020204" charset="0"/>
              </a:rPr>
              <a:t>u,v</a:t>
            </a:r>
            <a:r>
              <a:rPr lang="en-IN" sz="2500" dirty="0">
                <a:latin typeface="Nunito Sans" panose="020B0604020202020204" charset="0"/>
              </a:rPr>
              <a:t>)  &lt; d[v]</a:t>
            </a:r>
          </a:p>
          <a:p>
            <a:r>
              <a:rPr lang="en-IN" sz="2500" dirty="0">
                <a:latin typeface="Nunito Sans" panose="020B0604020202020204" charset="0"/>
              </a:rPr>
              <a:t>     d[v] = d[u] + c(</a:t>
            </a:r>
            <a:r>
              <a:rPr lang="en-IN" sz="2500" dirty="0" err="1">
                <a:latin typeface="Nunito Sans" panose="020B0604020202020204" charset="0"/>
              </a:rPr>
              <a:t>u,v</a:t>
            </a:r>
            <a:r>
              <a:rPr lang="en-IN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0144B4A-1DCF-4296-B321-3F0E0EDBAA29}"/>
              </a:ext>
            </a:extLst>
          </p:cNvPr>
          <p:cNvSpPr/>
          <p:nvPr/>
        </p:nvSpPr>
        <p:spPr>
          <a:xfrm>
            <a:off x="1436979" y="5156133"/>
            <a:ext cx="1093176" cy="532080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G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E0A7F2-3790-48B6-A2FB-A5C29EC8AADE}"/>
              </a:ext>
            </a:extLst>
          </p:cNvPr>
          <p:cNvSpPr/>
          <p:nvPr/>
        </p:nvSpPr>
        <p:spPr>
          <a:xfrm>
            <a:off x="2541725" y="5154693"/>
            <a:ext cx="1093176" cy="533637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D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50D914C-F4D6-49A8-AE42-2CBDFC6BC65C}"/>
              </a:ext>
            </a:extLst>
          </p:cNvPr>
          <p:cNvSpPr/>
          <p:nvPr/>
        </p:nvSpPr>
        <p:spPr>
          <a:xfrm>
            <a:off x="2902199" y="4077075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B44FCB7-0B9C-4161-AF89-C3F1BADD7DC8}"/>
              </a:ext>
            </a:extLst>
          </p:cNvPr>
          <p:cNvSpPr/>
          <p:nvPr/>
        </p:nvSpPr>
        <p:spPr>
          <a:xfrm>
            <a:off x="6094322" y="1585284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C7FDAF7-D4B2-4658-A59C-0D7E274C6D69}"/>
              </a:ext>
            </a:extLst>
          </p:cNvPr>
          <p:cNvSpPr/>
          <p:nvPr/>
        </p:nvSpPr>
        <p:spPr>
          <a:xfrm>
            <a:off x="8764517" y="2790426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FAE80E-DCF1-4B13-9292-0DF9358AD832}"/>
              </a:ext>
            </a:extLst>
          </p:cNvPr>
          <p:cNvGrpSpPr/>
          <p:nvPr/>
        </p:nvGrpSpPr>
        <p:grpSpPr>
          <a:xfrm>
            <a:off x="1434541" y="5941736"/>
            <a:ext cx="6547339" cy="368331"/>
            <a:chOff x="1448697" y="5942252"/>
            <a:chExt cx="6547339" cy="36833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AF7EA1-D1AB-4DD0-87C5-A70B9ABCC6F0}"/>
                </a:ext>
              </a:extLst>
            </p:cNvPr>
            <p:cNvSpPr/>
            <p:nvPr/>
          </p:nvSpPr>
          <p:spPr>
            <a:xfrm>
              <a:off x="1448697" y="5942253"/>
              <a:ext cx="1093044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0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AA516D-6CED-432F-BBF0-B33F9A95767B}"/>
                </a:ext>
              </a:extLst>
            </p:cNvPr>
            <p:cNvSpPr/>
            <p:nvPr/>
          </p:nvSpPr>
          <p:spPr>
            <a:xfrm rot="5400000">
              <a:off x="5079845" y="5580446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1DFB8F-B537-4A69-A14C-F19B5DAB7048}"/>
                </a:ext>
              </a:extLst>
            </p:cNvPr>
            <p:cNvSpPr/>
            <p:nvPr/>
          </p:nvSpPr>
          <p:spPr>
            <a:xfrm rot="5400000">
              <a:off x="6173293" y="5581189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E583664-46BA-4716-8A4F-80C4107EA9A8}"/>
                </a:ext>
              </a:extLst>
            </p:cNvPr>
            <p:cNvSpPr/>
            <p:nvPr/>
          </p:nvSpPr>
          <p:spPr>
            <a:xfrm rot="5400000">
              <a:off x="7266643" y="5580446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8B710C-E2E6-459C-A818-73AE67A3CBC9}"/>
                </a:ext>
              </a:extLst>
            </p:cNvPr>
            <p:cNvSpPr/>
            <p:nvPr/>
          </p:nvSpPr>
          <p:spPr>
            <a:xfrm rot="5400000">
              <a:off x="2901749" y="5579389"/>
              <a:ext cx="367587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13C9EC-175B-4E82-A184-33028D1D3C8F}"/>
                </a:ext>
              </a:extLst>
            </p:cNvPr>
            <p:cNvSpPr/>
            <p:nvPr/>
          </p:nvSpPr>
          <p:spPr>
            <a:xfrm rot="5400000">
              <a:off x="3988462" y="5579388"/>
              <a:ext cx="367587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26D36B-EFD0-4243-B4B1-FAF566DE70DD}"/>
              </a:ext>
            </a:extLst>
          </p:cNvPr>
          <p:cNvSpPr/>
          <p:nvPr/>
        </p:nvSpPr>
        <p:spPr>
          <a:xfrm>
            <a:off x="2523899" y="5940765"/>
            <a:ext cx="1093045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4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DAC202-F6B6-4A65-9465-EF14A4C5D24E}"/>
              </a:ext>
            </a:extLst>
          </p:cNvPr>
          <p:cNvSpPr/>
          <p:nvPr/>
        </p:nvSpPr>
        <p:spPr>
          <a:xfrm>
            <a:off x="3614381" y="5940765"/>
            <a:ext cx="1093045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8</a:t>
            </a:r>
            <a:endParaRPr lang="en-IN" sz="2000" dirty="0">
              <a:latin typeface="Nunito Sans" panose="020B060402020202020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5A003F-BAF0-4EF9-B175-860C8829CD34}"/>
              </a:ext>
            </a:extLst>
          </p:cNvPr>
          <p:cNvCxnSpPr>
            <a:cxnSpLocks/>
          </p:cNvCxnSpPr>
          <p:nvPr/>
        </p:nvCxnSpPr>
        <p:spPr>
          <a:xfrm flipV="1">
            <a:off x="1980827" y="6375647"/>
            <a:ext cx="0" cy="3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14EAE4B-D77E-41C4-87DB-4B9954C741D3}"/>
              </a:ext>
            </a:extLst>
          </p:cNvPr>
          <p:cNvSpPr/>
          <p:nvPr/>
        </p:nvSpPr>
        <p:spPr>
          <a:xfrm>
            <a:off x="4702558" y="5940766"/>
            <a:ext cx="1093045" cy="3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12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18AA4F-64B9-4EDC-9BDC-FFE1031173C5}"/>
              </a:ext>
            </a:extLst>
          </p:cNvPr>
          <p:cNvSpPr/>
          <p:nvPr/>
        </p:nvSpPr>
        <p:spPr>
          <a:xfrm>
            <a:off x="5797953" y="5943599"/>
            <a:ext cx="1093045" cy="365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11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F37D86-F4A6-4BAA-82C5-5F3C25DC14E6}"/>
              </a:ext>
            </a:extLst>
          </p:cNvPr>
          <p:cNvSpPr/>
          <p:nvPr/>
        </p:nvSpPr>
        <p:spPr>
          <a:xfrm>
            <a:off x="3624253" y="5154693"/>
            <a:ext cx="1093176" cy="533637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F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F0BFAC-AE8B-4E7D-A1C5-6D81F5E53180}"/>
              </a:ext>
            </a:extLst>
          </p:cNvPr>
          <p:cNvSpPr/>
          <p:nvPr/>
        </p:nvSpPr>
        <p:spPr>
          <a:xfrm>
            <a:off x="5810908" y="5160864"/>
            <a:ext cx="1093176" cy="532079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77FA07-CBCB-4252-9DC1-537DB1E26D42}"/>
              </a:ext>
            </a:extLst>
          </p:cNvPr>
          <p:cNvSpPr/>
          <p:nvPr/>
        </p:nvSpPr>
        <p:spPr>
          <a:xfrm>
            <a:off x="4719739" y="5157216"/>
            <a:ext cx="1093176" cy="530394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A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86134D-EDEB-4178-8DAD-3E302BE8F8BC}"/>
              </a:ext>
            </a:extLst>
          </p:cNvPr>
          <p:cNvSpPr/>
          <p:nvPr/>
        </p:nvSpPr>
        <p:spPr>
          <a:xfrm>
            <a:off x="6889189" y="5944891"/>
            <a:ext cx="1093045" cy="3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14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853F71-EB7D-4D55-8CB1-53791EE125C9}"/>
              </a:ext>
            </a:extLst>
          </p:cNvPr>
          <p:cNvSpPr/>
          <p:nvPr/>
        </p:nvSpPr>
        <p:spPr>
          <a:xfrm>
            <a:off x="6913679" y="5160408"/>
            <a:ext cx="1093176" cy="532079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S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09055DB-9785-4BC3-A739-3D5D3BE413D1}"/>
              </a:ext>
            </a:extLst>
          </p:cNvPr>
          <p:cNvSpPr/>
          <p:nvPr/>
        </p:nvSpPr>
        <p:spPr>
          <a:xfrm>
            <a:off x="6084615" y="4084334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31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48148E-6 L 0.08828 -1.48148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-1.48148E-6 L 0.17891 -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91 -1.48148E-6 L 0.35664 -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64 -1.48148E-6 L 0.27083 -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83 0.00046 L 0.45 0.0004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61" grpId="0"/>
      <p:bldP spid="162" grpId="0"/>
      <p:bldP spid="178" grpId="0"/>
      <p:bldP spid="74" grpId="0"/>
      <p:bldP spid="130" grpId="0" animBg="1"/>
      <p:bldP spid="135" grpId="0" animBg="1"/>
      <p:bldP spid="137" grpId="0" animBg="1"/>
      <p:bldP spid="146" grpId="0" animBg="1"/>
      <p:bldP spid="147" grpId="0" animBg="1"/>
      <p:bldP spid="151" grpId="0" animBg="1"/>
      <p:bldP spid="168" grpId="0" animBg="1"/>
      <p:bldP spid="175" grpId="0" animBg="1"/>
      <p:bldP spid="69" grpId="0" animBg="1"/>
      <p:bldP spid="70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Dijkstra’s algorithm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6EECBC-4450-47DE-B075-09FDAD858476}"/>
              </a:ext>
            </a:extLst>
          </p:cNvPr>
          <p:cNvSpPr txBox="1"/>
          <p:nvPr/>
        </p:nvSpPr>
        <p:spPr>
          <a:xfrm>
            <a:off x="480993" y="591420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81B0FF-D6CE-4ABB-98AD-F4118AABA46B}"/>
              </a:ext>
            </a:extLst>
          </p:cNvPr>
          <p:cNvSpPr txBox="1"/>
          <p:nvPr/>
        </p:nvSpPr>
        <p:spPr>
          <a:xfrm>
            <a:off x="550636" y="523294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99FD34-2B4A-4521-AF46-80500A37F68E}"/>
              </a:ext>
            </a:extLst>
          </p:cNvPr>
          <p:cNvGrpSpPr/>
          <p:nvPr/>
        </p:nvGrpSpPr>
        <p:grpSpPr>
          <a:xfrm>
            <a:off x="1433125" y="5154693"/>
            <a:ext cx="6559055" cy="533400"/>
            <a:chOff x="1447799" y="5412750"/>
            <a:chExt cx="6559055" cy="5334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9B8F8D9-3493-42DD-AA2C-F4D41EBADFA8}"/>
                </a:ext>
              </a:extLst>
            </p:cNvPr>
            <p:cNvSpPr/>
            <p:nvPr/>
          </p:nvSpPr>
          <p:spPr>
            <a:xfrm>
              <a:off x="1447799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G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F4259A2-A6F0-4D46-86F0-199305893EE2}"/>
                </a:ext>
              </a:extLst>
            </p:cNvPr>
            <p:cNvSpPr/>
            <p:nvPr/>
          </p:nvSpPr>
          <p:spPr>
            <a:xfrm>
              <a:off x="2540975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D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5889E9-4952-47C0-A613-B57A894837F3}"/>
                </a:ext>
              </a:extLst>
            </p:cNvPr>
            <p:cNvSpPr/>
            <p:nvPr/>
          </p:nvSpPr>
          <p:spPr>
            <a:xfrm>
              <a:off x="3634151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F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1BA052-C38C-4D35-9A99-2A126C9ECF81}"/>
                </a:ext>
              </a:extLst>
            </p:cNvPr>
            <p:cNvSpPr/>
            <p:nvPr/>
          </p:nvSpPr>
          <p:spPr>
            <a:xfrm>
              <a:off x="4727327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A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727F7D-6B5E-4949-AE0C-FEDFBAA36A40}"/>
                </a:ext>
              </a:extLst>
            </p:cNvPr>
            <p:cNvSpPr/>
            <p:nvPr/>
          </p:nvSpPr>
          <p:spPr>
            <a:xfrm>
              <a:off x="5820502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C</a:t>
              </a:r>
              <a:endParaRPr lang="en-IN" sz="2500" dirty="0">
                <a:latin typeface="Nunito Sans" panose="020B060402020202020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E3ECBC-DA28-48B1-82C4-0D954233D783}"/>
                </a:ext>
              </a:extLst>
            </p:cNvPr>
            <p:cNvSpPr/>
            <p:nvPr/>
          </p:nvSpPr>
          <p:spPr>
            <a:xfrm>
              <a:off x="6913678" y="5412750"/>
              <a:ext cx="1093176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Nunito Sans" panose="020B0604020202020204" charset="0"/>
                </a:rPr>
                <a:t>S</a:t>
              </a:r>
              <a:endParaRPr lang="en-IN" sz="2500" dirty="0">
                <a:latin typeface="Nunito Sans" panose="020B060402020202020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0144B4A-1DCF-4296-B321-3F0E0EDBAA29}"/>
              </a:ext>
            </a:extLst>
          </p:cNvPr>
          <p:cNvSpPr/>
          <p:nvPr/>
        </p:nvSpPr>
        <p:spPr>
          <a:xfrm>
            <a:off x="1436979" y="5156133"/>
            <a:ext cx="1093176" cy="532080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G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E0A7F2-3790-48B6-A2FB-A5C29EC8AADE}"/>
              </a:ext>
            </a:extLst>
          </p:cNvPr>
          <p:cNvSpPr/>
          <p:nvPr/>
        </p:nvSpPr>
        <p:spPr>
          <a:xfrm>
            <a:off x="2541725" y="5154693"/>
            <a:ext cx="1093176" cy="533637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D</a:t>
            </a:r>
            <a:endParaRPr lang="en-IN" sz="2500" dirty="0">
              <a:latin typeface="Nunito Sans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FAE80E-DCF1-4B13-9292-0DF9358AD832}"/>
              </a:ext>
            </a:extLst>
          </p:cNvPr>
          <p:cNvGrpSpPr/>
          <p:nvPr/>
        </p:nvGrpSpPr>
        <p:grpSpPr>
          <a:xfrm>
            <a:off x="1434541" y="5941736"/>
            <a:ext cx="6547339" cy="368331"/>
            <a:chOff x="1448697" y="5942252"/>
            <a:chExt cx="6547339" cy="36833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AF7EA1-D1AB-4DD0-87C5-A70B9ABCC6F0}"/>
                </a:ext>
              </a:extLst>
            </p:cNvPr>
            <p:cNvSpPr/>
            <p:nvPr/>
          </p:nvSpPr>
          <p:spPr>
            <a:xfrm>
              <a:off x="1448697" y="5942253"/>
              <a:ext cx="1093044" cy="367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Nunito Sans" panose="020B0604020202020204" charset="0"/>
                </a:rPr>
                <a:t>0</a:t>
              </a:r>
              <a:endParaRPr lang="en-IN" sz="2000" dirty="0">
                <a:latin typeface="Nunito Sans" panose="020B060402020202020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AA516D-6CED-432F-BBF0-B33F9A95767B}"/>
                </a:ext>
              </a:extLst>
            </p:cNvPr>
            <p:cNvSpPr/>
            <p:nvPr/>
          </p:nvSpPr>
          <p:spPr>
            <a:xfrm rot="5400000">
              <a:off x="5079845" y="5580446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1DFB8F-B537-4A69-A14C-F19B5DAB7048}"/>
                </a:ext>
              </a:extLst>
            </p:cNvPr>
            <p:cNvSpPr/>
            <p:nvPr/>
          </p:nvSpPr>
          <p:spPr>
            <a:xfrm rot="5400000">
              <a:off x="6173293" y="5581189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E583664-46BA-4716-8A4F-80C4107EA9A8}"/>
                </a:ext>
              </a:extLst>
            </p:cNvPr>
            <p:cNvSpPr/>
            <p:nvPr/>
          </p:nvSpPr>
          <p:spPr>
            <a:xfrm rot="5400000">
              <a:off x="7266643" y="5580446"/>
              <a:ext cx="365472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8B710C-E2E6-459C-A818-73AE67A3CBC9}"/>
                </a:ext>
              </a:extLst>
            </p:cNvPr>
            <p:cNvSpPr/>
            <p:nvPr/>
          </p:nvSpPr>
          <p:spPr>
            <a:xfrm rot="5400000">
              <a:off x="2901749" y="5579389"/>
              <a:ext cx="367587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13C9EC-175B-4E82-A184-33028D1D3C8F}"/>
                </a:ext>
              </a:extLst>
            </p:cNvPr>
            <p:cNvSpPr/>
            <p:nvPr/>
          </p:nvSpPr>
          <p:spPr>
            <a:xfrm rot="5400000">
              <a:off x="3988462" y="5579388"/>
              <a:ext cx="367587" cy="1093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26D36B-EFD0-4243-B4B1-FAF566DE70DD}"/>
              </a:ext>
            </a:extLst>
          </p:cNvPr>
          <p:cNvSpPr/>
          <p:nvPr/>
        </p:nvSpPr>
        <p:spPr>
          <a:xfrm>
            <a:off x="2523899" y="5940765"/>
            <a:ext cx="1093045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4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DAC202-F6B6-4A65-9465-EF14A4C5D24E}"/>
              </a:ext>
            </a:extLst>
          </p:cNvPr>
          <p:cNvSpPr/>
          <p:nvPr/>
        </p:nvSpPr>
        <p:spPr>
          <a:xfrm>
            <a:off x="3614381" y="5940765"/>
            <a:ext cx="1093045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8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4EAE4B-D77E-41C4-87DB-4B9954C741D3}"/>
              </a:ext>
            </a:extLst>
          </p:cNvPr>
          <p:cNvSpPr/>
          <p:nvPr/>
        </p:nvSpPr>
        <p:spPr>
          <a:xfrm>
            <a:off x="4702558" y="5940766"/>
            <a:ext cx="1093045" cy="3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12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18AA4F-64B9-4EDC-9BDC-FFE1031173C5}"/>
              </a:ext>
            </a:extLst>
          </p:cNvPr>
          <p:cNvSpPr/>
          <p:nvPr/>
        </p:nvSpPr>
        <p:spPr>
          <a:xfrm>
            <a:off x="5797953" y="5943599"/>
            <a:ext cx="1093045" cy="365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11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F37D86-F4A6-4BAA-82C5-5F3C25DC14E6}"/>
              </a:ext>
            </a:extLst>
          </p:cNvPr>
          <p:cNvSpPr/>
          <p:nvPr/>
        </p:nvSpPr>
        <p:spPr>
          <a:xfrm>
            <a:off x="3624253" y="5154693"/>
            <a:ext cx="1093176" cy="533637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F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F0BFAC-AE8B-4E7D-A1C5-6D81F5E53180}"/>
              </a:ext>
            </a:extLst>
          </p:cNvPr>
          <p:cNvSpPr/>
          <p:nvPr/>
        </p:nvSpPr>
        <p:spPr>
          <a:xfrm>
            <a:off x="5810908" y="5160864"/>
            <a:ext cx="1093176" cy="532079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C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77FA07-CBCB-4252-9DC1-537DB1E26D42}"/>
              </a:ext>
            </a:extLst>
          </p:cNvPr>
          <p:cNvSpPr/>
          <p:nvPr/>
        </p:nvSpPr>
        <p:spPr>
          <a:xfrm>
            <a:off x="4719739" y="5157216"/>
            <a:ext cx="1093176" cy="530394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A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86134D-EDEB-4178-8DAD-3E302BE8F8BC}"/>
              </a:ext>
            </a:extLst>
          </p:cNvPr>
          <p:cNvSpPr/>
          <p:nvPr/>
        </p:nvSpPr>
        <p:spPr>
          <a:xfrm>
            <a:off x="6889189" y="5944891"/>
            <a:ext cx="1093045" cy="3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panose="020B0604020202020204" charset="0"/>
              </a:rPr>
              <a:t>14</a:t>
            </a:r>
            <a:endParaRPr lang="en-IN" sz="2000" dirty="0">
              <a:latin typeface="Nunito Sans" panose="020B060402020202020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853F71-EB7D-4D55-8CB1-53791EE125C9}"/>
              </a:ext>
            </a:extLst>
          </p:cNvPr>
          <p:cNvSpPr/>
          <p:nvPr/>
        </p:nvSpPr>
        <p:spPr>
          <a:xfrm>
            <a:off x="6913679" y="5160408"/>
            <a:ext cx="1093176" cy="532079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S</a:t>
            </a:r>
            <a:endParaRPr lang="en-IN" sz="2500" dirty="0">
              <a:latin typeface="Nunito Sans" panose="020B060402020202020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6E30D04-F6DA-48D9-91EA-2428854EB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99728"/>
              </p:ext>
            </p:extLst>
          </p:nvPr>
        </p:nvGraphicFramePr>
        <p:xfrm>
          <a:off x="4038600" y="1330407"/>
          <a:ext cx="41148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2654165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44832656"/>
                    </a:ext>
                  </a:extLst>
                </a:gridCol>
              </a:tblGrid>
              <a:tr h="598708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Distance 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81741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21107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5700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89515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73796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28020"/>
                  </a:ext>
                </a:extLst>
              </a:tr>
              <a:tr h="256589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Nunito Sans" panose="020B06040202020202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7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5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41C304-CB8A-45D6-9992-10F72C63B4CC}"/>
              </a:ext>
            </a:extLst>
          </p:cNvPr>
          <p:cNvSpPr/>
          <p:nvPr/>
        </p:nvSpPr>
        <p:spPr>
          <a:xfrm>
            <a:off x="1603516" y="1828458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40DE36-63B7-4EAF-BDD4-7E2AB2A6C177}"/>
              </a:ext>
            </a:extLst>
          </p:cNvPr>
          <p:cNvCxnSpPr>
            <a:cxnSpLocks/>
          </p:cNvCxnSpPr>
          <p:nvPr/>
        </p:nvCxnSpPr>
        <p:spPr>
          <a:xfrm>
            <a:off x="5638663" y="2623227"/>
            <a:ext cx="897" cy="201602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ABC790-7368-40A0-84AB-7FD794058DCF}"/>
              </a:ext>
            </a:extLst>
          </p:cNvPr>
          <p:cNvCxnSpPr>
            <a:cxnSpLocks/>
          </p:cNvCxnSpPr>
          <p:nvPr/>
        </p:nvCxnSpPr>
        <p:spPr>
          <a:xfrm flipV="1">
            <a:off x="2688674" y="2359282"/>
            <a:ext cx="2438121" cy="2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CEE061-5215-4EFC-83EF-DB9FEBD983E3}"/>
              </a:ext>
            </a:extLst>
          </p:cNvPr>
          <p:cNvCxnSpPr>
            <a:cxnSpLocks/>
            <a:stCxn id="115" idx="1"/>
            <a:endCxn id="19" idx="5"/>
          </p:cNvCxnSpPr>
          <p:nvPr/>
        </p:nvCxnSpPr>
        <p:spPr>
          <a:xfrm flipH="1" flipV="1">
            <a:off x="2512790" y="2498352"/>
            <a:ext cx="2750136" cy="224589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25129D-86AE-4C5A-A68A-BDA2D157B5C7}"/>
              </a:ext>
            </a:extLst>
          </p:cNvPr>
          <p:cNvCxnSpPr>
            <a:cxnSpLocks/>
            <a:stCxn id="115" idx="2"/>
            <a:endCxn id="114" idx="6"/>
          </p:cNvCxnSpPr>
          <p:nvPr/>
        </p:nvCxnSpPr>
        <p:spPr>
          <a:xfrm flipH="1" flipV="1">
            <a:off x="2668796" y="5020806"/>
            <a:ext cx="2438123" cy="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91C17-EDC9-4179-B68F-3C7BBF1B239E}"/>
              </a:ext>
            </a:extLst>
          </p:cNvPr>
          <p:cNvCxnSpPr>
            <a:cxnSpLocks/>
          </p:cNvCxnSpPr>
          <p:nvPr/>
        </p:nvCxnSpPr>
        <p:spPr>
          <a:xfrm flipH="1">
            <a:off x="2609165" y="2057400"/>
            <a:ext cx="2477876" cy="2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4DB8001-CC06-4929-801D-336F4BBADE57}"/>
              </a:ext>
            </a:extLst>
          </p:cNvPr>
          <p:cNvSpPr/>
          <p:nvPr/>
        </p:nvSpPr>
        <p:spPr>
          <a:xfrm>
            <a:off x="5106918" y="1825540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A81E28F-93C1-4234-9F48-07E170B311A5}"/>
              </a:ext>
            </a:extLst>
          </p:cNvPr>
          <p:cNvSpPr/>
          <p:nvPr/>
        </p:nvSpPr>
        <p:spPr>
          <a:xfrm>
            <a:off x="1603515" y="4628391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10021BD-D01D-4C4B-A3A6-33F44FED1BD4}"/>
              </a:ext>
            </a:extLst>
          </p:cNvPr>
          <p:cNvSpPr/>
          <p:nvPr/>
        </p:nvSpPr>
        <p:spPr>
          <a:xfrm>
            <a:off x="5106919" y="4629309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D312A2D-2107-4DF2-90F8-200E043CD07C}"/>
              </a:ext>
            </a:extLst>
          </p:cNvPr>
          <p:cNvCxnSpPr>
            <a:cxnSpLocks/>
          </p:cNvCxnSpPr>
          <p:nvPr/>
        </p:nvCxnSpPr>
        <p:spPr>
          <a:xfrm flipV="1">
            <a:off x="2296838" y="2613288"/>
            <a:ext cx="1" cy="201510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A90A23-BC79-4276-B8BC-6F617CB2A4F7}"/>
              </a:ext>
            </a:extLst>
          </p:cNvPr>
          <p:cNvCxnSpPr>
            <a:cxnSpLocks/>
          </p:cNvCxnSpPr>
          <p:nvPr/>
        </p:nvCxnSpPr>
        <p:spPr>
          <a:xfrm flipH="1">
            <a:off x="1992037" y="2613288"/>
            <a:ext cx="1" cy="201510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853E1A0-070C-4B5F-8A73-87D62EBB04B9}"/>
              </a:ext>
            </a:extLst>
          </p:cNvPr>
          <p:cNvSpPr txBox="1"/>
          <p:nvPr/>
        </p:nvSpPr>
        <p:spPr>
          <a:xfrm>
            <a:off x="3634956" y="1597264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414E9F-FE4C-4EA1-9393-18FA4ADC4324}"/>
              </a:ext>
            </a:extLst>
          </p:cNvPr>
          <p:cNvSpPr txBox="1"/>
          <p:nvPr/>
        </p:nvSpPr>
        <p:spPr>
          <a:xfrm>
            <a:off x="1523527" y="3358097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DA135B-DF88-443A-8D98-E8F96D30BFB9}"/>
              </a:ext>
            </a:extLst>
          </p:cNvPr>
          <p:cNvSpPr txBox="1"/>
          <p:nvPr/>
        </p:nvSpPr>
        <p:spPr>
          <a:xfrm>
            <a:off x="3744638" y="3119570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F65269-00EE-4E64-AD3A-C82E22E34538}"/>
              </a:ext>
            </a:extLst>
          </p:cNvPr>
          <p:cNvSpPr txBox="1"/>
          <p:nvPr/>
        </p:nvSpPr>
        <p:spPr>
          <a:xfrm>
            <a:off x="3713973" y="5079528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C05FB7-33C6-4D47-9192-E42B5EAC1CEC}"/>
              </a:ext>
            </a:extLst>
          </p:cNvPr>
          <p:cNvSpPr txBox="1"/>
          <p:nvPr/>
        </p:nvSpPr>
        <p:spPr>
          <a:xfrm>
            <a:off x="2305686" y="3352458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6164256-F763-4321-B4D1-45D36FCD46C8}"/>
              </a:ext>
            </a:extLst>
          </p:cNvPr>
          <p:cNvSpPr txBox="1"/>
          <p:nvPr/>
        </p:nvSpPr>
        <p:spPr>
          <a:xfrm>
            <a:off x="5686274" y="3358097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D0DB1E-54F1-4FAE-B6E4-9F7428DA87B6}"/>
              </a:ext>
            </a:extLst>
          </p:cNvPr>
          <p:cNvSpPr txBox="1"/>
          <p:nvPr/>
        </p:nvSpPr>
        <p:spPr>
          <a:xfrm>
            <a:off x="3605140" y="2389654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7263341" y="1672639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158236" y="2172478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9972468" y="2228799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6567514" y="237934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25AAEE4-C4BD-49FA-BD7F-B3EFB84776BC}"/>
              </a:ext>
            </a:extLst>
          </p:cNvPr>
          <p:cNvSpPr txBox="1"/>
          <p:nvPr/>
        </p:nvSpPr>
        <p:spPr>
          <a:xfrm>
            <a:off x="7376370" y="238913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7CAC9B-0846-481C-AF3F-70468E06FA9E}"/>
              </a:ext>
            </a:extLst>
          </p:cNvPr>
          <p:cNvSpPr txBox="1"/>
          <p:nvPr/>
        </p:nvSpPr>
        <p:spPr>
          <a:xfrm>
            <a:off x="8290446" y="237476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7E57CF-F34E-408B-A2CD-477EDD07D8E5}"/>
              </a:ext>
            </a:extLst>
          </p:cNvPr>
          <p:cNvSpPr txBox="1"/>
          <p:nvPr/>
        </p:nvSpPr>
        <p:spPr>
          <a:xfrm rot="5400000">
            <a:off x="9108150" y="240312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B6F0570-3F83-4D27-A529-E67AD58A1A7E}"/>
              </a:ext>
            </a:extLst>
          </p:cNvPr>
          <p:cNvSpPr txBox="1"/>
          <p:nvPr/>
        </p:nvSpPr>
        <p:spPr>
          <a:xfrm>
            <a:off x="10019455" y="239348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FD0BF-6C81-436F-A63C-EB3EBA0F7B74}"/>
              </a:ext>
            </a:extLst>
          </p:cNvPr>
          <p:cNvSpPr txBox="1"/>
          <p:nvPr/>
        </p:nvSpPr>
        <p:spPr>
          <a:xfrm>
            <a:off x="7380083" y="316655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2099C5-DF2C-4FB2-962F-88B641DC5CA0}"/>
              </a:ext>
            </a:extLst>
          </p:cNvPr>
          <p:cNvSpPr txBox="1"/>
          <p:nvPr/>
        </p:nvSpPr>
        <p:spPr>
          <a:xfrm>
            <a:off x="8294159" y="315218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D1EC82-FEC0-4170-82B5-DADDF336EC13}"/>
              </a:ext>
            </a:extLst>
          </p:cNvPr>
          <p:cNvSpPr txBox="1"/>
          <p:nvPr/>
        </p:nvSpPr>
        <p:spPr>
          <a:xfrm>
            <a:off x="9149248" y="318054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402373B-D8A3-4C7D-84AD-1BDB4DE563D4}"/>
              </a:ext>
            </a:extLst>
          </p:cNvPr>
          <p:cNvSpPr txBox="1"/>
          <p:nvPr/>
        </p:nvSpPr>
        <p:spPr>
          <a:xfrm>
            <a:off x="7376370" y="390057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F74993-C3A2-465F-BC8F-4514D706D77E}"/>
              </a:ext>
            </a:extLst>
          </p:cNvPr>
          <p:cNvSpPr txBox="1"/>
          <p:nvPr/>
        </p:nvSpPr>
        <p:spPr>
          <a:xfrm>
            <a:off x="9145535" y="391456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F0BA8C1-2C27-44B4-BE45-1177EF417D86}"/>
              </a:ext>
            </a:extLst>
          </p:cNvPr>
          <p:cNvSpPr txBox="1"/>
          <p:nvPr/>
        </p:nvSpPr>
        <p:spPr>
          <a:xfrm>
            <a:off x="10019455" y="390492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43424-7A56-4461-A75B-A446D33D11EC}"/>
              </a:ext>
            </a:extLst>
          </p:cNvPr>
          <p:cNvSpPr txBox="1"/>
          <p:nvPr/>
        </p:nvSpPr>
        <p:spPr>
          <a:xfrm>
            <a:off x="7376370" y="4654114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2C7C04-6040-4A8A-9091-EB5F7DC0359B}"/>
              </a:ext>
            </a:extLst>
          </p:cNvPr>
          <p:cNvSpPr txBox="1"/>
          <p:nvPr/>
        </p:nvSpPr>
        <p:spPr>
          <a:xfrm>
            <a:off x="10019455" y="4658464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018C63-CD6E-4A9C-BC67-D98C6C9858A2}"/>
              </a:ext>
            </a:extLst>
          </p:cNvPr>
          <p:cNvSpPr txBox="1"/>
          <p:nvPr/>
        </p:nvSpPr>
        <p:spPr>
          <a:xfrm rot="5400000">
            <a:off x="8193673" y="4670959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03BF24B-62F2-4C66-B49B-DB44478958D4}"/>
              </a:ext>
            </a:extLst>
          </p:cNvPr>
          <p:cNvSpPr txBox="1"/>
          <p:nvPr/>
        </p:nvSpPr>
        <p:spPr>
          <a:xfrm rot="5400000">
            <a:off x="9080945" y="4667384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9422320-7029-4C88-92D6-3F0A68618EE1}"/>
              </a:ext>
            </a:extLst>
          </p:cNvPr>
          <p:cNvSpPr txBox="1"/>
          <p:nvPr/>
        </p:nvSpPr>
        <p:spPr>
          <a:xfrm rot="5400000">
            <a:off x="8196440" y="3927830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BE0A245-5AFE-4248-8F9E-639DC1BEAA50}"/>
              </a:ext>
            </a:extLst>
          </p:cNvPr>
          <p:cNvSpPr txBox="1"/>
          <p:nvPr/>
        </p:nvSpPr>
        <p:spPr>
          <a:xfrm rot="5400000">
            <a:off x="9922746" y="3164650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21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3" grpId="0" animBg="1"/>
      <p:bldP spid="114" grpId="0" animBg="1"/>
      <p:bldP spid="115" grpId="0" animBg="1"/>
      <p:bldP spid="176" grpId="0"/>
      <p:bldP spid="177" grpId="0"/>
      <p:bldP spid="179" grpId="0"/>
      <p:bldP spid="180" grpId="0"/>
      <p:bldP spid="181" grpId="0"/>
      <p:bldP spid="182" grpId="0"/>
      <p:bldP spid="183" grpId="0"/>
      <p:bldP spid="191" grpId="0"/>
      <p:bldP spid="174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6" grpId="0"/>
      <p:bldP spid="208" grpId="0"/>
      <p:bldP spid="209" grpId="0"/>
      <p:bldP spid="210" grpId="0"/>
      <p:bldP spid="213" grpId="0"/>
      <p:bldP spid="214" grpId="0"/>
      <p:bldP spid="215" grpId="0"/>
      <p:bldP spid="216" grpId="0"/>
      <p:bldP spid="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1242482" y="1463918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220636" y="1963757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3951609" y="2020078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546655" y="2170628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25AAEE4-C4BD-49FA-BD7F-B3EFB84776BC}"/>
              </a:ext>
            </a:extLst>
          </p:cNvPr>
          <p:cNvSpPr txBox="1"/>
          <p:nvPr/>
        </p:nvSpPr>
        <p:spPr>
          <a:xfrm>
            <a:off x="1355511" y="218041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7CAC9B-0846-481C-AF3F-70468E06FA9E}"/>
              </a:ext>
            </a:extLst>
          </p:cNvPr>
          <p:cNvSpPr txBox="1"/>
          <p:nvPr/>
        </p:nvSpPr>
        <p:spPr>
          <a:xfrm>
            <a:off x="2269587" y="216604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7E57CF-F34E-408B-A2CD-477EDD07D8E5}"/>
              </a:ext>
            </a:extLst>
          </p:cNvPr>
          <p:cNvSpPr txBox="1"/>
          <p:nvPr/>
        </p:nvSpPr>
        <p:spPr>
          <a:xfrm rot="5400000">
            <a:off x="3087291" y="219440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B6F0570-3F83-4D27-A529-E67AD58A1A7E}"/>
              </a:ext>
            </a:extLst>
          </p:cNvPr>
          <p:cNvSpPr txBox="1"/>
          <p:nvPr/>
        </p:nvSpPr>
        <p:spPr>
          <a:xfrm>
            <a:off x="3998596" y="218476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FD0BF-6C81-436F-A63C-EB3EBA0F7B74}"/>
              </a:ext>
            </a:extLst>
          </p:cNvPr>
          <p:cNvSpPr txBox="1"/>
          <p:nvPr/>
        </p:nvSpPr>
        <p:spPr>
          <a:xfrm>
            <a:off x="1359224" y="295783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2099C5-DF2C-4FB2-962F-88B641DC5CA0}"/>
              </a:ext>
            </a:extLst>
          </p:cNvPr>
          <p:cNvSpPr txBox="1"/>
          <p:nvPr/>
        </p:nvSpPr>
        <p:spPr>
          <a:xfrm>
            <a:off x="2273300" y="294346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D1EC82-FEC0-4170-82B5-DADDF336EC13}"/>
              </a:ext>
            </a:extLst>
          </p:cNvPr>
          <p:cNvSpPr txBox="1"/>
          <p:nvPr/>
        </p:nvSpPr>
        <p:spPr>
          <a:xfrm>
            <a:off x="3128389" y="297182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402373B-D8A3-4C7D-84AD-1BDB4DE563D4}"/>
              </a:ext>
            </a:extLst>
          </p:cNvPr>
          <p:cNvSpPr txBox="1"/>
          <p:nvPr/>
        </p:nvSpPr>
        <p:spPr>
          <a:xfrm>
            <a:off x="1355511" y="369185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F74993-C3A2-465F-BC8F-4514D706D77E}"/>
              </a:ext>
            </a:extLst>
          </p:cNvPr>
          <p:cNvSpPr txBox="1"/>
          <p:nvPr/>
        </p:nvSpPr>
        <p:spPr>
          <a:xfrm>
            <a:off x="3124676" y="370583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F0BA8C1-2C27-44B4-BE45-1177EF417D86}"/>
              </a:ext>
            </a:extLst>
          </p:cNvPr>
          <p:cNvSpPr txBox="1"/>
          <p:nvPr/>
        </p:nvSpPr>
        <p:spPr>
          <a:xfrm>
            <a:off x="3998596" y="36962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43424-7A56-4461-A75B-A446D33D11EC}"/>
              </a:ext>
            </a:extLst>
          </p:cNvPr>
          <p:cNvSpPr txBox="1"/>
          <p:nvPr/>
        </p:nvSpPr>
        <p:spPr>
          <a:xfrm>
            <a:off x="1355511" y="444539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2C7C04-6040-4A8A-9091-EB5F7DC0359B}"/>
              </a:ext>
            </a:extLst>
          </p:cNvPr>
          <p:cNvSpPr txBox="1"/>
          <p:nvPr/>
        </p:nvSpPr>
        <p:spPr>
          <a:xfrm>
            <a:off x="3998596" y="444974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018C63-CD6E-4A9C-BC67-D98C6C9858A2}"/>
              </a:ext>
            </a:extLst>
          </p:cNvPr>
          <p:cNvSpPr txBox="1"/>
          <p:nvPr/>
        </p:nvSpPr>
        <p:spPr>
          <a:xfrm rot="5400000">
            <a:off x="2172814" y="4462238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03BF24B-62F2-4C66-B49B-DB44478958D4}"/>
              </a:ext>
            </a:extLst>
          </p:cNvPr>
          <p:cNvSpPr txBox="1"/>
          <p:nvPr/>
        </p:nvSpPr>
        <p:spPr>
          <a:xfrm rot="5400000">
            <a:off x="3060086" y="4458663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9422320-7029-4C88-92D6-3F0A68618EE1}"/>
              </a:ext>
            </a:extLst>
          </p:cNvPr>
          <p:cNvSpPr txBox="1"/>
          <p:nvPr/>
        </p:nvSpPr>
        <p:spPr>
          <a:xfrm rot="5400000">
            <a:off x="2175581" y="3719109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BE0A245-5AFE-4248-8F9E-639DC1BEAA50}"/>
              </a:ext>
            </a:extLst>
          </p:cNvPr>
          <p:cNvSpPr txBox="1"/>
          <p:nvPr/>
        </p:nvSpPr>
        <p:spPr>
          <a:xfrm rot="5400000">
            <a:off x="3901887" y="2955929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17414-04F9-4038-AEF6-492839087965}"/>
              </a:ext>
            </a:extLst>
          </p:cNvPr>
          <p:cNvSpPr txBox="1"/>
          <p:nvPr/>
        </p:nvSpPr>
        <p:spPr>
          <a:xfrm>
            <a:off x="7310420" y="1480797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6D09E3-4662-4790-93D9-C9F2D1C8795C}"/>
              </a:ext>
            </a:extLst>
          </p:cNvPr>
          <p:cNvGrpSpPr/>
          <p:nvPr/>
        </p:nvGrpSpPr>
        <p:grpSpPr>
          <a:xfrm>
            <a:off x="1162453" y="1976557"/>
            <a:ext cx="617668" cy="3009122"/>
            <a:chOff x="7158236" y="2172478"/>
            <a:chExt cx="617668" cy="30091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D7AC2-BC62-4A6D-9939-B591B7A4D361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EAF656-D326-4326-A697-FCF13DE25C30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A1BE9C-E738-4C49-A9AE-4D22D1DEC4F1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0390FB-25C9-4EAD-931E-CBA83193086E}"/>
              </a:ext>
            </a:extLst>
          </p:cNvPr>
          <p:cNvGrpSpPr/>
          <p:nvPr/>
        </p:nvGrpSpPr>
        <p:grpSpPr>
          <a:xfrm>
            <a:off x="10047609" y="2037448"/>
            <a:ext cx="620391" cy="3009122"/>
            <a:chOff x="9972468" y="2228799"/>
            <a:chExt cx="620391" cy="30091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86427D-35C2-4B64-B8B7-B1C291BEF201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34226D-96D4-41CD-91DF-B366EF0A1A4A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33BCBD-D450-457E-9D7F-185F68E9C5DD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0E12DE-6019-4829-8FAA-CAA2A3213D08}"/>
              </a:ext>
            </a:extLst>
          </p:cNvPr>
          <p:cNvSpPr txBox="1"/>
          <p:nvPr/>
        </p:nvSpPr>
        <p:spPr>
          <a:xfrm>
            <a:off x="6623629" y="217596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9C1B5-B782-4EB7-A764-2D15856DDBD5}"/>
              </a:ext>
            </a:extLst>
          </p:cNvPr>
          <p:cNvSpPr/>
          <p:nvPr/>
        </p:nvSpPr>
        <p:spPr>
          <a:xfrm>
            <a:off x="2766354" y="5564062"/>
            <a:ext cx="7269401" cy="7377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  <a:r>
              <a:rPr lang="en-IN" sz="2500" baseline="30000" dirty="0">
                <a:latin typeface="Nunito Sans" panose="020B0604020202020204" charset="0"/>
              </a:rPr>
              <a:t>k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 = min {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j],  A</a:t>
            </a:r>
            <a:r>
              <a:rPr lang="en-IN" sz="2500" baseline="30000" dirty="0">
                <a:latin typeface="Nunito Sans" panose="020B0604020202020204" charset="0"/>
              </a:rPr>
              <a:t>k - 1 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k] +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[k, j] 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8B2-0753-4C7F-B1E0-48A3E80FB11B}"/>
              </a:ext>
            </a:extLst>
          </p:cNvPr>
          <p:cNvSpPr txBox="1"/>
          <p:nvPr/>
        </p:nvSpPr>
        <p:spPr>
          <a:xfrm>
            <a:off x="7423674" y="218194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1FB610-D7FF-4848-BD9F-AB7B30B90694}"/>
              </a:ext>
            </a:extLst>
          </p:cNvPr>
          <p:cNvSpPr txBox="1"/>
          <p:nvPr/>
        </p:nvSpPr>
        <p:spPr>
          <a:xfrm>
            <a:off x="8337750" y="216757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A731C9-61C6-40D9-BFB2-E9B7344B18FC}"/>
              </a:ext>
            </a:extLst>
          </p:cNvPr>
          <p:cNvSpPr txBox="1"/>
          <p:nvPr/>
        </p:nvSpPr>
        <p:spPr>
          <a:xfrm rot="5400000">
            <a:off x="9155454" y="219593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513EDE-7E6D-4245-B588-AA16BA5E26B3}"/>
              </a:ext>
            </a:extLst>
          </p:cNvPr>
          <p:cNvSpPr txBox="1"/>
          <p:nvPr/>
        </p:nvSpPr>
        <p:spPr>
          <a:xfrm>
            <a:off x="10066759" y="218629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6E62EC-E07D-4FD0-85CC-468132B9288D}"/>
              </a:ext>
            </a:extLst>
          </p:cNvPr>
          <p:cNvSpPr txBox="1"/>
          <p:nvPr/>
        </p:nvSpPr>
        <p:spPr>
          <a:xfrm>
            <a:off x="7427387" y="295937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4EAE7C-E190-42B0-B692-07A601FC0062}"/>
              </a:ext>
            </a:extLst>
          </p:cNvPr>
          <p:cNvSpPr txBox="1"/>
          <p:nvPr/>
        </p:nvSpPr>
        <p:spPr>
          <a:xfrm>
            <a:off x="8341463" y="29450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145FA2-B975-464B-AFF2-6AA68425C0F0}"/>
              </a:ext>
            </a:extLst>
          </p:cNvPr>
          <p:cNvSpPr txBox="1"/>
          <p:nvPr/>
        </p:nvSpPr>
        <p:spPr>
          <a:xfrm>
            <a:off x="7423674" y="369338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A960E6-CA2B-43AA-A4F9-04524204D2D9}"/>
              </a:ext>
            </a:extLst>
          </p:cNvPr>
          <p:cNvSpPr txBox="1"/>
          <p:nvPr/>
        </p:nvSpPr>
        <p:spPr>
          <a:xfrm>
            <a:off x="9192839" y="370737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02E45C-E678-4F47-800B-3B4651B136CF}"/>
              </a:ext>
            </a:extLst>
          </p:cNvPr>
          <p:cNvSpPr txBox="1"/>
          <p:nvPr/>
        </p:nvSpPr>
        <p:spPr>
          <a:xfrm>
            <a:off x="7423674" y="444692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74D933-4456-4E20-B5A5-52E8FFC05271}"/>
              </a:ext>
            </a:extLst>
          </p:cNvPr>
          <p:cNvSpPr txBox="1"/>
          <p:nvPr/>
        </p:nvSpPr>
        <p:spPr>
          <a:xfrm>
            <a:off x="10066759" y="445127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CA7070-1443-46DF-A033-755583E55C14}"/>
              </a:ext>
            </a:extLst>
          </p:cNvPr>
          <p:cNvSpPr txBox="1"/>
          <p:nvPr/>
        </p:nvSpPr>
        <p:spPr>
          <a:xfrm>
            <a:off x="9204846" y="29500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E673B8-5F26-405D-9F4F-FBE6AAF67BF9}"/>
              </a:ext>
            </a:extLst>
          </p:cNvPr>
          <p:cNvSpPr txBox="1"/>
          <p:nvPr/>
        </p:nvSpPr>
        <p:spPr>
          <a:xfrm>
            <a:off x="9982200" y="2942032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6CCAD5-1A01-4C1A-9EBD-5CE06439B3A5}"/>
              </a:ext>
            </a:extLst>
          </p:cNvPr>
          <p:cNvSpPr txBox="1"/>
          <p:nvPr/>
        </p:nvSpPr>
        <p:spPr>
          <a:xfrm>
            <a:off x="8243287" y="370583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4DBE19-138B-451D-BFB4-986F31B28A11}"/>
              </a:ext>
            </a:extLst>
          </p:cNvPr>
          <p:cNvSpPr txBox="1"/>
          <p:nvPr/>
        </p:nvSpPr>
        <p:spPr>
          <a:xfrm>
            <a:off x="10092628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860741-4A68-40DA-8C7F-DE6296F1C9E4}"/>
              </a:ext>
            </a:extLst>
          </p:cNvPr>
          <p:cNvSpPr txBox="1"/>
          <p:nvPr/>
        </p:nvSpPr>
        <p:spPr>
          <a:xfrm>
            <a:off x="8394341" y="447550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BAD04A-DE10-4CB3-8636-04123665095A}"/>
              </a:ext>
            </a:extLst>
          </p:cNvPr>
          <p:cNvSpPr txBox="1"/>
          <p:nvPr/>
        </p:nvSpPr>
        <p:spPr>
          <a:xfrm rot="5400000">
            <a:off x="9158296" y="445866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645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  <p:bldP spid="3" grpId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8" grpId="0"/>
      <p:bldP spid="99" grpId="0"/>
      <p:bldP spid="100" grpId="0"/>
      <p:bldP spid="101" grpId="0"/>
      <p:bldP spid="102" grpId="0"/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1242482" y="1463918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220636" y="1963757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3951609" y="2020078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546655" y="2170628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25AAEE4-C4BD-49FA-BD7F-B3EFB84776BC}"/>
              </a:ext>
            </a:extLst>
          </p:cNvPr>
          <p:cNvSpPr txBox="1"/>
          <p:nvPr/>
        </p:nvSpPr>
        <p:spPr>
          <a:xfrm>
            <a:off x="1355511" y="218041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7CAC9B-0846-481C-AF3F-70468E06FA9E}"/>
              </a:ext>
            </a:extLst>
          </p:cNvPr>
          <p:cNvSpPr txBox="1"/>
          <p:nvPr/>
        </p:nvSpPr>
        <p:spPr>
          <a:xfrm>
            <a:off x="2269587" y="216604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7E57CF-F34E-408B-A2CD-477EDD07D8E5}"/>
              </a:ext>
            </a:extLst>
          </p:cNvPr>
          <p:cNvSpPr txBox="1"/>
          <p:nvPr/>
        </p:nvSpPr>
        <p:spPr>
          <a:xfrm rot="5400000">
            <a:off x="3087291" y="219440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B6F0570-3F83-4D27-A529-E67AD58A1A7E}"/>
              </a:ext>
            </a:extLst>
          </p:cNvPr>
          <p:cNvSpPr txBox="1"/>
          <p:nvPr/>
        </p:nvSpPr>
        <p:spPr>
          <a:xfrm>
            <a:off x="3998596" y="218476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FD0BF-6C81-436F-A63C-EB3EBA0F7B74}"/>
              </a:ext>
            </a:extLst>
          </p:cNvPr>
          <p:cNvSpPr txBox="1"/>
          <p:nvPr/>
        </p:nvSpPr>
        <p:spPr>
          <a:xfrm>
            <a:off x="1359224" y="295783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2099C5-DF2C-4FB2-962F-88B641DC5CA0}"/>
              </a:ext>
            </a:extLst>
          </p:cNvPr>
          <p:cNvSpPr txBox="1"/>
          <p:nvPr/>
        </p:nvSpPr>
        <p:spPr>
          <a:xfrm>
            <a:off x="2273300" y="294346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D1EC82-FEC0-4170-82B5-DADDF336EC13}"/>
              </a:ext>
            </a:extLst>
          </p:cNvPr>
          <p:cNvSpPr txBox="1"/>
          <p:nvPr/>
        </p:nvSpPr>
        <p:spPr>
          <a:xfrm>
            <a:off x="3128389" y="297182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402373B-D8A3-4C7D-84AD-1BDB4DE563D4}"/>
              </a:ext>
            </a:extLst>
          </p:cNvPr>
          <p:cNvSpPr txBox="1"/>
          <p:nvPr/>
        </p:nvSpPr>
        <p:spPr>
          <a:xfrm>
            <a:off x="1355511" y="369185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F74993-C3A2-465F-BC8F-4514D706D77E}"/>
              </a:ext>
            </a:extLst>
          </p:cNvPr>
          <p:cNvSpPr txBox="1"/>
          <p:nvPr/>
        </p:nvSpPr>
        <p:spPr>
          <a:xfrm>
            <a:off x="3124676" y="370583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F0BA8C1-2C27-44B4-BE45-1177EF417D86}"/>
              </a:ext>
            </a:extLst>
          </p:cNvPr>
          <p:cNvSpPr txBox="1"/>
          <p:nvPr/>
        </p:nvSpPr>
        <p:spPr>
          <a:xfrm>
            <a:off x="3998596" y="36962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43424-7A56-4461-A75B-A446D33D11EC}"/>
              </a:ext>
            </a:extLst>
          </p:cNvPr>
          <p:cNvSpPr txBox="1"/>
          <p:nvPr/>
        </p:nvSpPr>
        <p:spPr>
          <a:xfrm>
            <a:off x="1355511" y="444539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2C7C04-6040-4A8A-9091-EB5F7DC0359B}"/>
              </a:ext>
            </a:extLst>
          </p:cNvPr>
          <p:cNvSpPr txBox="1"/>
          <p:nvPr/>
        </p:nvSpPr>
        <p:spPr>
          <a:xfrm>
            <a:off x="3998596" y="444974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03BF24B-62F2-4C66-B49B-DB44478958D4}"/>
              </a:ext>
            </a:extLst>
          </p:cNvPr>
          <p:cNvSpPr txBox="1"/>
          <p:nvPr/>
        </p:nvSpPr>
        <p:spPr>
          <a:xfrm rot="5400000">
            <a:off x="3060086" y="4458663"/>
            <a:ext cx="4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17414-04F9-4038-AEF6-492839087965}"/>
              </a:ext>
            </a:extLst>
          </p:cNvPr>
          <p:cNvSpPr txBox="1"/>
          <p:nvPr/>
        </p:nvSpPr>
        <p:spPr>
          <a:xfrm>
            <a:off x="7310420" y="1480797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6D09E3-4662-4790-93D9-C9F2D1C8795C}"/>
              </a:ext>
            </a:extLst>
          </p:cNvPr>
          <p:cNvGrpSpPr/>
          <p:nvPr/>
        </p:nvGrpSpPr>
        <p:grpSpPr>
          <a:xfrm>
            <a:off x="1162453" y="1976557"/>
            <a:ext cx="617668" cy="3009122"/>
            <a:chOff x="7158236" y="2172478"/>
            <a:chExt cx="617668" cy="30091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D7AC2-BC62-4A6D-9939-B591B7A4D361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EAF656-D326-4326-A697-FCF13DE25C30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A1BE9C-E738-4C49-A9AE-4D22D1DEC4F1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0390FB-25C9-4EAD-931E-CBA83193086E}"/>
              </a:ext>
            </a:extLst>
          </p:cNvPr>
          <p:cNvGrpSpPr/>
          <p:nvPr/>
        </p:nvGrpSpPr>
        <p:grpSpPr>
          <a:xfrm>
            <a:off x="10047609" y="2037448"/>
            <a:ext cx="620391" cy="3009122"/>
            <a:chOff x="9972468" y="2228799"/>
            <a:chExt cx="620391" cy="30091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86427D-35C2-4B64-B8B7-B1C291BEF201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34226D-96D4-41CD-91DF-B366EF0A1A4A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33BCBD-D450-457E-9D7F-185F68E9C5DD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0E12DE-6019-4829-8FAA-CAA2A3213D08}"/>
              </a:ext>
            </a:extLst>
          </p:cNvPr>
          <p:cNvSpPr txBox="1"/>
          <p:nvPr/>
        </p:nvSpPr>
        <p:spPr>
          <a:xfrm>
            <a:off x="6623629" y="217596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9C1B5-B782-4EB7-A764-2D15856DDBD5}"/>
              </a:ext>
            </a:extLst>
          </p:cNvPr>
          <p:cNvSpPr/>
          <p:nvPr/>
        </p:nvSpPr>
        <p:spPr>
          <a:xfrm>
            <a:off x="2766354" y="5564062"/>
            <a:ext cx="7269401" cy="7377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  <a:r>
              <a:rPr lang="en-IN" sz="2500" baseline="30000" dirty="0">
                <a:latin typeface="Nunito Sans" panose="020B0604020202020204" charset="0"/>
              </a:rPr>
              <a:t>k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 = min {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j],  A</a:t>
            </a:r>
            <a:r>
              <a:rPr lang="en-IN" sz="2500" baseline="30000" dirty="0">
                <a:latin typeface="Nunito Sans" panose="020B0604020202020204" charset="0"/>
              </a:rPr>
              <a:t>k - 1 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k] +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[k, j] 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8B2-0753-4C7F-B1E0-48A3E80FB11B}"/>
              </a:ext>
            </a:extLst>
          </p:cNvPr>
          <p:cNvSpPr txBox="1"/>
          <p:nvPr/>
        </p:nvSpPr>
        <p:spPr>
          <a:xfrm>
            <a:off x="7423674" y="218194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1FB610-D7FF-4848-BD9F-AB7B30B90694}"/>
              </a:ext>
            </a:extLst>
          </p:cNvPr>
          <p:cNvSpPr txBox="1"/>
          <p:nvPr/>
        </p:nvSpPr>
        <p:spPr>
          <a:xfrm>
            <a:off x="8337750" y="216757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513EDE-7E6D-4245-B588-AA16BA5E26B3}"/>
              </a:ext>
            </a:extLst>
          </p:cNvPr>
          <p:cNvSpPr txBox="1"/>
          <p:nvPr/>
        </p:nvSpPr>
        <p:spPr>
          <a:xfrm>
            <a:off x="10066759" y="2186298"/>
            <a:ext cx="368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6E62EC-E07D-4FD0-85CC-468132B9288D}"/>
              </a:ext>
            </a:extLst>
          </p:cNvPr>
          <p:cNvSpPr txBox="1"/>
          <p:nvPr/>
        </p:nvSpPr>
        <p:spPr>
          <a:xfrm>
            <a:off x="7427387" y="295937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4EAE7C-E190-42B0-B692-07A601FC0062}"/>
              </a:ext>
            </a:extLst>
          </p:cNvPr>
          <p:cNvSpPr txBox="1"/>
          <p:nvPr/>
        </p:nvSpPr>
        <p:spPr>
          <a:xfrm>
            <a:off x="8341463" y="29450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145FA2-B975-464B-AFF2-6AA68425C0F0}"/>
              </a:ext>
            </a:extLst>
          </p:cNvPr>
          <p:cNvSpPr txBox="1"/>
          <p:nvPr/>
        </p:nvSpPr>
        <p:spPr>
          <a:xfrm>
            <a:off x="7423674" y="369338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A960E6-CA2B-43AA-A4F9-04524204D2D9}"/>
              </a:ext>
            </a:extLst>
          </p:cNvPr>
          <p:cNvSpPr txBox="1"/>
          <p:nvPr/>
        </p:nvSpPr>
        <p:spPr>
          <a:xfrm>
            <a:off x="9192839" y="370737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02E45C-E678-4F47-800B-3B4651B136CF}"/>
              </a:ext>
            </a:extLst>
          </p:cNvPr>
          <p:cNvSpPr txBox="1"/>
          <p:nvPr/>
        </p:nvSpPr>
        <p:spPr>
          <a:xfrm>
            <a:off x="7423674" y="444692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74D933-4456-4E20-B5A5-52E8FFC05271}"/>
              </a:ext>
            </a:extLst>
          </p:cNvPr>
          <p:cNvSpPr txBox="1"/>
          <p:nvPr/>
        </p:nvSpPr>
        <p:spPr>
          <a:xfrm>
            <a:off x="10066759" y="445127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CA7070-1443-46DF-A033-755583E55C14}"/>
              </a:ext>
            </a:extLst>
          </p:cNvPr>
          <p:cNvSpPr txBox="1"/>
          <p:nvPr/>
        </p:nvSpPr>
        <p:spPr>
          <a:xfrm>
            <a:off x="9204846" y="29500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E673B8-5F26-405D-9F4F-FBE6AAF67BF9}"/>
              </a:ext>
            </a:extLst>
          </p:cNvPr>
          <p:cNvSpPr txBox="1"/>
          <p:nvPr/>
        </p:nvSpPr>
        <p:spPr>
          <a:xfrm>
            <a:off x="3882817" y="296737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6CCAD5-1A01-4C1A-9EBD-5CE06439B3A5}"/>
              </a:ext>
            </a:extLst>
          </p:cNvPr>
          <p:cNvSpPr txBox="1"/>
          <p:nvPr/>
        </p:nvSpPr>
        <p:spPr>
          <a:xfrm>
            <a:off x="2093801" y="369382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4DBE19-138B-451D-BFB4-986F31B28A11}"/>
              </a:ext>
            </a:extLst>
          </p:cNvPr>
          <p:cNvSpPr txBox="1"/>
          <p:nvPr/>
        </p:nvSpPr>
        <p:spPr>
          <a:xfrm>
            <a:off x="10092628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860741-4A68-40DA-8C7F-DE6296F1C9E4}"/>
              </a:ext>
            </a:extLst>
          </p:cNvPr>
          <p:cNvSpPr txBox="1"/>
          <p:nvPr/>
        </p:nvSpPr>
        <p:spPr>
          <a:xfrm>
            <a:off x="2220647" y="4444193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6D42EB-F2CC-421B-97A5-CD1433C69220}"/>
              </a:ext>
            </a:extLst>
          </p:cNvPr>
          <p:cNvSpPr txBox="1"/>
          <p:nvPr/>
        </p:nvSpPr>
        <p:spPr>
          <a:xfrm>
            <a:off x="9982150" y="295783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8331F-553D-45E5-B00D-A60DE1C2D265}"/>
              </a:ext>
            </a:extLst>
          </p:cNvPr>
          <p:cNvSpPr txBox="1"/>
          <p:nvPr/>
        </p:nvSpPr>
        <p:spPr>
          <a:xfrm>
            <a:off x="8191097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1D8FA7-F84F-4FDB-B111-94FACE1FD125}"/>
              </a:ext>
            </a:extLst>
          </p:cNvPr>
          <p:cNvSpPr txBox="1"/>
          <p:nvPr/>
        </p:nvSpPr>
        <p:spPr>
          <a:xfrm>
            <a:off x="8307185" y="4467395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9A6E-DFD0-4F8E-BB4D-7765FCD83010}"/>
              </a:ext>
            </a:extLst>
          </p:cNvPr>
          <p:cNvSpPr txBox="1"/>
          <p:nvPr/>
        </p:nvSpPr>
        <p:spPr>
          <a:xfrm>
            <a:off x="9220200" y="2177408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DAC6E5-F065-4321-8B8C-806BD2683F31}"/>
              </a:ext>
            </a:extLst>
          </p:cNvPr>
          <p:cNvSpPr txBox="1"/>
          <p:nvPr/>
        </p:nvSpPr>
        <p:spPr>
          <a:xfrm>
            <a:off x="9086746" y="445127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819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  <p:bldP spid="85" grpId="0"/>
      <p:bldP spid="86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8" grpId="0"/>
      <p:bldP spid="101" grpId="0"/>
      <p:bldP spid="65" grpId="0"/>
      <p:bldP spid="66" grpId="0"/>
      <p:bldP spid="67" grpId="0"/>
      <p:bldP spid="68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1242482" y="1463918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220636" y="1963757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3951609" y="2020078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546655" y="2170628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25AAEE4-C4BD-49FA-BD7F-B3EFB84776BC}"/>
              </a:ext>
            </a:extLst>
          </p:cNvPr>
          <p:cNvSpPr txBox="1"/>
          <p:nvPr/>
        </p:nvSpPr>
        <p:spPr>
          <a:xfrm>
            <a:off x="1355511" y="218041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7CAC9B-0846-481C-AF3F-70468E06FA9E}"/>
              </a:ext>
            </a:extLst>
          </p:cNvPr>
          <p:cNvSpPr txBox="1"/>
          <p:nvPr/>
        </p:nvSpPr>
        <p:spPr>
          <a:xfrm>
            <a:off x="2269587" y="216604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B6F0570-3F83-4D27-A529-E67AD58A1A7E}"/>
              </a:ext>
            </a:extLst>
          </p:cNvPr>
          <p:cNvSpPr txBox="1"/>
          <p:nvPr/>
        </p:nvSpPr>
        <p:spPr>
          <a:xfrm>
            <a:off x="3998596" y="218476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FD0BF-6C81-436F-A63C-EB3EBA0F7B74}"/>
              </a:ext>
            </a:extLst>
          </p:cNvPr>
          <p:cNvSpPr txBox="1"/>
          <p:nvPr/>
        </p:nvSpPr>
        <p:spPr>
          <a:xfrm>
            <a:off x="1359224" y="295783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2099C5-DF2C-4FB2-962F-88B641DC5CA0}"/>
              </a:ext>
            </a:extLst>
          </p:cNvPr>
          <p:cNvSpPr txBox="1"/>
          <p:nvPr/>
        </p:nvSpPr>
        <p:spPr>
          <a:xfrm>
            <a:off x="2273300" y="294346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D1EC82-FEC0-4170-82B5-DADDF336EC13}"/>
              </a:ext>
            </a:extLst>
          </p:cNvPr>
          <p:cNvSpPr txBox="1"/>
          <p:nvPr/>
        </p:nvSpPr>
        <p:spPr>
          <a:xfrm>
            <a:off x="3128389" y="297182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402373B-D8A3-4C7D-84AD-1BDB4DE563D4}"/>
              </a:ext>
            </a:extLst>
          </p:cNvPr>
          <p:cNvSpPr txBox="1"/>
          <p:nvPr/>
        </p:nvSpPr>
        <p:spPr>
          <a:xfrm>
            <a:off x="1355511" y="369185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F74993-C3A2-465F-BC8F-4514D706D77E}"/>
              </a:ext>
            </a:extLst>
          </p:cNvPr>
          <p:cNvSpPr txBox="1"/>
          <p:nvPr/>
        </p:nvSpPr>
        <p:spPr>
          <a:xfrm>
            <a:off x="3124676" y="370583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F0BA8C1-2C27-44B4-BE45-1177EF417D86}"/>
              </a:ext>
            </a:extLst>
          </p:cNvPr>
          <p:cNvSpPr txBox="1"/>
          <p:nvPr/>
        </p:nvSpPr>
        <p:spPr>
          <a:xfrm>
            <a:off x="3998596" y="36962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43424-7A56-4461-A75B-A446D33D11EC}"/>
              </a:ext>
            </a:extLst>
          </p:cNvPr>
          <p:cNvSpPr txBox="1"/>
          <p:nvPr/>
        </p:nvSpPr>
        <p:spPr>
          <a:xfrm>
            <a:off x="1355511" y="444539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2C7C04-6040-4A8A-9091-EB5F7DC0359B}"/>
              </a:ext>
            </a:extLst>
          </p:cNvPr>
          <p:cNvSpPr txBox="1"/>
          <p:nvPr/>
        </p:nvSpPr>
        <p:spPr>
          <a:xfrm>
            <a:off x="3998596" y="444974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17414-04F9-4038-AEF6-492839087965}"/>
              </a:ext>
            </a:extLst>
          </p:cNvPr>
          <p:cNvSpPr txBox="1"/>
          <p:nvPr/>
        </p:nvSpPr>
        <p:spPr>
          <a:xfrm>
            <a:off x="7310420" y="1480797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6D09E3-4662-4790-93D9-C9F2D1C8795C}"/>
              </a:ext>
            </a:extLst>
          </p:cNvPr>
          <p:cNvGrpSpPr/>
          <p:nvPr/>
        </p:nvGrpSpPr>
        <p:grpSpPr>
          <a:xfrm>
            <a:off x="1162453" y="1976557"/>
            <a:ext cx="617668" cy="3009122"/>
            <a:chOff x="7158236" y="2172478"/>
            <a:chExt cx="617668" cy="30091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D7AC2-BC62-4A6D-9939-B591B7A4D361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EAF656-D326-4326-A697-FCF13DE25C30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A1BE9C-E738-4C49-A9AE-4D22D1DEC4F1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0390FB-25C9-4EAD-931E-CBA83193086E}"/>
              </a:ext>
            </a:extLst>
          </p:cNvPr>
          <p:cNvGrpSpPr/>
          <p:nvPr/>
        </p:nvGrpSpPr>
        <p:grpSpPr>
          <a:xfrm>
            <a:off x="10047609" y="2037448"/>
            <a:ext cx="620391" cy="3009122"/>
            <a:chOff x="9972468" y="2228799"/>
            <a:chExt cx="620391" cy="30091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86427D-35C2-4B64-B8B7-B1C291BEF201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34226D-96D4-41CD-91DF-B366EF0A1A4A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33BCBD-D450-457E-9D7F-185F68E9C5DD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0E12DE-6019-4829-8FAA-CAA2A3213D08}"/>
              </a:ext>
            </a:extLst>
          </p:cNvPr>
          <p:cNvSpPr txBox="1"/>
          <p:nvPr/>
        </p:nvSpPr>
        <p:spPr>
          <a:xfrm>
            <a:off x="6623629" y="217596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9C1B5-B782-4EB7-A764-2D15856DDBD5}"/>
              </a:ext>
            </a:extLst>
          </p:cNvPr>
          <p:cNvSpPr/>
          <p:nvPr/>
        </p:nvSpPr>
        <p:spPr>
          <a:xfrm>
            <a:off x="2766354" y="5564062"/>
            <a:ext cx="7269401" cy="7377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  <a:r>
              <a:rPr lang="en-IN" sz="2500" baseline="30000" dirty="0">
                <a:latin typeface="Nunito Sans" panose="020B0604020202020204" charset="0"/>
              </a:rPr>
              <a:t>k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 = min {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j],  A</a:t>
            </a:r>
            <a:r>
              <a:rPr lang="en-IN" sz="2500" baseline="30000" dirty="0">
                <a:latin typeface="Nunito Sans" panose="020B0604020202020204" charset="0"/>
              </a:rPr>
              <a:t>k - 1 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k] +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[k, j] 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8B2-0753-4C7F-B1E0-48A3E80FB11B}"/>
              </a:ext>
            </a:extLst>
          </p:cNvPr>
          <p:cNvSpPr txBox="1"/>
          <p:nvPr/>
        </p:nvSpPr>
        <p:spPr>
          <a:xfrm>
            <a:off x="7423674" y="218194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1FB610-D7FF-4848-BD9F-AB7B30B90694}"/>
              </a:ext>
            </a:extLst>
          </p:cNvPr>
          <p:cNvSpPr txBox="1"/>
          <p:nvPr/>
        </p:nvSpPr>
        <p:spPr>
          <a:xfrm>
            <a:off x="8337750" y="216757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513EDE-7E6D-4245-B588-AA16BA5E26B3}"/>
              </a:ext>
            </a:extLst>
          </p:cNvPr>
          <p:cNvSpPr txBox="1"/>
          <p:nvPr/>
        </p:nvSpPr>
        <p:spPr>
          <a:xfrm>
            <a:off x="10066759" y="2186298"/>
            <a:ext cx="368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6E62EC-E07D-4FD0-85CC-468132B9288D}"/>
              </a:ext>
            </a:extLst>
          </p:cNvPr>
          <p:cNvSpPr txBox="1"/>
          <p:nvPr/>
        </p:nvSpPr>
        <p:spPr>
          <a:xfrm>
            <a:off x="7427387" y="295937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4EAE7C-E190-42B0-B692-07A601FC0062}"/>
              </a:ext>
            </a:extLst>
          </p:cNvPr>
          <p:cNvSpPr txBox="1"/>
          <p:nvPr/>
        </p:nvSpPr>
        <p:spPr>
          <a:xfrm>
            <a:off x="8341463" y="29450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145FA2-B975-464B-AFF2-6AA68425C0F0}"/>
              </a:ext>
            </a:extLst>
          </p:cNvPr>
          <p:cNvSpPr txBox="1"/>
          <p:nvPr/>
        </p:nvSpPr>
        <p:spPr>
          <a:xfrm>
            <a:off x="7423674" y="369338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A960E6-CA2B-43AA-A4F9-04524204D2D9}"/>
              </a:ext>
            </a:extLst>
          </p:cNvPr>
          <p:cNvSpPr txBox="1"/>
          <p:nvPr/>
        </p:nvSpPr>
        <p:spPr>
          <a:xfrm>
            <a:off x="9192839" y="370737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02E45C-E678-4F47-800B-3B4651B136CF}"/>
              </a:ext>
            </a:extLst>
          </p:cNvPr>
          <p:cNvSpPr txBox="1"/>
          <p:nvPr/>
        </p:nvSpPr>
        <p:spPr>
          <a:xfrm>
            <a:off x="7423674" y="444692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74D933-4456-4E20-B5A5-52E8FFC05271}"/>
              </a:ext>
            </a:extLst>
          </p:cNvPr>
          <p:cNvSpPr txBox="1"/>
          <p:nvPr/>
        </p:nvSpPr>
        <p:spPr>
          <a:xfrm>
            <a:off x="10066759" y="445127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CA7070-1443-46DF-A033-755583E55C14}"/>
              </a:ext>
            </a:extLst>
          </p:cNvPr>
          <p:cNvSpPr txBox="1"/>
          <p:nvPr/>
        </p:nvSpPr>
        <p:spPr>
          <a:xfrm>
            <a:off x="9204846" y="29500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E673B8-5F26-405D-9F4F-FBE6AAF67BF9}"/>
              </a:ext>
            </a:extLst>
          </p:cNvPr>
          <p:cNvSpPr txBox="1"/>
          <p:nvPr/>
        </p:nvSpPr>
        <p:spPr>
          <a:xfrm>
            <a:off x="3882817" y="296737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6CCAD5-1A01-4C1A-9EBD-5CE06439B3A5}"/>
              </a:ext>
            </a:extLst>
          </p:cNvPr>
          <p:cNvSpPr txBox="1"/>
          <p:nvPr/>
        </p:nvSpPr>
        <p:spPr>
          <a:xfrm>
            <a:off x="2093801" y="369382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4DBE19-138B-451D-BFB4-986F31B28A11}"/>
              </a:ext>
            </a:extLst>
          </p:cNvPr>
          <p:cNvSpPr txBox="1"/>
          <p:nvPr/>
        </p:nvSpPr>
        <p:spPr>
          <a:xfrm>
            <a:off x="10092628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860741-4A68-40DA-8C7F-DE6296F1C9E4}"/>
              </a:ext>
            </a:extLst>
          </p:cNvPr>
          <p:cNvSpPr txBox="1"/>
          <p:nvPr/>
        </p:nvSpPr>
        <p:spPr>
          <a:xfrm>
            <a:off x="2220647" y="4444193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6D42EB-F2CC-421B-97A5-CD1433C69220}"/>
              </a:ext>
            </a:extLst>
          </p:cNvPr>
          <p:cNvSpPr txBox="1"/>
          <p:nvPr/>
        </p:nvSpPr>
        <p:spPr>
          <a:xfrm>
            <a:off x="10069286" y="295783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8331F-553D-45E5-B00D-A60DE1C2D265}"/>
              </a:ext>
            </a:extLst>
          </p:cNvPr>
          <p:cNvSpPr txBox="1"/>
          <p:nvPr/>
        </p:nvSpPr>
        <p:spPr>
          <a:xfrm>
            <a:off x="8191097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1D8FA7-F84F-4FDB-B111-94FACE1FD125}"/>
              </a:ext>
            </a:extLst>
          </p:cNvPr>
          <p:cNvSpPr txBox="1"/>
          <p:nvPr/>
        </p:nvSpPr>
        <p:spPr>
          <a:xfrm>
            <a:off x="8307185" y="4467395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9A6E-DFD0-4F8E-BB4D-7765FCD83010}"/>
              </a:ext>
            </a:extLst>
          </p:cNvPr>
          <p:cNvSpPr txBox="1"/>
          <p:nvPr/>
        </p:nvSpPr>
        <p:spPr>
          <a:xfrm>
            <a:off x="9255381" y="2177408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DAC6E5-F065-4321-8B8C-806BD2683F31}"/>
              </a:ext>
            </a:extLst>
          </p:cNvPr>
          <p:cNvSpPr txBox="1"/>
          <p:nvPr/>
        </p:nvSpPr>
        <p:spPr>
          <a:xfrm>
            <a:off x="9086746" y="445127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51ACFF-1FE3-4F57-94FF-D52888A4C23A}"/>
              </a:ext>
            </a:extLst>
          </p:cNvPr>
          <p:cNvSpPr txBox="1"/>
          <p:nvPr/>
        </p:nvSpPr>
        <p:spPr>
          <a:xfrm>
            <a:off x="3147030" y="2167576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9B947F-C83B-46C0-8A1F-2F19F511B2E6}"/>
              </a:ext>
            </a:extLst>
          </p:cNvPr>
          <p:cNvSpPr txBox="1"/>
          <p:nvPr/>
        </p:nvSpPr>
        <p:spPr>
          <a:xfrm>
            <a:off x="3010629" y="446675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69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  <p:bldP spid="85" grpId="0"/>
      <p:bldP spid="86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8" grpId="0"/>
      <p:bldP spid="101" grpId="0"/>
      <p:bldP spid="65" grpId="0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The cost of the spanning tree is the sum of the weights of all the edges in the tree. 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Minimum spanning tree is the spanning tree where the cost is minimum among all the spanning trees.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Minimum Spanning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1242482" y="1463918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220636" y="1963757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3951609" y="2020078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546655" y="2170628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25AAEE4-C4BD-49FA-BD7F-B3EFB84776BC}"/>
              </a:ext>
            </a:extLst>
          </p:cNvPr>
          <p:cNvSpPr txBox="1"/>
          <p:nvPr/>
        </p:nvSpPr>
        <p:spPr>
          <a:xfrm>
            <a:off x="1355511" y="218041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7CAC9B-0846-481C-AF3F-70468E06FA9E}"/>
              </a:ext>
            </a:extLst>
          </p:cNvPr>
          <p:cNvSpPr txBox="1"/>
          <p:nvPr/>
        </p:nvSpPr>
        <p:spPr>
          <a:xfrm>
            <a:off x="2269587" y="216604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B6F0570-3F83-4D27-A529-E67AD58A1A7E}"/>
              </a:ext>
            </a:extLst>
          </p:cNvPr>
          <p:cNvSpPr txBox="1"/>
          <p:nvPr/>
        </p:nvSpPr>
        <p:spPr>
          <a:xfrm>
            <a:off x="3998596" y="218476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FD0BF-6C81-436F-A63C-EB3EBA0F7B74}"/>
              </a:ext>
            </a:extLst>
          </p:cNvPr>
          <p:cNvSpPr txBox="1"/>
          <p:nvPr/>
        </p:nvSpPr>
        <p:spPr>
          <a:xfrm>
            <a:off x="1359224" y="295783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2099C5-DF2C-4FB2-962F-88B641DC5CA0}"/>
              </a:ext>
            </a:extLst>
          </p:cNvPr>
          <p:cNvSpPr txBox="1"/>
          <p:nvPr/>
        </p:nvSpPr>
        <p:spPr>
          <a:xfrm>
            <a:off x="2273300" y="294346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D1EC82-FEC0-4170-82B5-DADDF336EC13}"/>
              </a:ext>
            </a:extLst>
          </p:cNvPr>
          <p:cNvSpPr txBox="1"/>
          <p:nvPr/>
        </p:nvSpPr>
        <p:spPr>
          <a:xfrm>
            <a:off x="3128389" y="297182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402373B-D8A3-4C7D-84AD-1BDB4DE563D4}"/>
              </a:ext>
            </a:extLst>
          </p:cNvPr>
          <p:cNvSpPr txBox="1"/>
          <p:nvPr/>
        </p:nvSpPr>
        <p:spPr>
          <a:xfrm>
            <a:off x="1355511" y="369185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DF74993-C3A2-465F-BC8F-4514D706D77E}"/>
              </a:ext>
            </a:extLst>
          </p:cNvPr>
          <p:cNvSpPr txBox="1"/>
          <p:nvPr/>
        </p:nvSpPr>
        <p:spPr>
          <a:xfrm>
            <a:off x="3124676" y="370583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F0BA8C1-2C27-44B4-BE45-1177EF417D86}"/>
              </a:ext>
            </a:extLst>
          </p:cNvPr>
          <p:cNvSpPr txBox="1"/>
          <p:nvPr/>
        </p:nvSpPr>
        <p:spPr>
          <a:xfrm>
            <a:off x="3998596" y="36962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43424-7A56-4461-A75B-A446D33D11EC}"/>
              </a:ext>
            </a:extLst>
          </p:cNvPr>
          <p:cNvSpPr txBox="1"/>
          <p:nvPr/>
        </p:nvSpPr>
        <p:spPr>
          <a:xfrm>
            <a:off x="1355511" y="444539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2C7C04-6040-4A8A-9091-EB5F7DC0359B}"/>
              </a:ext>
            </a:extLst>
          </p:cNvPr>
          <p:cNvSpPr txBox="1"/>
          <p:nvPr/>
        </p:nvSpPr>
        <p:spPr>
          <a:xfrm>
            <a:off x="3998596" y="444974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17414-04F9-4038-AEF6-492839087965}"/>
              </a:ext>
            </a:extLst>
          </p:cNvPr>
          <p:cNvSpPr txBox="1"/>
          <p:nvPr/>
        </p:nvSpPr>
        <p:spPr>
          <a:xfrm>
            <a:off x="7310420" y="1480797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6D09E3-4662-4790-93D9-C9F2D1C8795C}"/>
              </a:ext>
            </a:extLst>
          </p:cNvPr>
          <p:cNvGrpSpPr/>
          <p:nvPr/>
        </p:nvGrpSpPr>
        <p:grpSpPr>
          <a:xfrm>
            <a:off x="1162453" y="1976557"/>
            <a:ext cx="617668" cy="3009122"/>
            <a:chOff x="7158236" y="2172478"/>
            <a:chExt cx="617668" cy="30091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D7AC2-BC62-4A6D-9939-B591B7A4D361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EAF656-D326-4326-A697-FCF13DE25C30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A1BE9C-E738-4C49-A9AE-4D22D1DEC4F1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0390FB-25C9-4EAD-931E-CBA83193086E}"/>
              </a:ext>
            </a:extLst>
          </p:cNvPr>
          <p:cNvGrpSpPr/>
          <p:nvPr/>
        </p:nvGrpSpPr>
        <p:grpSpPr>
          <a:xfrm>
            <a:off x="10047609" y="2037448"/>
            <a:ext cx="620391" cy="3009122"/>
            <a:chOff x="9972468" y="2228799"/>
            <a:chExt cx="620391" cy="30091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86427D-35C2-4B64-B8B7-B1C291BEF201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34226D-96D4-41CD-91DF-B366EF0A1A4A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33BCBD-D450-457E-9D7F-185F68E9C5DD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0E12DE-6019-4829-8FAA-CAA2A3213D08}"/>
              </a:ext>
            </a:extLst>
          </p:cNvPr>
          <p:cNvSpPr txBox="1"/>
          <p:nvPr/>
        </p:nvSpPr>
        <p:spPr>
          <a:xfrm>
            <a:off x="6623629" y="217596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9C1B5-B782-4EB7-A764-2D15856DDBD5}"/>
              </a:ext>
            </a:extLst>
          </p:cNvPr>
          <p:cNvSpPr/>
          <p:nvPr/>
        </p:nvSpPr>
        <p:spPr>
          <a:xfrm>
            <a:off x="2766354" y="5564062"/>
            <a:ext cx="7269401" cy="7377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  <a:r>
              <a:rPr lang="en-IN" sz="2500" baseline="30000" dirty="0">
                <a:latin typeface="Nunito Sans" panose="020B0604020202020204" charset="0"/>
              </a:rPr>
              <a:t>k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 = min {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j],  A</a:t>
            </a:r>
            <a:r>
              <a:rPr lang="en-IN" sz="2500" baseline="30000" dirty="0">
                <a:latin typeface="Nunito Sans" panose="020B0604020202020204" charset="0"/>
              </a:rPr>
              <a:t>k - 1 </a:t>
            </a:r>
            <a:r>
              <a:rPr lang="en-IN" sz="2500" dirty="0">
                <a:latin typeface="Nunito Sans" panose="020B0604020202020204" charset="0"/>
              </a:rPr>
              <a:t>[</a:t>
            </a:r>
            <a:r>
              <a:rPr lang="en-IN" sz="2500" dirty="0" err="1">
                <a:latin typeface="Nunito Sans" panose="020B0604020202020204" charset="0"/>
              </a:rPr>
              <a:t>i</a:t>
            </a:r>
            <a:r>
              <a:rPr lang="en-IN" sz="2500" dirty="0">
                <a:latin typeface="Nunito Sans" panose="020B0604020202020204" charset="0"/>
              </a:rPr>
              <a:t>, k] + A</a:t>
            </a:r>
            <a:r>
              <a:rPr lang="en-IN" sz="2500" baseline="30000" dirty="0">
                <a:latin typeface="Nunito Sans" panose="020B0604020202020204" charset="0"/>
              </a:rPr>
              <a:t>k - 1</a:t>
            </a:r>
            <a:r>
              <a:rPr lang="en-IN" sz="2500" dirty="0">
                <a:latin typeface="Nunito Sans" panose="020B0604020202020204" charset="0"/>
              </a:rPr>
              <a:t>[k, j] 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8B2-0753-4C7F-B1E0-48A3E80FB11B}"/>
              </a:ext>
            </a:extLst>
          </p:cNvPr>
          <p:cNvSpPr txBox="1"/>
          <p:nvPr/>
        </p:nvSpPr>
        <p:spPr>
          <a:xfrm>
            <a:off x="7423674" y="2181948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1FB610-D7FF-4848-BD9F-AB7B30B90694}"/>
              </a:ext>
            </a:extLst>
          </p:cNvPr>
          <p:cNvSpPr txBox="1"/>
          <p:nvPr/>
        </p:nvSpPr>
        <p:spPr>
          <a:xfrm>
            <a:off x="8337750" y="2167576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513EDE-7E6D-4245-B588-AA16BA5E26B3}"/>
              </a:ext>
            </a:extLst>
          </p:cNvPr>
          <p:cNvSpPr txBox="1"/>
          <p:nvPr/>
        </p:nvSpPr>
        <p:spPr>
          <a:xfrm>
            <a:off x="10066759" y="2186298"/>
            <a:ext cx="368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6E62EC-E07D-4FD0-85CC-468132B9288D}"/>
              </a:ext>
            </a:extLst>
          </p:cNvPr>
          <p:cNvSpPr txBox="1"/>
          <p:nvPr/>
        </p:nvSpPr>
        <p:spPr>
          <a:xfrm>
            <a:off x="7427387" y="291582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4EAE7C-E190-42B0-B692-07A601FC0062}"/>
              </a:ext>
            </a:extLst>
          </p:cNvPr>
          <p:cNvSpPr txBox="1"/>
          <p:nvPr/>
        </p:nvSpPr>
        <p:spPr>
          <a:xfrm>
            <a:off x="8341463" y="294500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145FA2-B975-464B-AFF2-6AA68425C0F0}"/>
              </a:ext>
            </a:extLst>
          </p:cNvPr>
          <p:cNvSpPr txBox="1"/>
          <p:nvPr/>
        </p:nvSpPr>
        <p:spPr>
          <a:xfrm>
            <a:off x="7423674" y="369338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A960E6-CA2B-43AA-A4F9-04524204D2D9}"/>
              </a:ext>
            </a:extLst>
          </p:cNvPr>
          <p:cNvSpPr txBox="1"/>
          <p:nvPr/>
        </p:nvSpPr>
        <p:spPr>
          <a:xfrm>
            <a:off x="9192839" y="370737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02E45C-E678-4F47-800B-3B4651B136CF}"/>
              </a:ext>
            </a:extLst>
          </p:cNvPr>
          <p:cNvSpPr txBox="1"/>
          <p:nvPr/>
        </p:nvSpPr>
        <p:spPr>
          <a:xfrm>
            <a:off x="7423674" y="444692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74D933-4456-4E20-B5A5-52E8FFC05271}"/>
              </a:ext>
            </a:extLst>
          </p:cNvPr>
          <p:cNvSpPr txBox="1"/>
          <p:nvPr/>
        </p:nvSpPr>
        <p:spPr>
          <a:xfrm>
            <a:off x="10066759" y="445127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CA7070-1443-46DF-A033-755583E55C14}"/>
              </a:ext>
            </a:extLst>
          </p:cNvPr>
          <p:cNvSpPr txBox="1"/>
          <p:nvPr/>
        </p:nvSpPr>
        <p:spPr>
          <a:xfrm>
            <a:off x="9204846" y="29500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6CCAD5-1A01-4C1A-9EBD-5CE06439B3A5}"/>
              </a:ext>
            </a:extLst>
          </p:cNvPr>
          <p:cNvSpPr txBox="1"/>
          <p:nvPr/>
        </p:nvSpPr>
        <p:spPr>
          <a:xfrm>
            <a:off x="2093801" y="369382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4DBE19-138B-451D-BFB4-986F31B28A11}"/>
              </a:ext>
            </a:extLst>
          </p:cNvPr>
          <p:cNvSpPr txBox="1"/>
          <p:nvPr/>
        </p:nvSpPr>
        <p:spPr>
          <a:xfrm>
            <a:off x="10092628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860741-4A68-40DA-8C7F-DE6296F1C9E4}"/>
              </a:ext>
            </a:extLst>
          </p:cNvPr>
          <p:cNvSpPr txBox="1"/>
          <p:nvPr/>
        </p:nvSpPr>
        <p:spPr>
          <a:xfrm>
            <a:off x="2220647" y="4444193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6D42EB-F2CC-421B-97A5-CD1433C69220}"/>
              </a:ext>
            </a:extLst>
          </p:cNvPr>
          <p:cNvSpPr txBox="1"/>
          <p:nvPr/>
        </p:nvSpPr>
        <p:spPr>
          <a:xfrm>
            <a:off x="10069286" y="2957837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8331F-553D-45E5-B00D-A60DE1C2D265}"/>
              </a:ext>
            </a:extLst>
          </p:cNvPr>
          <p:cNvSpPr txBox="1"/>
          <p:nvPr/>
        </p:nvSpPr>
        <p:spPr>
          <a:xfrm>
            <a:off x="8327572" y="371703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1D8FA7-F84F-4FDB-B111-94FACE1FD125}"/>
              </a:ext>
            </a:extLst>
          </p:cNvPr>
          <p:cNvSpPr txBox="1"/>
          <p:nvPr/>
        </p:nvSpPr>
        <p:spPr>
          <a:xfrm>
            <a:off x="8307185" y="4467395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9A6E-DFD0-4F8E-BB4D-7765FCD83010}"/>
              </a:ext>
            </a:extLst>
          </p:cNvPr>
          <p:cNvSpPr txBox="1"/>
          <p:nvPr/>
        </p:nvSpPr>
        <p:spPr>
          <a:xfrm>
            <a:off x="9233609" y="2177408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DAC6E5-F065-4321-8B8C-806BD2683F31}"/>
              </a:ext>
            </a:extLst>
          </p:cNvPr>
          <p:cNvSpPr txBox="1"/>
          <p:nvPr/>
        </p:nvSpPr>
        <p:spPr>
          <a:xfrm>
            <a:off x="9086746" y="445127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51ACFF-1FE3-4F57-94FF-D52888A4C23A}"/>
              </a:ext>
            </a:extLst>
          </p:cNvPr>
          <p:cNvSpPr txBox="1"/>
          <p:nvPr/>
        </p:nvSpPr>
        <p:spPr>
          <a:xfrm>
            <a:off x="3147030" y="2167576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9B947F-C83B-46C0-8A1F-2F19F511B2E6}"/>
              </a:ext>
            </a:extLst>
          </p:cNvPr>
          <p:cNvSpPr txBox="1"/>
          <p:nvPr/>
        </p:nvSpPr>
        <p:spPr>
          <a:xfrm>
            <a:off x="3010629" y="446675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4E050-B2BB-43EB-91A8-5F8B6515AFDB}"/>
              </a:ext>
            </a:extLst>
          </p:cNvPr>
          <p:cNvSpPr txBox="1"/>
          <p:nvPr/>
        </p:nvSpPr>
        <p:spPr>
          <a:xfrm>
            <a:off x="3994462" y="2979448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15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  <p:bldP spid="85" grpId="0"/>
      <p:bldP spid="86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8" grpId="0"/>
      <p:bldP spid="101" grpId="0"/>
      <p:bldP spid="65" grpId="0"/>
      <p:bldP spid="66" grpId="0"/>
      <p:bldP spid="67" grpId="0"/>
      <p:bldP spid="68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Floyd </a:t>
            </a:r>
            <a:r>
              <a:rPr lang="en-US" sz="4500" b="1" dirty="0" err="1">
                <a:latin typeface="Nunito Sans" panose="020B0604020202020204" charset="0"/>
              </a:rPr>
              <a:t>Warshall’s</a:t>
            </a:r>
            <a:r>
              <a:rPr lang="en-US" sz="4500" b="1" dirty="0">
                <a:latin typeface="Nunito Sans" panose="020B0604020202020204" charset="0"/>
              </a:rPr>
              <a:t> algorithm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41C304-CB8A-45D6-9992-10F72C63B4CC}"/>
              </a:ext>
            </a:extLst>
          </p:cNvPr>
          <p:cNvSpPr/>
          <p:nvPr/>
        </p:nvSpPr>
        <p:spPr>
          <a:xfrm>
            <a:off x="1603516" y="1828458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40DE36-63B7-4EAF-BDD4-7E2AB2A6C177}"/>
              </a:ext>
            </a:extLst>
          </p:cNvPr>
          <p:cNvCxnSpPr>
            <a:cxnSpLocks/>
          </p:cNvCxnSpPr>
          <p:nvPr/>
        </p:nvCxnSpPr>
        <p:spPr>
          <a:xfrm>
            <a:off x="5638663" y="2623227"/>
            <a:ext cx="897" cy="201602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ABC790-7368-40A0-84AB-7FD794058DCF}"/>
              </a:ext>
            </a:extLst>
          </p:cNvPr>
          <p:cNvCxnSpPr>
            <a:cxnSpLocks/>
          </p:cNvCxnSpPr>
          <p:nvPr/>
        </p:nvCxnSpPr>
        <p:spPr>
          <a:xfrm flipV="1">
            <a:off x="2688674" y="2359282"/>
            <a:ext cx="2438121" cy="2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CEE061-5215-4EFC-83EF-DB9FEBD983E3}"/>
              </a:ext>
            </a:extLst>
          </p:cNvPr>
          <p:cNvCxnSpPr>
            <a:cxnSpLocks/>
            <a:stCxn id="115" idx="1"/>
            <a:endCxn id="19" idx="5"/>
          </p:cNvCxnSpPr>
          <p:nvPr/>
        </p:nvCxnSpPr>
        <p:spPr>
          <a:xfrm flipH="1" flipV="1">
            <a:off x="2512790" y="2498352"/>
            <a:ext cx="2750136" cy="224589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25129D-86AE-4C5A-A68A-BDA2D157B5C7}"/>
              </a:ext>
            </a:extLst>
          </p:cNvPr>
          <p:cNvCxnSpPr>
            <a:cxnSpLocks/>
            <a:stCxn id="115" idx="2"/>
            <a:endCxn id="114" idx="6"/>
          </p:cNvCxnSpPr>
          <p:nvPr/>
        </p:nvCxnSpPr>
        <p:spPr>
          <a:xfrm flipH="1" flipV="1">
            <a:off x="2668796" y="5020806"/>
            <a:ext cx="2438123" cy="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91C17-EDC9-4179-B68F-3C7BBF1B239E}"/>
              </a:ext>
            </a:extLst>
          </p:cNvPr>
          <p:cNvCxnSpPr>
            <a:cxnSpLocks/>
          </p:cNvCxnSpPr>
          <p:nvPr/>
        </p:nvCxnSpPr>
        <p:spPr>
          <a:xfrm flipH="1">
            <a:off x="2609165" y="2057400"/>
            <a:ext cx="2477876" cy="291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A4DB8001-CC06-4929-801D-336F4BBADE57}"/>
              </a:ext>
            </a:extLst>
          </p:cNvPr>
          <p:cNvSpPr/>
          <p:nvPr/>
        </p:nvSpPr>
        <p:spPr>
          <a:xfrm>
            <a:off x="5106918" y="1825540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A81E28F-93C1-4234-9F48-07E170B311A5}"/>
              </a:ext>
            </a:extLst>
          </p:cNvPr>
          <p:cNvSpPr/>
          <p:nvPr/>
        </p:nvSpPr>
        <p:spPr>
          <a:xfrm>
            <a:off x="1603515" y="4628391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10021BD-D01D-4C4B-A3A6-33F44FED1BD4}"/>
              </a:ext>
            </a:extLst>
          </p:cNvPr>
          <p:cNvSpPr/>
          <p:nvPr/>
        </p:nvSpPr>
        <p:spPr>
          <a:xfrm>
            <a:off x="5106919" y="4629309"/>
            <a:ext cx="1065281" cy="784830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D312A2D-2107-4DF2-90F8-200E043CD07C}"/>
              </a:ext>
            </a:extLst>
          </p:cNvPr>
          <p:cNvCxnSpPr>
            <a:cxnSpLocks/>
          </p:cNvCxnSpPr>
          <p:nvPr/>
        </p:nvCxnSpPr>
        <p:spPr>
          <a:xfrm flipV="1">
            <a:off x="2296838" y="2613288"/>
            <a:ext cx="1" cy="201510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A90A23-BC79-4276-B8BC-6F617CB2A4F7}"/>
              </a:ext>
            </a:extLst>
          </p:cNvPr>
          <p:cNvCxnSpPr>
            <a:cxnSpLocks/>
          </p:cNvCxnSpPr>
          <p:nvPr/>
        </p:nvCxnSpPr>
        <p:spPr>
          <a:xfrm flipH="1">
            <a:off x="1992037" y="2613288"/>
            <a:ext cx="1" cy="201510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853E1A0-070C-4B5F-8A73-87D62EBB04B9}"/>
              </a:ext>
            </a:extLst>
          </p:cNvPr>
          <p:cNvSpPr txBox="1"/>
          <p:nvPr/>
        </p:nvSpPr>
        <p:spPr>
          <a:xfrm>
            <a:off x="3634956" y="1597264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414E9F-FE4C-4EA1-9393-18FA4ADC4324}"/>
              </a:ext>
            </a:extLst>
          </p:cNvPr>
          <p:cNvSpPr txBox="1"/>
          <p:nvPr/>
        </p:nvSpPr>
        <p:spPr>
          <a:xfrm>
            <a:off x="1523527" y="3358097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DA135B-DF88-443A-8D98-E8F96D30BFB9}"/>
              </a:ext>
            </a:extLst>
          </p:cNvPr>
          <p:cNvSpPr txBox="1"/>
          <p:nvPr/>
        </p:nvSpPr>
        <p:spPr>
          <a:xfrm>
            <a:off x="3744638" y="3119570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F65269-00EE-4E64-AD3A-C82E22E34538}"/>
              </a:ext>
            </a:extLst>
          </p:cNvPr>
          <p:cNvSpPr txBox="1"/>
          <p:nvPr/>
        </p:nvSpPr>
        <p:spPr>
          <a:xfrm>
            <a:off x="3713973" y="5079528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C05FB7-33C6-4D47-9192-E42B5EAC1CEC}"/>
              </a:ext>
            </a:extLst>
          </p:cNvPr>
          <p:cNvSpPr txBox="1"/>
          <p:nvPr/>
        </p:nvSpPr>
        <p:spPr>
          <a:xfrm>
            <a:off x="2305686" y="3352458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6164256-F763-4321-B4D1-45D36FCD46C8}"/>
              </a:ext>
            </a:extLst>
          </p:cNvPr>
          <p:cNvSpPr txBox="1"/>
          <p:nvPr/>
        </p:nvSpPr>
        <p:spPr>
          <a:xfrm>
            <a:off x="5686274" y="3358097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D0DB1E-54F1-4FAE-B6E4-9F7428DA87B6}"/>
              </a:ext>
            </a:extLst>
          </p:cNvPr>
          <p:cNvSpPr txBox="1"/>
          <p:nvPr/>
        </p:nvSpPr>
        <p:spPr>
          <a:xfrm>
            <a:off x="3605140" y="2389654"/>
            <a:ext cx="485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DB0C3BC-53D5-4956-89C1-E3214D11D905}"/>
              </a:ext>
            </a:extLst>
          </p:cNvPr>
          <p:cNvSpPr txBox="1"/>
          <p:nvPr/>
        </p:nvSpPr>
        <p:spPr>
          <a:xfrm>
            <a:off x="7263341" y="1672639"/>
            <a:ext cx="3324083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1	 2	3	4	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3D1AC7-964A-4F7A-BE6F-CDCFF372D374}"/>
              </a:ext>
            </a:extLst>
          </p:cNvPr>
          <p:cNvGrpSpPr/>
          <p:nvPr/>
        </p:nvGrpSpPr>
        <p:grpSpPr>
          <a:xfrm>
            <a:off x="7158236" y="2172478"/>
            <a:ext cx="617668" cy="3009122"/>
            <a:chOff x="7158236" y="2172478"/>
            <a:chExt cx="617668" cy="3009122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FD3D863-47CC-4429-B9D4-04E2F4796B47}"/>
                </a:ext>
              </a:extLst>
            </p:cNvPr>
            <p:cNvCxnSpPr/>
            <p:nvPr/>
          </p:nvCxnSpPr>
          <p:spPr>
            <a:xfrm rot="5400000" flipH="1" flipV="1">
              <a:off x="5657709" y="3676509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66C646-F24B-4190-B7C2-E280000C8AAF}"/>
                </a:ext>
              </a:extLst>
            </p:cNvPr>
            <p:cNvCxnSpPr/>
            <p:nvPr/>
          </p:nvCxnSpPr>
          <p:spPr>
            <a:xfrm rot="10800000">
              <a:off x="7158236" y="219807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7BDABE0-1109-4D0F-82EE-A91331B18C82}"/>
                </a:ext>
              </a:extLst>
            </p:cNvPr>
            <p:cNvCxnSpPr/>
            <p:nvPr/>
          </p:nvCxnSpPr>
          <p:spPr>
            <a:xfrm rot="10800000">
              <a:off x="7166304" y="517951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0638EA-F4D7-4DF9-83B4-02F1B0E874DB}"/>
              </a:ext>
            </a:extLst>
          </p:cNvPr>
          <p:cNvGrpSpPr/>
          <p:nvPr/>
        </p:nvGrpSpPr>
        <p:grpSpPr>
          <a:xfrm>
            <a:off x="9972468" y="2228799"/>
            <a:ext cx="620391" cy="3009122"/>
            <a:chOff x="9972468" y="2228799"/>
            <a:chExt cx="620391" cy="3009122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606A7FF-D30E-4D69-AA9C-3A0635AB5488}"/>
                </a:ext>
              </a:extLst>
            </p:cNvPr>
            <p:cNvCxnSpPr/>
            <p:nvPr/>
          </p:nvCxnSpPr>
          <p:spPr>
            <a:xfrm rot="5400000" flipH="1" flipV="1">
              <a:off x="9087769" y="3732830"/>
              <a:ext cx="3009122" cy="1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2E01F61-71D1-4E51-8E14-72F875201329}"/>
                </a:ext>
              </a:extLst>
            </p:cNvPr>
            <p:cNvCxnSpPr/>
            <p:nvPr/>
          </p:nvCxnSpPr>
          <p:spPr>
            <a:xfrm rot="10800000">
              <a:off x="9982200" y="2234520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F715E4E-AD74-4E64-88F5-518925DD81F6}"/>
                </a:ext>
              </a:extLst>
            </p:cNvPr>
            <p:cNvCxnSpPr/>
            <p:nvPr/>
          </p:nvCxnSpPr>
          <p:spPr>
            <a:xfrm rot="10800000">
              <a:off x="9972468" y="5219397"/>
              <a:ext cx="609600" cy="2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A746A66A-6959-4361-94B0-5E9B3635C9F1}"/>
              </a:ext>
            </a:extLst>
          </p:cNvPr>
          <p:cNvSpPr txBox="1"/>
          <p:nvPr/>
        </p:nvSpPr>
        <p:spPr>
          <a:xfrm>
            <a:off x="6567514" y="2379349"/>
            <a:ext cx="5694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Nunito Sans" panose="020B0604020202020204" charset="0"/>
              </a:rPr>
              <a:t>1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2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3</a:t>
            </a:r>
          </a:p>
          <a:p>
            <a:endParaRPr lang="en-IN" sz="2500" b="1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67EFAF-D887-42B5-9A8A-4C38C30AAEB5}"/>
              </a:ext>
            </a:extLst>
          </p:cNvPr>
          <p:cNvSpPr txBox="1"/>
          <p:nvPr/>
        </p:nvSpPr>
        <p:spPr>
          <a:xfrm>
            <a:off x="7369244" y="2376572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500094-4B88-40D4-A535-C2EDF941373C}"/>
              </a:ext>
            </a:extLst>
          </p:cNvPr>
          <p:cNvSpPr txBox="1"/>
          <p:nvPr/>
        </p:nvSpPr>
        <p:spPr>
          <a:xfrm>
            <a:off x="8283320" y="2362200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73DE65-D932-4720-98ED-E0F110A6CD7E}"/>
              </a:ext>
            </a:extLst>
          </p:cNvPr>
          <p:cNvSpPr txBox="1"/>
          <p:nvPr/>
        </p:nvSpPr>
        <p:spPr>
          <a:xfrm>
            <a:off x="10012329" y="2380922"/>
            <a:ext cx="368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7EA749-BBDC-4747-BF54-563681272B69}"/>
              </a:ext>
            </a:extLst>
          </p:cNvPr>
          <p:cNvSpPr txBox="1"/>
          <p:nvPr/>
        </p:nvSpPr>
        <p:spPr>
          <a:xfrm>
            <a:off x="7372957" y="31104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BE5BE8-F3BC-47DC-A604-2B9FDD2F37A2}"/>
              </a:ext>
            </a:extLst>
          </p:cNvPr>
          <p:cNvSpPr txBox="1"/>
          <p:nvPr/>
        </p:nvSpPr>
        <p:spPr>
          <a:xfrm>
            <a:off x="8287033" y="3139625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1B4E0A-425C-4AF0-8C75-E245C42D8898}"/>
              </a:ext>
            </a:extLst>
          </p:cNvPr>
          <p:cNvSpPr txBox="1"/>
          <p:nvPr/>
        </p:nvSpPr>
        <p:spPr>
          <a:xfrm>
            <a:off x="7369244" y="3888011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212E8-D168-4C33-AE35-22ECE55A8C1D}"/>
              </a:ext>
            </a:extLst>
          </p:cNvPr>
          <p:cNvSpPr txBox="1"/>
          <p:nvPr/>
        </p:nvSpPr>
        <p:spPr>
          <a:xfrm>
            <a:off x="9138409" y="3901999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4B9B87-9E13-4AD9-8BAB-087FBC30592E}"/>
              </a:ext>
            </a:extLst>
          </p:cNvPr>
          <p:cNvSpPr txBox="1"/>
          <p:nvPr/>
        </p:nvSpPr>
        <p:spPr>
          <a:xfrm>
            <a:off x="7369244" y="464155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61D108-57C2-4991-9F0E-5241948E1B25}"/>
              </a:ext>
            </a:extLst>
          </p:cNvPr>
          <p:cNvSpPr txBox="1"/>
          <p:nvPr/>
        </p:nvSpPr>
        <p:spPr>
          <a:xfrm>
            <a:off x="10012329" y="4645903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FE81F1-B415-47C2-84FA-74EE4E6A0238}"/>
              </a:ext>
            </a:extLst>
          </p:cNvPr>
          <p:cNvSpPr txBox="1"/>
          <p:nvPr/>
        </p:nvSpPr>
        <p:spPr>
          <a:xfrm>
            <a:off x="9150416" y="3144677"/>
            <a:ext cx="396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A0CFE-BC70-4274-AE77-24D6279C0216}"/>
              </a:ext>
            </a:extLst>
          </p:cNvPr>
          <p:cNvSpPr txBox="1"/>
          <p:nvPr/>
        </p:nvSpPr>
        <p:spPr>
          <a:xfrm>
            <a:off x="10038198" y="3911655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8BEB0D-657B-4007-9661-46B5F8E3DDE9}"/>
              </a:ext>
            </a:extLst>
          </p:cNvPr>
          <p:cNvSpPr txBox="1"/>
          <p:nvPr/>
        </p:nvSpPr>
        <p:spPr>
          <a:xfrm>
            <a:off x="10014856" y="3152461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C267D-DEAC-4561-9196-8B7E5968E093}"/>
              </a:ext>
            </a:extLst>
          </p:cNvPr>
          <p:cNvSpPr txBox="1"/>
          <p:nvPr/>
        </p:nvSpPr>
        <p:spPr>
          <a:xfrm>
            <a:off x="8273142" y="3911655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36038D-A8F9-488A-9502-F3966C3BC597}"/>
              </a:ext>
            </a:extLst>
          </p:cNvPr>
          <p:cNvSpPr txBox="1"/>
          <p:nvPr/>
        </p:nvSpPr>
        <p:spPr>
          <a:xfrm>
            <a:off x="8252755" y="4662019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87C42E-FDB7-45D9-9F89-AB308A9A1A6B}"/>
              </a:ext>
            </a:extLst>
          </p:cNvPr>
          <p:cNvSpPr txBox="1"/>
          <p:nvPr/>
        </p:nvSpPr>
        <p:spPr>
          <a:xfrm>
            <a:off x="9179179" y="2372032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AFEA3A-B513-44A1-8A06-99ADE7D06222}"/>
              </a:ext>
            </a:extLst>
          </p:cNvPr>
          <p:cNvSpPr txBox="1"/>
          <p:nvPr/>
        </p:nvSpPr>
        <p:spPr>
          <a:xfrm>
            <a:off x="9032316" y="4645903"/>
            <a:ext cx="608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33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74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3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  Spanning Tree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94400" y="1323345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775200" y="2727115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416800" y="2727115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C</a:t>
            </a:r>
          </a:p>
        </p:txBody>
      </p:sp>
      <p:cxnSp>
        <p:nvCxnSpPr>
          <p:cNvPr id="10" name="Straight Connector 9"/>
          <p:cNvCxnSpPr>
            <a:stCxn id="7" idx="7"/>
            <a:endCxn id="6" idx="3"/>
          </p:cNvCxnSpPr>
          <p:nvPr/>
        </p:nvCxnSpPr>
        <p:spPr>
          <a:xfrm rot="5400000" flipH="1" flipV="1">
            <a:off x="5114168" y="1845908"/>
            <a:ext cx="1049264" cy="8599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6" idx="5"/>
          </p:cNvCxnSpPr>
          <p:nvPr/>
        </p:nvCxnSpPr>
        <p:spPr>
          <a:xfrm rot="16200000" flipV="1">
            <a:off x="6434968" y="1744308"/>
            <a:ext cx="1049264" cy="10631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7" idx="6"/>
          </p:cNvCxnSpPr>
          <p:nvPr/>
        </p:nvCxnSpPr>
        <p:spPr>
          <a:xfrm rot="10800000">
            <a:off x="5283200" y="2977787"/>
            <a:ext cx="2133600" cy="209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4400" y="443169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7752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74168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C</a:t>
            </a:r>
          </a:p>
        </p:txBody>
      </p:sp>
      <p:cxnSp>
        <p:nvCxnSpPr>
          <p:cNvPr id="20" name="Straight Connector 19"/>
          <p:cNvCxnSpPr>
            <a:stCxn id="18" idx="7"/>
            <a:endCxn id="17" idx="3"/>
          </p:cNvCxnSpPr>
          <p:nvPr/>
        </p:nvCxnSpPr>
        <p:spPr>
          <a:xfrm rot="5400000" flipH="1" flipV="1">
            <a:off x="5114168" y="4954255"/>
            <a:ext cx="1049264" cy="8599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  <a:endCxn id="17" idx="5"/>
          </p:cNvCxnSpPr>
          <p:nvPr/>
        </p:nvCxnSpPr>
        <p:spPr>
          <a:xfrm rot="16200000" flipV="1">
            <a:off x="6434968" y="4852655"/>
            <a:ext cx="1049264" cy="10631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55200" y="443169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6360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112776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C</a:t>
            </a:r>
          </a:p>
        </p:txBody>
      </p:sp>
      <p:cxnSp>
        <p:nvCxnSpPr>
          <p:cNvPr id="26" name="Straight Connector 25"/>
          <p:cNvCxnSpPr>
            <a:stCxn id="24" idx="7"/>
            <a:endCxn id="23" idx="3"/>
          </p:cNvCxnSpPr>
          <p:nvPr/>
        </p:nvCxnSpPr>
        <p:spPr>
          <a:xfrm rot="5400000" flipH="1" flipV="1">
            <a:off x="8974968" y="4954255"/>
            <a:ext cx="1049264" cy="8599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2"/>
            <a:endCxn id="24" idx="6"/>
          </p:cNvCxnSpPr>
          <p:nvPr/>
        </p:nvCxnSpPr>
        <p:spPr>
          <a:xfrm rot="10800000">
            <a:off x="9144000" y="6086134"/>
            <a:ext cx="2133600" cy="209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32000" y="443169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8128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454400" y="5835462"/>
            <a:ext cx="508000" cy="501346"/>
          </a:xfrm>
          <a:prstGeom prst="ellipse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C</a:t>
            </a:r>
          </a:p>
        </p:txBody>
      </p:sp>
      <p:cxnSp>
        <p:nvCxnSpPr>
          <p:cNvPr id="33" name="Straight Connector 32"/>
          <p:cNvCxnSpPr>
            <a:stCxn id="31" idx="1"/>
            <a:endCxn id="29" idx="5"/>
          </p:cNvCxnSpPr>
          <p:nvPr/>
        </p:nvCxnSpPr>
        <p:spPr>
          <a:xfrm rot="16200000" flipV="1">
            <a:off x="2472568" y="4852655"/>
            <a:ext cx="1049264" cy="1063189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  <a:endCxn id="30" idx="6"/>
          </p:cNvCxnSpPr>
          <p:nvPr/>
        </p:nvCxnSpPr>
        <p:spPr>
          <a:xfrm rot="10800000">
            <a:off x="1320800" y="6086134"/>
            <a:ext cx="2133600" cy="209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42929" y="3429000"/>
            <a:ext cx="4097050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Minimum Spanning Trees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1730"/>
            <a:ext cx="10972800" cy="5404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Find the </a:t>
            </a:r>
            <a:r>
              <a:rPr lang="en-US" sz="2500" b="1" dirty="0">
                <a:latin typeface="Nunito Sans" panose="020B0604020202020204" charset="0"/>
              </a:rPr>
              <a:t>minimum spanning tree </a:t>
            </a:r>
            <a:r>
              <a:rPr lang="en-US" sz="2500" dirty="0">
                <a:latin typeface="Nunito Sans" panose="020B0604020202020204" charset="0"/>
              </a:rPr>
              <a:t>of the following graph.</a:t>
            </a:r>
          </a:p>
        </p:txBody>
      </p:sp>
      <p:sp>
        <p:nvSpPr>
          <p:cNvPr id="6" name="Oval 5"/>
          <p:cNvSpPr/>
          <p:nvPr/>
        </p:nvSpPr>
        <p:spPr>
          <a:xfrm>
            <a:off x="5689600" y="1624152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65600" y="2727114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689600" y="342899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416800" y="2727114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416800" y="483276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4165600" y="483276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cxnSp>
        <p:nvCxnSpPr>
          <p:cNvPr id="15" name="Straight Connector 14"/>
          <p:cNvCxnSpPr>
            <a:stCxn id="7" idx="7"/>
            <a:endCxn id="6" idx="3"/>
          </p:cNvCxnSpPr>
          <p:nvPr/>
        </p:nvCxnSpPr>
        <p:spPr>
          <a:xfrm rot="5400000" flipH="1" flipV="1">
            <a:off x="4893623" y="1929968"/>
            <a:ext cx="677554" cy="109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4"/>
          </p:cNvCxnSpPr>
          <p:nvPr/>
        </p:nvCxnSpPr>
        <p:spPr>
          <a:xfrm rot="5400000" flipH="1" flipV="1">
            <a:off x="5392785" y="2827370"/>
            <a:ext cx="1203231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6" idx="5"/>
          </p:cNvCxnSpPr>
          <p:nvPr/>
        </p:nvCxnSpPr>
        <p:spPr>
          <a:xfrm rot="16200000" flipV="1">
            <a:off x="6519223" y="1828368"/>
            <a:ext cx="677554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8" idx="7"/>
          </p:cNvCxnSpPr>
          <p:nvPr/>
        </p:nvCxnSpPr>
        <p:spPr>
          <a:xfrm rot="10800000" flipV="1">
            <a:off x="6209929" y="3027922"/>
            <a:ext cx="1206873" cy="489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  <a:endCxn id="7" idx="6"/>
          </p:cNvCxnSpPr>
          <p:nvPr/>
        </p:nvCxnSpPr>
        <p:spPr>
          <a:xfrm rot="16200000" flipV="1">
            <a:off x="5032448" y="2770677"/>
            <a:ext cx="489181" cy="1003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7" idx="4"/>
          </p:cNvCxnSpPr>
          <p:nvPr/>
        </p:nvCxnSpPr>
        <p:spPr>
          <a:xfrm rot="5400000" flipH="1" flipV="1">
            <a:off x="3718381" y="4080736"/>
            <a:ext cx="1504039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0"/>
            <a:endCxn id="9" idx="4"/>
          </p:cNvCxnSpPr>
          <p:nvPr/>
        </p:nvCxnSpPr>
        <p:spPr>
          <a:xfrm rot="5400000" flipH="1" flipV="1">
            <a:off x="6969581" y="4080736"/>
            <a:ext cx="1504039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12" idx="6"/>
          </p:cNvCxnSpPr>
          <p:nvPr/>
        </p:nvCxnSpPr>
        <p:spPr>
          <a:xfrm rot="10800000">
            <a:off x="4775200" y="5133576"/>
            <a:ext cx="2641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8" idx="3"/>
          </p:cNvCxnSpPr>
          <p:nvPr/>
        </p:nvCxnSpPr>
        <p:spPr>
          <a:xfrm rot="5400000" flipH="1" flipV="1">
            <a:off x="4743219" y="3885218"/>
            <a:ext cx="978362" cy="109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1"/>
            <a:endCxn id="8" idx="5"/>
          </p:cNvCxnSpPr>
          <p:nvPr/>
        </p:nvCxnSpPr>
        <p:spPr>
          <a:xfrm rot="16200000" flipV="1">
            <a:off x="6368819" y="3783618"/>
            <a:ext cx="978362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78400" y="202523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253" y="202523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1453" y="250143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81600" y="2827384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94253" y="3128191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08653" y="3729807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99200" y="4130884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65453" y="3930345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64000" y="3729807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79853" y="510843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92554" y="5735192"/>
            <a:ext cx="30502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 connected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689600" y="1022537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65600" y="212549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689600" y="2827384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416800" y="212549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416800" y="4231153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65600" y="4231153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9" idx="1"/>
            <a:endCxn id="6" idx="5"/>
          </p:cNvCxnSpPr>
          <p:nvPr/>
        </p:nvCxnSpPr>
        <p:spPr>
          <a:xfrm rot="16200000" flipV="1">
            <a:off x="6519223" y="1226752"/>
            <a:ext cx="677554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7"/>
          </p:cNvCxnSpPr>
          <p:nvPr/>
        </p:nvCxnSpPr>
        <p:spPr>
          <a:xfrm rot="10800000" flipV="1">
            <a:off x="6209929" y="2426306"/>
            <a:ext cx="1206873" cy="489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7" idx="4"/>
          </p:cNvCxnSpPr>
          <p:nvPr/>
        </p:nvCxnSpPr>
        <p:spPr>
          <a:xfrm rot="5400000" flipH="1" flipV="1">
            <a:off x="3718381" y="3479120"/>
            <a:ext cx="1504039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6"/>
          </p:cNvCxnSpPr>
          <p:nvPr/>
        </p:nvCxnSpPr>
        <p:spPr>
          <a:xfrm rot="10800000">
            <a:off x="4775200" y="4531961"/>
            <a:ext cx="2641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8" idx="5"/>
          </p:cNvCxnSpPr>
          <p:nvPr/>
        </p:nvCxnSpPr>
        <p:spPr>
          <a:xfrm rot="16200000" flipV="1">
            <a:off x="6368819" y="3182003"/>
            <a:ext cx="978362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4253" y="1423614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4253" y="2526576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9200" y="3529268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000" y="3128191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9853" y="4506815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7034" y="5334115"/>
            <a:ext cx="4797562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 spanning tree with cost = 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689600" y="1624152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65600" y="2727114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689600" y="342899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416800" y="2727114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416800" y="483276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65600" y="4832769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cxnSp>
        <p:nvCxnSpPr>
          <p:cNvPr id="13" name="Straight Connector 12"/>
          <p:cNvCxnSpPr>
            <a:stCxn id="8" idx="0"/>
            <a:endCxn id="6" idx="4"/>
          </p:cNvCxnSpPr>
          <p:nvPr/>
        </p:nvCxnSpPr>
        <p:spPr>
          <a:xfrm rot="5400000" flipH="1" flipV="1">
            <a:off x="5392785" y="2827370"/>
            <a:ext cx="1203231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7"/>
          </p:cNvCxnSpPr>
          <p:nvPr/>
        </p:nvCxnSpPr>
        <p:spPr>
          <a:xfrm rot="10800000" flipV="1">
            <a:off x="6209929" y="3027922"/>
            <a:ext cx="1206873" cy="489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6"/>
          </p:cNvCxnSpPr>
          <p:nvPr/>
        </p:nvCxnSpPr>
        <p:spPr>
          <a:xfrm rot="16200000" flipV="1">
            <a:off x="5032448" y="2770677"/>
            <a:ext cx="489181" cy="1003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7"/>
            <a:endCxn id="8" idx="3"/>
          </p:cNvCxnSpPr>
          <p:nvPr/>
        </p:nvCxnSpPr>
        <p:spPr>
          <a:xfrm rot="5400000" flipH="1" flipV="1">
            <a:off x="4743219" y="3885218"/>
            <a:ext cx="978362" cy="109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8" idx="5"/>
          </p:cNvCxnSpPr>
          <p:nvPr/>
        </p:nvCxnSpPr>
        <p:spPr>
          <a:xfrm rot="16200000" flipV="1">
            <a:off x="6368819" y="3783618"/>
            <a:ext cx="978362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81453" y="250143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1600" y="2827384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4253" y="3128191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9200" y="4130884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65453" y="3930345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4001" y="5634923"/>
            <a:ext cx="488412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 spanning tree with cost =  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689600" y="1639506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65600" y="2742468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689600" y="3444353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416800" y="2742468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416800" y="4848122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65600" y="4848122"/>
            <a:ext cx="609600" cy="6016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cxnSp>
        <p:nvCxnSpPr>
          <p:cNvPr id="13" name="Straight Connector 12"/>
          <p:cNvCxnSpPr>
            <a:stCxn id="8" idx="0"/>
            <a:endCxn id="6" idx="4"/>
          </p:cNvCxnSpPr>
          <p:nvPr/>
        </p:nvCxnSpPr>
        <p:spPr>
          <a:xfrm rot="5400000" flipH="1" flipV="1">
            <a:off x="5392785" y="2842724"/>
            <a:ext cx="1203231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6"/>
          </p:cNvCxnSpPr>
          <p:nvPr/>
        </p:nvCxnSpPr>
        <p:spPr>
          <a:xfrm rot="16200000" flipV="1">
            <a:off x="5032448" y="2786031"/>
            <a:ext cx="489181" cy="1003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7" idx="4"/>
          </p:cNvCxnSpPr>
          <p:nvPr/>
        </p:nvCxnSpPr>
        <p:spPr>
          <a:xfrm rot="5400000" flipH="1" flipV="1">
            <a:off x="3718381" y="4096089"/>
            <a:ext cx="1504039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9" idx="4"/>
          </p:cNvCxnSpPr>
          <p:nvPr/>
        </p:nvCxnSpPr>
        <p:spPr>
          <a:xfrm rot="5400000" flipH="1" flipV="1">
            <a:off x="6969581" y="4096089"/>
            <a:ext cx="1504039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8" idx="5"/>
          </p:cNvCxnSpPr>
          <p:nvPr/>
        </p:nvCxnSpPr>
        <p:spPr>
          <a:xfrm rot="16200000" flipV="1">
            <a:off x="6368819" y="3798972"/>
            <a:ext cx="978362" cy="129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81453" y="2516783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1600" y="2842737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8653" y="374516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9200" y="4146237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000" y="3745160"/>
            <a:ext cx="43739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0000" y="5750546"/>
            <a:ext cx="253572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MST, cost  =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7D0-DD9C-41B9-8C6C-51ACB74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500" b="1" dirty="0">
                <a:latin typeface="Nunito Sans" panose="020B0604020202020204" charset="0"/>
              </a:rPr>
              <a:t>Minimum spanning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B483-5B62-4E4C-9EBA-A4625E66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500" dirty="0">
                <a:latin typeface="Nunito Sans" panose="020B0604020202020204" charset="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endParaRPr lang="en-IN" sz="2500" dirty="0">
              <a:latin typeface="Nunito Sans" panose="020B06040202020202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500" dirty="0">
                <a:latin typeface="Nunito Sans" panose="020B0604020202020204" charset="0"/>
              </a:rPr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1274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5334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Prim’s algorithm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E73BB36-C64F-4233-BADC-A37626D4653B}"/>
              </a:ext>
            </a:extLst>
          </p:cNvPr>
          <p:cNvGrpSpPr/>
          <p:nvPr/>
        </p:nvGrpSpPr>
        <p:grpSpPr>
          <a:xfrm>
            <a:off x="762000" y="1590274"/>
            <a:ext cx="9067799" cy="2899444"/>
            <a:chOff x="1782957" y="1512138"/>
            <a:chExt cx="9067799" cy="289944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599E24-3D98-4DF9-84E8-8B5C9DC8AA9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>
              <a:off x="7651114" y="1925552"/>
              <a:ext cx="2" cy="207261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82DF5-06C9-4666-8B91-0043F943EA57}"/>
                </a:ext>
              </a:extLst>
            </p:cNvPr>
            <p:cNvSpPr/>
            <p:nvPr/>
          </p:nvSpPr>
          <p:spPr>
            <a:xfrm>
              <a:off x="9785475" y="2712290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886FCD-6084-450D-A792-B70A2C1F6E7D}"/>
                </a:ext>
              </a:extLst>
            </p:cNvPr>
            <p:cNvSpPr/>
            <p:nvPr/>
          </p:nvSpPr>
          <p:spPr>
            <a:xfrm>
              <a:off x="7118473" y="151213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26227A-9859-4402-8B1F-66B9BD5D7CD8}"/>
                </a:ext>
              </a:extLst>
            </p:cNvPr>
            <p:cNvSpPr/>
            <p:nvPr/>
          </p:nvSpPr>
          <p:spPr>
            <a:xfrm>
              <a:off x="7118475" y="399816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7C375-658F-435F-BA39-A830FC7304A3}"/>
                </a:ext>
              </a:extLst>
            </p:cNvPr>
            <p:cNvSpPr/>
            <p:nvPr/>
          </p:nvSpPr>
          <p:spPr>
            <a:xfrm>
              <a:off x="3923525" y="399816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41C304-CB8A-45D6-9992-10F72C63B4CC}"/>
                </a:ext>
              </a:extLst>
            </p:cNvPr>
            <p:cNvSpPr/>
            <p:nvPr/>
          </p:nvSpPr>
          <p:spPr>
            <a:xfrm>
              <a:off x="3923525" y="1512138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21E818-FD7F-449B-88A1-3215EBAEA4CD}"/>
                </a:ext>
              </a:extLst>
            </p:cNvPr>
            <p:cNvSpPr/>
            <p:nvPr/>
          </p:nvSpPr>
          <p:spPr>
            <a:xfrm>
              <a:off x="1782957" y="2712290"/>
              <a:ext cx="1065281" cy="413414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484F4A-18CB-49EF-ACFC-1674B35CEC73}"/>
                </a:ext>
              </a:extLst>
            </p:cNvPr>
            <p:cNvCxnSpPr>
              <a:cxnSpLocks/>
              <a:stCxn id="8" idx="0"/>
              <a:endCxn id="9" idx="5"/>
            </p:cNvCxnSpPr>
            <p:nvPr/>
          </p:nvCxnSpPr>
          <p:spPr>
            <a:xfrm flipH="1" flipV="1">
              <a:off x="8027747" y="1865009"/>
              <a:ext cx="2290369" cy="84728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56B17E-3F36-41DC-AB89-AE625A58EAC4}"/>
                </a:ext>
              </a:extLst>
            </p:cNvPr>
            <p:cNvCxnSpPr>
              <a:cxnSpLocks/>
              <a:stCxn id="8" idx="4"/>
              <a:endCxn id="16" idx="7"/>
            </p:cNvCxnSpPr>
            <p:nvPr/>
          </p:nvCxnSpPr>
          <p:spPr>
            <a:xfrm flipH="1">
              <a:off x="8027748" y="3125704"/>
              <a:ext cx="2290368" cy="93300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14FA2D-4471-410E-9639-018F8C044B35}"/>
                </a:ext>
              </a:extLst>
            </p:cNvPr>
            <p:cNvCxnSpPr>
              <a:cxnSpLocks/>
              <a:stCxn id="9" idx="2"/>
              <a:endCxn id="19" idx="6"/>
            </p:cNvCxnSpPr>
            <p:nvPr/>
          </p:nvCxnSpPr>
          <p:spPr>
            <a:xfrm flipH="1">
              <a:off x="4988806" y="1718845"/>
              <a:ext cx="2129667" cy="0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433295-0ECF-413A-A1D0-7D46F55FF2D1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4988806" y="4204875"/>
              <a:ext cx="2129668" cy="0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DA5194-E817-410E-B937-0B67A162FC48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315598" y="1865009"/>
              <a:ext cx="1763932" cy="84728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2E9F07-EACF-47AE-92C4-915693C3ACBF}"/>
                </a:ext>
              </a:extLst>
            </p:cNvPr>
            <p:cNvCxnSpPr>
              <a:cxnSpLocks/>
              <a:stCxn id="17" idx="1"/>
              <a:endCxn id="20" idx="4"/>
            </p:cNvCxnSpPr>
            <p:nvPr/>
          </p:nvCxnSpPr>
          <p:spPr>
            <a:xfrm flipH="1" flipV="1">
              <a:off x="2315598" y="3125703"/>
              <a:ext cx="1763932" cy="93300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F6D9C5-F01D-45AE-B603-2EFC592CC6CE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>
              <a:off x="4456166" y="1925552"/>
              <a:ext cx="0" cy="207261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E27AF82-5853-49C2-ACFB-01D6A77FFFCE}"/>
                </a:ext>
              </a:extLst>
            </p:cNvPr>
            <p:cNvCxnSpPr>
              <a:cxnSpLocks/>
              <a:stCxn id="16" idx="1"/>
              <a:endCxn id="19" idx="5"/>
            </p:cNvCxnSpPr>
            <p:nvPr/>
          </p:nvCxnSpPr>
          <p:spPr>
            <a:xfrm flipH="1" flipV="1">
              <a:off x="4832799" y="1865009"/>
              <a:ext cx="2441683" cy="2193702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BCB4EFC-1303-4946-9A0B-052A95E1890D}"/>
              </a:ext>
            </a:extLst>
          </p:cNvPr>
          <p:cNvSpPr txBox="1"/>
          <p:nvPr/>
        </p:nvSpPr>
        <p:spPr>
          <a:xfrm>
            <a:off x="1827281" y="19605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71F99E-4B84-4CD0-970B-8A6BF01CDD8B}"/>
              </a:ext>
            </a:extLst>
          </p:cNvPr>
          <p:cNvSpPr txBox="1"/>
          <p:nvPr/>
        </p:nvSpPr>
        <p:spPr>
          <a:xfrm>
            <a:off x="4848076" y="137353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B81B61-324F-4C46-8437-A4F2FF370A34}"/>
              </a:ext>
            </a:extLst>
          </p:cNvPr>
          <p:cNvSpPr txBox="1"/>
          <p:nvPr/>
        </p:nvSpPr>
        <p:spPr>
          <a:xfrm>
            <a:off x="1837735" y="3653203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E09033-558E-42F9-A920-180B4C0331A8}"/>
              </a:ext>
            </a:extLst>
          </p:cNvPr>
          <p:cNvSpPr txBox="1"/>
          <p:nvPr/>
        </p:nvSpPr>
        <p:spPr>
          <a:xfrm>
            <a:off x="2848519" y="2815978"/>
            <a:ext cx="664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1665C7-51A4-4D79-8763-8F31DEB3EE26}"/>
              </a:ext>
            </a:extLst>
          </p:cNvPr>
          <p:cNvSpPr txBox="1"/>
          <p:nvPr/>
        </p:nvSpPr>
        <p:spPr>
          <a:xfrm>
            <a:off x="4842182" y="43235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726456-5A57-4739-B69C-FCB28517FC83}"/>
              </a:ext>
            </a:extLst>
          </p:cNvPr>
          <p:cNvSpPr txBox="1"/>
          <p:nvPr/>
        </p:nvSpPr>
        <p:spPr>
          <a:xfrm>
            <a:off x="6647828" y="2790426"/>
            <a:ext cx="605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5B8D9A-95D1-482C-846D-723FBE6FC905}"/>
              </a:ext>
            </a:extLst>
          </p:cNvPr>
          <p:cNvSpPr txBox="1"/>
          <p:nvPr/>
        </p:nvSpPr>
        <p:spPr>
          <a:xfrm>
            <a:off x="8006855" y="1913248"/>
            <a:ext cx="691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ABE9F-DBF1-4035-B726-81799FC224FF}"/>
              </a:ext>
            </a:extLst>
          </p:cNvPr>
          <p:cNvSpPr txBox="1"/>
          <p:nvPr/>
        </p:nvSpPr>
        <p:spPr>
          <a:xfrm>
            <a:off x="8068962" y="3675099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412366E-A280-4505-9708-15FE66DB9ACE}"/>
              </a:ext>
            </a:extLst>
          </p:cNvPr>
          <p:cNvGrpSpPr/>
          <p:nvPr/>
        </p:nvGrpSpPr>
        <p:grpSpPr>
          <a:xfrm>
            <a:off x="1447800" y="5412750"/>
            <a:ext cx="4114800" cy="533400"/>
            <a:chOff x="5410200" y="2743200"/>
            <a:chExt cx="4114800" cy="5334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9B8F8D9-3493-42DD-AA2C-F4D41EBADFA8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G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F4259A2-A6F0-4D46-86F0-199305893EE2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D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05889E9-4952-47C0-A613-B57A894837F3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F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1BA052-C38C-4D35-9A99-2A126C9ECF81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A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727F7D-6B5E-4949-AE0C-FEDFBAA36A40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C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E3ECBC-DA28-48B1-82C4-0D954233D783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43C39B-B71A-49B3-8C86-B02EDF0738B6}"/>
              </a:ext>
            </a:extLst>
          </p:cNvPr>
          <p:cNvGrpSpPr/>
          <p:nvPr/>
        </p:nvGrpSpPr>
        <p:grpSpPr>
          <a:xfrm>
            <a:off x="1447800" y="5943497"/>
            <a:ext cx="1381754" cy="369333"/>
            <a:chOff x="5410200" y="2740670"/>
            <a:chExt cx="1381754" cy="53593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AF7EA1-D1AB-4DD0-87C5-A70B9ABCC6F0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B9AAE9C-3865-4D86-A809-50400850B15F}"/>
                </a:ext>
              </a:extLst>
            </p:cNvPr>
            <p:cNvSpPr/>
            <p:nvPr/>
          </p:nvSpPr>
          <p:spPr>
            <a:xfrm rot="5400000">
              <a:off x="6176010" y="2660659"/>
              <a:ext cx="535933" cy="695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8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D6EECBC-4450-47DE-B075-09FDAD858476}"/>
              </a:ext>
            </a:extLst>
          </p:cNvPr>
          <p:cNvSpPr txBox="1"/>
          <p:nvPr/>
        </p:nvSpPr>
        <p:spPr>
          <a:xfrm>
            <a:off x="633393" y="5914203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81B0FF-D6CE-4ABB-98AD-F4118AABA46B}"/>
              </a:ext>
            </a:extLst>
          </p:cNvPr>
          <p:cNvSpPr txBox="1"/>
          <p:nvPr/>
        </p:nvSpPr>
        <p:spPr>
          <a:xfrm>
            <a:off x="609600" y="5423190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Vertex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1DFED27-F26F-4DD6-8ED9-F974D7B0A838}"/>
              </a:ext>
            </a:extLst>
          </p:cNvPr>
          <p:cNvSpPr/>
          <p:nvPr/>
        </p:nvSpPr>
        <p:spPr>
          <a:xfrm rot="5400000">
            <a:off x="2992865" y="5780186"/>
            <a:ext cx="369333" cy="69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57050B3-7A54-43AE-B144-DF4A0F42FB5A}"/>
              </a:ext>
            </a:extLst>
          </p:cNvPr>
          <p:cNvSpPr/>
          <p:nvPr/>
        </p:nvSpPr>
        <p:spPr>
          <a:xfrm rot="5400000">
            <a:off x="3663426" y="5785265"/>
            <a:ext cx="369333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60CBE26-C335-43B2-98EA-1D21A296C498}"/>
              </a:ext>
            </a:extLst>
          </p:cNvPr>
          <p:cNvSpPr/>
          <p:nvPr/>
        </p:nvSpPr>
        <p:spPr>
          <a:xfrm rot="5400000">
            <a:off x="4345328" y="5781462"/>
            <a:ext cx="369333" cy="693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AD6BD59-B42F-432A-AE35-6B04255A5320}"/>
              </a:ext>
            </a:extLst>
          </p:cNvPr>
          <p:cNvSpPr/>
          <p:nvPr/>
        </p:nvSpPr>
        <p:spPr>
          <a:xfrm rot="5400000">
            <a:off x="5032781" y="5783018"/>
            <a:ext cx="369333" cy="69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3C5BAB-AF0D-48D9-871C-730FBD64A9AC}"/>
              </a:ext>
            </a:extLst>
          </p:cNvPr>
          <p:cNvSpPr txBox="1"/>
          <p:nvPr/>
        </p:nvSpPr>
        <p:spPr>
          <a:xfrm>
            <a:off x="4849158" y="2562942"/>
            <a:ext cx="343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1A35E-A2DE-42A6-B27D-2F0E675217D8}"/>
              </a:ext>
            </a:extLst>
          </p:cNvPr>
          <p:cNvCxnSpPr>
            <a:cxnSpLocks/>
          </p:cNvCxnSpPr>
          <p:nvPr/>
        </p:nvCxnSpPr>
        <p:spPr>
          <a:xfrm flipV="1">
            <a:off x="1795632" y="6375647"/>
            <a:ext cx="0" cy="36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178F-8948-4D72-891C-8148F66A7ECA}"/>
              </a:ext>
            </a:extLst>
          </p:cNvPr>
          <p:cNvSpPr txBox="1"/>
          <p:nvPr/>
        </p:nvSpPr>
        <p:spPr>
          <a:xfrm>
            <a:off x="636979" y="4964668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5B2F465-0782-45E6-B024-BEB578EC0909}"/>
              </a:ext>
            </a:extLst>
          </p:cNvPr>
          <p:cNvSpPr/>
          <p:nvPr/>
        </p:nvSpPr>
        <p:spPr>
          <a:xfrm>
            <a:off x="752229" y="278955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E895361-B2EF-4FF0-94C8-1C102DB8CE86}"/>
              </a:ext>
            </a:extLst>
          </p:cNvPr>
          <p:cNvSpPr txBox="1"/>
          <p:nvPr/>
        </p:nvSpPr>
        <p:spPr>
          <a:xfrm>
            <a:off x="7696200" y="5176969"/>
            <a:ext cx="2683048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If w(</a:t>
            </a:r>
            <a:r>
              <a:rPr lang="en-IN" sz="2500" dirty="0" err="1">
                <a:latin typeface="Nunito Sans" panose="020B0604020202020204" charset="0"/>
              </a:rPr>
              <a:t>u,v</a:t>
            </a:r>
            <a:r>
              <a:rPr lang="en-IN" sz="2500" dirty="0">
                <a:latin typeface="Nunito Sans" panose="020B0604020202020204" charset="0"/>
              </a:rPr>
              <a:t>) &lt; </a:t>
            </a:r>
            <a:r>
              <a:rPr lang="en-IN" sz="2500" dirty="0" err="1">
                <a:latin typeface="Nunito Sans" panose="020B0604020202020204" charset="0"/>
              </a:rPr>
              <a:t>v.key</a:t>
            </a:r>
            <a:endParaRPr lang="en-IN" sz="2500" dirty="0">
              <a:latin typeface="Nunito Sans" panose="020B0604020202020204" charset="0"/>
            </a:endParaRPr>
          </a:p>
          <a:p>
            <a:r>
              <a:rPr lang="en-IN" sz="2500" dirty="0">
                <a:latin typeface="Nunito Sans" panose="020B0604020202020204" charset="0"/>
              </a:rPr>
              <a:t>     </a:t>
            </a:r>
            <a:r>
              <a:rPr lang="en-IN" sz="2500" dirty="0" err="1">
                <a:latin typeface="Nunito Sans" panose="020B0604020202020204" charset="0"/>
              </a:rPr>
              <a:t>v.key</a:t>
            </a:r>
            <a:r>
              <a:rPr lang="en-IN" sz="2500" dirty="0">
                <a:latin typeface="Nunito Sans" panose="020B0604020202020204" charset="0"/>
              </a:rPr>
              <a:t> = w(</a:t>
            </a:r>
            <a:r>
              <a:rPr lang="en-IN" sz="2500" dirty="0" err="1">
                <a:latin typeface="Nunito Sans" panose="020B0604020202020204" charset="0"/>
              </a:rPr>
              <a:t>u,v</a:t>
            </a:r>
            <a:r>
              <a:rPr lang="en-IN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876A48E-0711-42FA-94FE-1DDA05F952AE}"/>
              </a:ext>
            </a:extLst>
          </p:cNvPr>
          <p:cNvSpPr/>
          <p:nvPr/>
        </p:nvSpPr>
        <p:spPr>
          <a:xfrm>
            <a:off x="1445357" y="5409294"/>
            <a:ext cx="690783" cy="536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FB869F-FFDD-404D-894C-26AD5F119A12}"/>
              </a:ext>
            </a:extLst>
          </p:cNvPr>
          <p:cNvSpPr/>
          <p:nvPr/>
        </p:nvSpPr>
        <p:spPr>
          <a:xfrm>
            <a:off x="2136140" y="5943600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9304EC-115D-49CE-87AA-F55A548CB987}"/>
              </a:ext>
            </a:extLst>
          </p:cNvPr>
          <p:cNvSpPr/>
          <p:nvPr/>
        </p:nvSpPr>
        <p:spPr>
          <a:xfrm>
            <a:off x="2141444" y="4869306"/>
            <a:ext cx="677037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D22C9C-1765-4031-81A1-85811DE2621D}"/>
              </a:ext>
            </a:extLst>
          </p:cNvPr>
          <p:cNvSpPr/>
          <p:nvPr/>
        </p:nvSpPr>
        <p:spPr>
          <a:xfrm>
            <a:off x="2821940" y="5941772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6198FB-959D-4355-9C0A-4AC67C3A5F8A}"/>
              </a:ext>
            </a:extLst>
          </p:cNvPr>
          <p:cNvSpPr/>
          <p:nvPr/>
        </p:nvSpPr>
        <p:spPr>
          <a:xfrm>
            <a:off x="2829554" y="4869862"/>
            <a:ext cx="677037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70B0A9A-D0CC-4595-9BFF-B817B4ACCE17}"/>
              </a:ext>
            </a:extLst>
          </p:cNvPr>
          <p:cNvSpPr/>
          <p:nvPr/>
        </p:nvSpPr>
        <p:spPr>
          <a:xfrm>
            <a:off x="2915161" y="1586803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D2CD5-7901-443C-9CE9-20AD6B5C17F2}"/>
              </a:ext>
            </a:extLst>
          </p:cNvPr>
          <p:cNvSpPr/>
          <p:nvPr/>
        </p:nvSpPr>
        <p:spPr>
          <a:xfrm>
            <a:off x="2134865" y="540940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B4917DE-0118-4441-B7F2-E0EF43BA45E4}"/>
              </a:ext>
            </a:extLst>
          </p:cNvPr>
          <p:cNvSpPr/>
          <p:nvPr/>
        </p:nvSpPr>
        <p:spPr>
          <a:xfrm>
            <a:off x="3499394" y="5941772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8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AD5C9D-7059-40BB-88BF-BE1898D785B0}"/>
              </a:ext>
            </a:extLst>
          </p:cNvPr>
          <p:cNvSpPr/>
          <p:nvPr/>
        </p:nvSpPr>
        <p:spPr>
          <a:xfrm>
            <a:off x="3512176" y="4873196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714120F-F401-40BF-8873-18A84F08F0DE}"/>
              </a:ext>
            </a:extLst>
          </p:cNvPr>
          <p:cNvSpPr/>
          <p:nvPr/>
        </p:nvSpPr>
        <p:spPr>
          <a:xfrm>
            <a:off x="4188995" y="5941771"/>
            <a:ext cx="700689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EA1FF8-FA94-4783-BFCE-C5D39ED21FAD}"/>
              </a:ext>
            </a:extLst>
          </p:cNvPr>
          <p:cNvSpPr/>
          <p:nvPr/>
        </p:nvSpPr>
        <p:spPr>
          <a:xfrm>
            <a:off x="4191604" y="4875894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833006B-0091-4E55-9DCE-C38571040866}"/>
              </a:ext>
            </a:extLst>
          </p:cNvPr>
          <p:cNvSpPr/>
          <p:nvPr/>
        </p:nvSpPr>
        <p:spPr>
          <a:xfrm>
            <a:off x="6094407" y="4076304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E6AFCE-54CB-4BC3-A89A-65F03926F8D3}"/>
              </a:ext>
            </a:extLst>
          </p:cNvPr>
          <p:cNvSpPr/>
          <p:nvPr/>
        </p:nvSpPr>
        <p:spPr>
          <a:xfrm>
            <a:off x="4191000" y="540929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736F28-79CC-4E45-AEE2-0840BFE77916}"/>
              </a:ext>
            </a:extLst>
          </p:cNvPr>
          <p:cNvSpPr/>
          <p:nvPr/>
        </p:nvSpPr>
        <p:spPr>
          <a:xfrm>
            <a:off x="4883907" y="5942103"/>
            <a:ext cx="675166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6BF695-99C4-4CA0-B894-C6A0E1245B26}"/>
              </a:ext>
            </a:extLst>
          </p:cNvPr>
          <p:cNvSpPr/>
          <p:nvPr/>
        </p:nvSpPr>
        <p:spPr>
          <a:xfrm>
            <a:off x="4881096" y="4875894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F5AB708-FE2E-426E-BB5A-A22F840991BE}"/>
              </a:ext>
            </a:extLst>
          </p:cNvPr>
          <p:cNvSpPr/>
          <p:nvPr/>
        </p:nvSpPr>
        <p:spPr>
          <a:xfrm>
            <a:off x="2823905" y="5941773"/>
            <a:ext cx="685800" cy="3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EDC549F-AF46-4357-BD51-22F943E80BFC}"/>
              </a:ext>
            </a:extLst>
          </p:cNvPr>
          <p:cNvSpPr/>
          <p:nvPr/>
        </p:nvSpPr>
        <p:spPr>
          <a:xfrm>
            <a:off x="2823555" y="4871359"/>
            <a:ext cx="685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7F992F1-0769-482D-AC0A-0B534BA1D68B}"/>
              </a:ext>
            </a:extLst>
          </p:cNvPr>
          <p:cNvSpPr/>
          <p:nvPr/>
        </p:nvSpPr>
        <p:spPr>
          <a:xfrm>
            <a:off x="4884198" y="5407950"/>
            <a:ext cx="678998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D337-F389-4873-A183-4494716B3810}"/>
              </a:ext>
            </a:extLst>
          </p:cNvPr>
          <p:cNvSpPr/>
          <p:nvPr/>
        </p:nvSpPr>
        <p:spPr>
          <a:xfrm>
            <a:off x="8764517" y="2798079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9068F1B-AD96-47B1-8344-DEF75852741F}"/>
              </a:ext>
            </a:extLst>
          </p:cNvPr>
          <p:cNvSpPr/>
          <p:nvPr/>
        </p:nvSpPr>
        <p:spPr>
          <a:xfrm>
            <a:off x="2902939" y="4077905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58067E7-A666-429F-8215-47C543AFB0E1}"/>
              </a:ext>
            </a:extLst>
          </p:cNvPr>
          <p:cNvSpPr/>
          <p:nvPr/>
        </p:nvSpPr>
        <p:spPr>
          <a:xfrm>
            <a:off x="2826244" y="5407786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6ED3F75-B159-468B-939A-EC300190321F}"/>
              </a:ext>
            </a:extLst>
          </p:cNvPr>
          <p:cNvSpPr/>
          <p:nvPr/>
        </p:nvSpPr>
        <p:spPr>
          <a:xfrm>
            <a:off x="3505200" y="5407457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191637D-D89E-480E-B613-F5CC953A2897}"/>
              </a:ext>
            </a:extLst>
          </p:cNvPr>
          <p:cNvSpPr/>
          <p:nvPr/>
        </p:nvSpPr>
        <p:spPr>
          <a:xfrm>
            <a:off x="6084923" y="1594101"/>
            <a:ext cx="1065281" cy="41341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945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552 -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 -1.48148E-6 L 0.22474 -1.48148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52 -1.48148E-6 L 0.2819 -1.48148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9 -1.48148E-6 L 0.11093 -1.48148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93 -1.48148E-6 L 0.16862 -1.48148E-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61" grpId="0"/>
      <p:bldP spid="162" grpId="0"/>
      <p:bldP spid="166" grpId="0" animBg="1"/>
      <p:bldP spid="167" grpId="0" animBg="1"/>
      <p:bldP spid="168" grpId="0" animBg="1"/>
      <p:bldP spid="169" grpId="0" animBg="1"/>
      <p:bldP spid="178" grpId="0"/>
      <p:bldP spid="106" grpId="0"/>
      <p:bldP spid="112" grpId="0" animBg="1"/>
      <p:bldP spid="113" grpId="0" animBg="1"/>
      <p:bldP spid="116" grpId="0" animBg="1"/>
      <p:bldP spid="117" grpId="0" animBg="1"/>
      <p:bldP spid="135" grpId="0" animBg="1"/>
      <p:bldP spid="136" grpId="0" animBg="1"/>
      <p:bldP spid="137" grpId="0" animBg="1"/>
      <p:bldP spid="145" grpId="0" animBg="1"/>
      <p:bldP spid="146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4" grpId="0" animBg="1"/>
      <p:bldP spid="165" grpId="0" animBg="1"/>
      <p:bldP spid="170" grpId="0" animBg="1"/>
      <p:bldP spid="184" grpId="0" animBg="1"/>
      <p:bldP spid="1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2652</Words>
  <Application>Microsoft Office PowerPoint</Application>
  <PresentationFormat>Widescreen</PresentationFormat>
  <Paragraphs>748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MINIMUM SPANNING TREE</vt:lpstr>
      <vt:lpstr>PowerPoint Presentation</vt:lpstr>
      <vt:lpstr>A  Spanning Tree</vt:lpstr>
      <vt:lpstr>PowerPoint Presentation</vt:lpstr>
      <vt:lpstr>PowerPoint Presentation</vt:lpstr>
      <vt:lpstr>PowerPoint Presentation</vt:lpstr>
      <vt:lpstr>PowerPoint Presentation</vt:lpstr>
      <vt:lpstr>Minimum spanning tree</vt:lpstr>
      <vt:lpstr>PowerPoint Presentation</vt:lpstr>
      <vt:lpstr>PowerPoint Presentation</vt:lpstr>
      <vt:lpstr>PowerPoint Presentation</vt:lpstr>
      <vt:lpstr>PowerPoint Presentation</vt:lpstr>
      <vt:lpstr>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381</cp:revision>
  <dcterms:created xsi:type="dcterms:W3CDTF">2006-08-16T00:00:00Z</dcterms:created>
  <dcterms:modified xsi:type="dcterms:W3CDTF">2023-07-19T02:37:37Z</dcterms:modified>
</cp:coreProperties>
</file>