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4630400" cy="8229600"/>
  <p:notesSz cx="8229600" cy="14630400"/>
  <p:embeddedFontLst>
    <p:embeddedFont>
      <p:font typeface="Prata" panose="020B0604020202020204" charset="0"/>
      <p:regular r:id="rId6"/>
    </p:embeddedFont>
    <p:embeddedFont>
      <p:font typeface="Raleway" pitchFamily="2" charset="0"/>
      <p:regular r:id="rId7"/>
      <p:bold r:id="rId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1" d="100"/>
          <a:sy n="71" d="100"/>
        </p:scale>
        <p:origin x="4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theme" Target="theme/theme1.xml"/><Relationship Id="rId5" Type="http://schemas.openxmlformats.org/officeDocument/2006/relationships/notesMaster" Target="notesMasters/notesMaster1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8529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C1D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C1D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C1D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06252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AI-Powered Task Management System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1781091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Transforming productivity with intelligent automation.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6280190" y="2399145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This presentation covers our AI-powered task management system, detailing its objectives, methodology, key features, and expected outcomes.</a:t>
            </a:r>
            <a:endParaRPr lang="en-US" sz="175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3B9A074-7A44-0E22-DFF6-BD465098D02D}"/>
              </a:ext>
            </a:extLst>
          </p:cNvPr>
          <p:cNvSpPr/>
          <p:nvPr/>
        </p:nvSpPr>
        <p:spPr>
          <a:xfrm>
            <a:off x="12661749" y="7581618"/>
            <a:ext cx="1850315" cy="57015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 11">
            <a:extLst>
              <a:ext uri="{FF2B5EF4-FFF2-40B4-BE49-F238E27FC236}">
                <a16:creationId xmlns:a16="http://schemas.microsoft.com/office/drawing/2014/main" id="{6C8D0475-4209-6AA7-8539-25A1135F3E93}"/>
              </a:ext>
            </a:extLst>
          </p:cNvPr>
          <p:cNvSpPr/>
          <p:nvPr/>
        </p:nvSpPr>
        <p:spPr>
          <a:xfrm>
            <a:off x="6280190" y="3869824"/>
            <a:ext cx="7695724" cy="6619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My system uses NLP and ML to streamline task management, leveraging a robust tech stack for intelligent automation.</a:t>
            </a:r>
            <a:endParaRPr lang="en-US" sz="1600" dirty="0"/>
          </a:p>
        </p:txBody>
      </p:sp>
      <p:sp>
        <p:nvSpPr>
          <p:cNvPr id="12" name="Text 11">
            <a:extLst>
              <a:ext uri="{FF2B5EF4-FFF2-40B4-BE49-F238E27FC236}">
                <a16:creationId xmlns:a16="http://schemas.microsoft.com/office/drawing/2014/main" id="{5D05CC0F-8130-952F-F615-49739C6EB83B}"/>
              </a:ext>
            </a:extLst>
          </p:cNvPr>
          <p:cNvSpPr/>
          <p:nvPr/>
        </p:nvSpPr>
        <p:spPr>
          <a:xfrm>
            <a:off x="7081907" y="6666904"/>
            <a:ext cx="5848785" cy="57015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3600" b="1" i="1" dirty="0">
                <a:solidFill>
                  <a:srgbClr val="CFCBBF"/>
                </a:solidFill>
                <a:latin typeface="Raleway" pitchFamily="34" charset="0"/>
              </a:rPr>
              <a:t>Created By Abhisek Panda</a:t>
            </a:r>
            <a:endParaRPr lang="en-US" sz="3600" b="1" i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10538" y="569714"/>
            <a:ext cx="6322933" cy="646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050"/>
              </a:lnSpc>
              <a:buNone/>
            </a:pPr>
            <a:r>
              <a:rPr lang="en-US" sz="4050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Overview &amp; Methodology</a:t>
            </a:r>
            <a:endParaRPr lang="en-US" sz="40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0538" y="1526500"/>
            <a:ext cx="1034415" cy="124134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555230" y="1733312"/>
            <a:ext cx="2586276" cy="3232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Objective</a:t>
            </a:r>
            <a:endParaRPr lang="en-US" sz="2000" dirty="0"/>
          </a:p>
        </p:txBody>
      </p:sp>
      <p:sp>
        <p:nvSpPr>
          <p:cNvPr id="6" name="Text 2"/>
          <p:cNvSpPr/>
          <p:nvPr/>
        </p:nvSpPr>
        <p:spPr>
          <a:xfrm>
            <a:off x="7555230" y="2180630"/>
            <a:ext cx="6351032" cy="3309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Automate task classification and assignment using AI.</a:t>
            </a:r>
            <a:endParaRPr lang="en-US" sz="16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0538" y="2767846"/>
            <a:ext cx="1034415" cy="1998702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555230" y="2974658"/>
            <a:ext cx="2586276" cy="3232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Key Features</a:t>
            </a:r>
            <a:endParaRPr lang="en-US" sz="2000" dirty="0"/>
          </a:p>
        </p:txBody>
      </p:sp>
      <p:sp>
        <p:nvSpPr>
          <p:cNvPr id="9" name="Text 4"/>
          <p:cNvSpPr/>
          <p:nvPr/>
        </p:nvSpPr>
        <p:spPr>
          <a:xfrm>
            <a:off x="7555230" y="3421975"/>
            <a:ext cx="6351032" cy="3309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600"/>
              </a:lnSpc>
              <a:buSzPct val="100000"/>
              <a:buChar char="•"/>
            </a:pPr>
            <a:r>
              <a:rPr lang="en-US" sz="160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Auto task categorization (NLP)</a:t>
            </a:r>
            <a:endParaRPr lang="en-US" sz="1600" dirty="0"/>
          </a:p>
        </p:txBody>
      </p:sp>
      <p:sp>
        <p:nvSpPr>
          <p:cNvPr id="10" name="Text 5"/>
          <p:cNvSpPr/>
          <p:nvPr/>
        </p:nvSpPr>
        <p:spPr>
          <a:xfrm>
            <a:off x="7555230" y="3825359"/>
            <a:ext cx="6351032" cy="3309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600"/>
              </a:lnSpc>
              <a:buSzPct val="100000"/>
              <a:buChar char="•"/>
            </a:pPr>
            <a:r>
              <a:rPr lang="en-US" sz="160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Priority prediction (ML)</a:t>
            </a:r>
            <a:endParaRPr lang="en-US" sz="1600" dirty="0"/>
          </a:p>
        </p:txBody>
      </p:sp>
      <p:sp>
        <p:nvSpPr>
          <p:cNvPr id="11" name="Text 6"/>
          <p:cNvSpPr/>
          <p:nvPr/>
        </p:nvSpPr>
        <p:spPr>
          <a:xfrm>
            <a:off x="7555230" y="4228743"/>
            <a:ext cx="6351032" cy="3309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600"/>
              </a:lnSpc>
              <a:buSzPct val="100000"/>
              <a:buChar char="•"/>
            </a:pPr>
            <a:r>
              <a:rPr lang="en-US" sz="160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Workload balancing</a:t>
            </a:r>
            <a:endParaRPr lang="en-US" sz="160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10538" y="4766548"/>
            <a:ext cx="1034415" cy="1998702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7555230" y="4973360"/>
            <a:ext cx="2586276" cy="3232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Tech Stack</a:t>
            </a:r>
            <a:endParaRPr lang="en-US" sz="2000" dirty="0"/>
          </a:p>
        </p:txBody>
      </p:sp>
      <p:sp>
        <p:nvSpPr>
          <p:cNvPr id="14" name="Text 8"/>
          <p:cNvSpPr/>
          <p:nvPr/>
        </p:nvSpPr>
        <p:spPr>
          <a:xfrm>
            <a:off x="7555230" y="5420678"/>
            <a:ext cx="6351032" cy="3309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600"/>
              </a:lnSpc>
              <a:buSzPct val="100000"/>
              <a:buChar char="•"/>
            </a:pPr>
            <a:r>
              <a:rPr lang="en-US" sz="160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Flask backend</a:t>
            </a:r>
            <a:endParaRPr lang="en-US" sz="1600" dirty="0"/>
          </a:p>
        </p:txBody>
      </p:sp>
      <p:sp>
        <p:nvSpPr>
          <p:cNvPr id="15" name="Text 9"/>
          <p:cNvSpPr/>
          <p:nvPr/>
        </p:nvSpPr>
        <p:spPr>
          <a:xfrm>
            <a:off x="7555230" y="5824061"/>
            <a:ext cx="6351032" cy="3309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600"/>
              </a:lnSpc>
              <a:buSzPct val="100000"/>
              <a:buChar char="•"/>
            </a:pPr>
            <a:r>
              <a:rPr lang="en-US" sz="160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Scikit-learn (ML/NLP)</a:t>
            </a:r>
            <a:endParaRPr lang="en-US" sz="1600" dirty="0"/>
          </a:p>
        </p:txBody>
      </p:sp>
      <p:sp>
        <p:nvSpPr>
          <p:cNvPr id="16" name="Text 10"/>
          <p:cNvSpPr/>
          <p:nvPr/>
        </p:nvSpPr>
        <p:spPr>
          <a:xfrm>
            <a:off x="7555230" y="6227445"/>
            <a:ext cx="6351032" cy="3309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600"/>
              </a:lnSpc>
              <a:buSzPct val="100000"/>
              <a:buChar char="•"/>
            </a:pPr>
            <a:r>
              <a:rPr lang="en-US" sz="160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Matplotlib/Seaborn (Visualization)</a:t>
            </a:r>
            <a:endParaRPr lang="en-US" sz="1600" dirty="0"/>
          </a:p>
        </p:txBody>
      </p:sp>
      <p:sp>
        <p:nvSpPr>
          <p:cNvPr id="17" name="Text 11"/>
          <p:cNvSpPr/>
          <p:nvPr/>
        </p:nvSpPr>
        <p:spPr>
          <a:xfrm>
            <a:off x="6210538" y="6997898"/>
            <a:ext cx="7695724" cy="6619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Our system uses NLP and ML to streamline task management, leveraging a robust tech stack for intelligent automation.</a:t>
            </a:r>
            <a:endParaRPr lang="en-US" sz="16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7BB0D0-9A10-1A05-D782-854EC733783C}"/>
              </a:ext>
            </a:extLst>
          </p:cNvPr>
          <p:cNvSpPr/>
          <p:nvPr/>
        </p:nvSpPr>
        <p:spPr>
          <a:xfrm>
            <a:off x="12661749" y="7581618"/>
            <a:ext cx="1850315" cy="57015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98383" y="313015"/>
            <a:ext cx="4815364" cy="3557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EDA Insights &amp; System Capabilities</a:t>
            </a:r>
            <a:endParaRPr lang="en-US" sz="22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383" y="897024"/>
            <a:ext cx="13833634" cy="3217776"/>
          </a:xfrm>
          <a:prstGeom prst="rect">
            <a:avLst/>
          </a:prstGeom>
        </p:spPr>
      </p:pic>
      <p:sp>
        <p:nvSpPr>
          <p:cNvPr id="4" name="Shape 1"/>
          <p:cNvSpPr/>
          <p:nvPr/>
        </p:nvSpPr>
        <p:spPr>
          <a:xfrm>
            <a:off x="4053519" y="4021795"/>
            <a:ext cx="113824" cy="113824"/>
          </a:xfrm>
          <a:prstGeom prst="roundRect">
            <a:avLst>
              <a:gd name="adj" fmla="val 16067"/>
            </a:avLst>
          </a:prstGeom>
          <a:solidFill>
            <a:srgbClr val="7A6F10"/>
          </a:solidFill>
          <a:ln/>
        </p:spPr>
      </p:sp>
      <p:sp>
        <p:nvSpPr>
          <p:cNvPr id="5" name="Text 2"/>
          <p:cNvSpPr/>
          <p:nvPr/>
        </p:nvSpPr>
        <p:spPr>
          <a:xfrm>
            <a:off x="4254461" y="4032961"/>
            <a:ext cx="592574" cy="1138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850"/>
              </a:lnSpc>
              <a:buNone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Completed</a:t>
            </a:r>
            <a:endParaRPr lang="en-US" sz="850" dirty="0"/>
          </a:p>
        </p:txBody>
      </p:sp>
      <p:sp>
        <p:nvSpPr>
          <p:cNvPr id="6" name="Shape 3"/>
          <p:cNvSpPr/>
          <p:nvPr/>
        </p:nvSpPr>
        <p:spPr>
          <a:xfrm>
            <a:off x="7520582" y="4229226"/>
            <a:ext cx="113824" cy="113824"/>
          </a:xfrm>
          <a:prstGeom prst="roundRect">
            <a:avLst>
              <a:gd name="adj" fmla="val 16067"/>
            </a:avLst>
          </a:prstGeom>
          <a:solidFill>
            <a:srgbClr val="E0CB1D"/>
          </a:solidFill>
          <a:ln/>
        </p:spPr>
      </p:sp>
      <p:sp>
        <p:nvSpPr>
          <p:cNvPr id="7" name="Text 4"/>
          <p:cNvSpPr/>
          <p:nvPr/>
        </p:nvSpPr>
        <p:spPr>
          <a:xfrm>
            <a:off x="7695366" y="4229226"/>
            <a:ext cx="585549" cy="1138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850"/>
              </a:lnSpc>
              <a:buNone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In Progress</a:t>
            </a:r>
            <a:endParaRPr lang="en-US" sz="850" dirty="0"/>
          </a:p>
        </p:txBody>
      </p:sp>
      <p:sp>
        <p:nvSpPr>
          <p:cNvPr id="8" name="Shape 5"/>
          <p:cNvSpPr/>
          <p:nvPr/>
        </p:nvSpPr>
        <p:spPr>
          <a:xfrm>
            <a:off x="10307955" y="4229226"/>
            <a:ext cx="113824" cy="113824"/>
          </a:xfrm>
          <a:prstGeom prst="roundRect">
            <a:avLst>
              <a:gd name="adj" fmla="val 16067"/>
            </a:avLst>
          </a:prstGeom>
          <a:solidFill>
            <a:srgbClr val="EFE382"/>
          </a:solidFill>
          <a:ln/>
        </p:spPr>
      </p:sp>
      <p:sp>
        <p:nvSpPr>
          <p:cNvPr id="9" name="Text 6"/>
          <p:cNvSpPr/>
          <p:nvPr/>
        </p:nvSpPr>
        <p:spPr>
          <a:xfrm>
            <a:off x="10482738" y="4229226"/>
            <a:ext cx="288488" cy="1138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850"/>
              </a:lnSpc>
              <a:buNone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Open</a:t>
            </a:r>
            <a:endParaRPr lang="en-US" sz="850" dirty="0"/>
          </a:p>
        </p:txBody>
      </p:sp>
      <p:sp>
        <p:nvSpPr>
          <p:cNvPr id="10" name="Text 7"/>
          <p:cNvSpPr/>
          <p:nvPr/>
        </p:nvSpPr>
        <p:spPr>
          <a:xfrm>
            <a:off x="512207" y="5166478"/>
            <a:ext cx="13833634" cy="1820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400"/>
              </a:lnSpc>
              <a:buNone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EDA reveals balanced task distribution across priorities. High-priority tasks are often completed faster, indicating efficient prioritization.</a:t>
            </a:r>
            <a:endParaRPr lang="en-US" sz="850" dirty="0"/>
          </a:p>
        </p:txBody>
      </p:sp>
      <p:sp>
        <p:nvSpPr>
          <p:cNvPr id="12" name="Text 9"/>
          <p:cNvSpPr/>
          <p:nvPr/>
        </p:nvSpPr>
        <p:spPr>
          <a:xfrm>
            <a:off x="626031" y="5590341"/>
            <a:ext cx="1423154" cy="1777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400"/>
              </a:lnSpc>
              <a:buNone/>
            </a:pPr>
            <a:r>
              <a:rPr lang="en-US" sz="1100" dirty="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Smart Features</a:t>
            </a:r>
            <a:endParaRPr lang="en-US" sz="1100" dirty="0"/>
          </a:p>
        </p:txBody>
      </p:sp>
      <p:sp>
        <p:nvSpPr>
          <p:cNvPr id="13" name="Text 10"/>
          <p:cNvSpPr/>
          <p:nvPr/>
        </p:nvSpPr>
        <p:spPr>
          <a:xfrm>
            <a:off x="626031" y="5836324"/>
            <a:ext cx="4307681" cy="1820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400"/>
              </a:lnSpc>
              <a:buSzPct val="100000"/>
              <a:buChar char="•"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Predict task category</a:t>
            </a:r>
            <a:endParaRPr lang="en-US" sz="850" dirty="0"/>
          </a:p>
        </p:txBody>
      </p:sp>
      <p:sp>
        <p:nvSpPr>
          <p:cNvPr id="14" name="Text 11"/>
          <p:cNvSpPr/>
          <p:nvPr/>
        </p:nvSpPr>
        <p:spPr>
          <a:xfrm>
            <a:off x="626031" y="6058137"/>
            <a:ext cx="4307681" cy="1820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400"/>
              </a:lnSpc>
              <a:buSzPct val="100000"/>
              <a:buChar char="•"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Confidence scores</a:t>
            </a:r>
            <a:endParaRPr lang="en-US" sz="850" dirty="0"/>
          </a:p>
        </p:txBody>
      </p:sp>
      <p:sp>
        <p:nvSpPr>
          <p:cNvPr id="15" name="Shape 12"/>
          <p:cNvSpPr/>
          <p:nvPr/>
        </p:nvSpPr>
        <p:spPr>
          <a:xfrm>
            <a:off x="5161360" y="5476517"/>
            <a:ext cx="4535329" cy="1099304"/>
          </a:xfrm>
          <a:prstGeom prst="roundRect">
            <a:avLst>
              <a:gd name="adj" fmla="val 1554"/>
            </a:avLst>
          </a:prstGeom>
          <a:solidFill>
            <a:srgbClr val="3A3B3C"/>
          </a:solidFill>
          <a:ln/>
        </p:spPr>
      </p:sp>
      <p:sp>
        <p:nvSpPr>
          <p:cNvPr id="16" name="Text 13"/>
          <p:cNvSpPr/>
          <p:nvPr/>
        </p:nvSpPr>
        <p:spPr>
          <a:xfrm>
            <a:off x="5275183" y="5590341"/>
            <a:ext cx="1423154" cy="1777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400"/>
              </a:lnSpc>
              <a:buNone/>
            </a:pPr>
            <a:r>
              <a:rPr lang="en-US" sz="1100" dirty="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Analytics</a:t>
            </a:r>
            <a:endParaRPr lang="en-US" sz="1100" dirty="0"/>
          </a:p>
        </p:txBody>
      </p:sp>
      <p:sp>
        <p:nvSpPr>
          <p:cNvPr id="17" name="Text 14"/>
          <p:cNvSpPr/>
          <p:nvPr/>
        </p:nvSpPr>
        <p:spPr>
          <a:xfrm>
            <a:off x="5275183" y="5836324"/>
            <a:ext cx="4307681" cy="1820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400"/>
              </a:lnSpc>
              <a:buSzPct val="100000"/>
              <a:buChar char="•"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Real-time stats</a:t>
            </a:r>
            <a:endParaRPr lang="en-US" sz="850" dirty="0"/>
          </a:p>
        </p:txBody>
      </p:sp>
      <p:sp>
        <p:nvSpPr>
          <p:cNvPr id="18" name="Text 15"/>
          <p:cNvSpPr/>
          <p:nvPr/>
        </p:nvSpPr>
        <p:spPr>
          <a:xfrm>
            <a:off x="5275183" y="6058137"/>
            <a:ext cx="4307681" cy="1820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400"/>
              </a:lnSpc>
              <a:buSzPct val="100000"/>
              <a:buChar char="•"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Completion rate</a:t>
            </a:r>
            <a:endParaRPr lang="en-US" sz="850" dirty="0"/>
          </a:p>
        </p:txBody>
      </p:sp>
      <p:sp>
        <p:nvSpPr>
          <p:cNvPr id="19" name="Text 16"/>
          <p:cNvSpPr/>
          <p:nvPr/>
        </p:nvSpPr>
        <p:spPr>
          <a:xfrm>
            <a:off x="5275183" y="6279951"/>
            <a:ext cx="4307681" cy="1820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400"/>
              </a:lnSpc>
              <a:buSzPct val="100000"/>
              <a:buChar char="•"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Overdue tasks</a:t>
            </a:r>
            <a:endParaRPr lang="en-US" sz="850" dirty="0"/>
          </a:p>
        </p:txBody>
      </p:sp>
      <p:sp>
        <p:nvSpPr>
          <p:cNvPr id="20" name="Shape 17"/>
          <p:cNvSpPr/>
          <p:nvPr/>
        </p:nvSpPr>
        <p:spPr>
          <a:xfrm>
            <a:off x="9810512" y="5476517"/>
            <a:ext cx="4535329" cy="1099304"/>
          </a:xfrm>
          <a:prstGeom prst="roundRect">
            <a:avLst>
              <a:gd name="adj" fmla="val 1554"/>
            </a:avLst>
          </a:prstGeom>
          <a:solidFill>
            <a:srgbClr val="3A3B3C"/>
          </a:solidFill>
          <a:ln/>
        </p:spPr>
      </p:sp>
      <p:sp>
        <p:nvSpPr>
          <p:cNvPr id="21" name="Text 18"/>
          <p:cNvSpPr/>
          <p:nvPr/>
        </p:nvSpPr>
        <p:spPr>
          <a:xfrm>
            <a:off x="9924336" y="5590341"/>
            <a:ext cx="1423154" cy="1777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400"/>
              </a:lnSpc>
              <a:buNone/>
            </a:pPr>
            <a:r>
              <a:rPr lang="en-US" sz="1100" dirty="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Expected Outcomes</a:t>
            </a:r>
            <a:endParaRPr lang="en-US" sz="1100" dirty="0"/>
          </a:p>
        </p:txBody>
      </p:sp>
      <p:sp>
        <p:nvSpPr>
          <p:cNvPr id="22" name="Text 19"/>
          <p:cNvSpPr/>
          <p:nvPr/>
        </p:nvSpPr>
        <p:spPr>
          <a:xfrm>
            <a:off x="9924336" y="5836324"/>
            <a:ext cx="4307681" cy="1820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400"/>
              </a:lnSpc>
              <a:buSzPct val="100000"/>
              <a:buChar char="•"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Accurate classification (&gt;80%)</a:t>
            </a:r>
            <a:endParaRPr lang="en-US" sz="850" dirty="0"/>
          </a:p>
        </p:txBody>
      </p:sp>
      <p:sp>
        <p:nvSpPr>
          <p:cNvPr id="23" name="Text 20"/>
          <p:cNvSpPr/>
          <p:nvPr/>
        </p:nvSpPr>
        <p:spPr>
          <a:xfrm>
            <a:off x="9924336" y="6058137"/>
            <a:ext cx="4307681" cy="1820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400"/>
              </a:lnSpc>
              <a:buSzPct val="100000"/>
              <a:buChar char="•"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50% reduced manual effort</a:t>
            </a:r>
            <a:endParaRPr lang="en-US" sz="850" dirty="0"/>
          </a:p>
        </p:txBody>
      </p:sp>
      <p:sp>
        <p:nvSpPr>
          <p:cNvPr id="24" name="Text 21"/>
          <p:cNvSpPr/>
          <p:nvPr/>
        </p:nvSpPr>
        <p:spPr>
          <a:xfrm>
            <a:off x="512207" y="6703813"/>
            <a:ext cx="13833634" cy="1820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400"/>
              </a:lnSpc>
              <a:buNone/>
            </a:pPr>
            <a:r>
              <a:rPr lang="en-US" sz="8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The system offers smart features, comprehensive analytics, and aims for high accuracy and efficiency gains.</a:t>
            </a:r>
            <a:endParaRPr lang="en-US" sz="850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3665B2B-609D-4B6C-D5B7-0BBD773091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63500" y="7571302"/>
            <a:ext cx="1866900" cy="5810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194</Words>
  <Application>Microsoft Office PowerPoint</Application>
  <PresentationFormat>Custom</PresentationFormat>
  <Paragraphs>36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Raleway</vt:lpstr>
      <vt:lpstr>Prata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Abhisek Panda</cp:lastModifiedBy>
  <cp:revision>3</cp:revision>
  <dcterms:created xsi:type="dcterms:W3CDTF">2025-05-27T07:25:59Z</dcterms:created>
  <dcterms:modified xsi:type="dcterms:W3CDTF">2025-05-27T07:31:58Z</dcterms:modified>
</cp:coreProperties>
</file>