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E38B-584C-46B3-8D04-707519BFAF2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840-F48E-49C6-A088-ED908448B4D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83CC55-E16D-26D2-0550-C31695E7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0A199-F722-27D6-6DDE-E460B5E8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F30E3-1EA0-BB4A-C11D-71625FA1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90071-AE85-6D61-20EC-411EBBB66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276A59-9278-10C3-EC1B-D7A1EB5D3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FBBAD-8EED-1CB9-B495-AAC36D80C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21754-6381-F508-6631-297FF748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55993-8401-4930-E9A5-12E32FC8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A6895C-0129-5668-7460-2EFAD976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ADB5A-FB8C-9A84-EE24-3BC3E06B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86320-FC5E-1EE6-B204-73882F2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A928C-A23F-420C-F271-48C1FA2F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F93CB-ECCE-5824-13AF-62C32E0D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146C92-BF00-6543-4FDF-F758E194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Abhisek Panda</dc:creator>
  <cp:lastModifiedBy>Abhisek Panda</cp:lastModifiedBy>
  <cp:revision>11</cp:revision>
  <cp:lastPrinted>2024-04-29T14:22:03Z</cp:lastPrinted>
  <dcterms:created xsi:type="dcterms:W3CDTF">2024-04-14T19:21:00Z</dcterms:created>
  <dcterms:modified xsi:type="dcterms:W3CDTF">2024-04-29T14:34:47Z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58DEAB10A235460AAE0DEF691F6CB102_12</vt:lpwstr>
  </property>
  <property fmtid="{D5CDD505-2E9C-101B-9397-08002B2CF9AE}" pid="3" name="KSOProductBuildVer">
    <vt:lpwstr>1033-12.2.0.16731</vt:lpwstr>
  </property>
</Properties>
</file>