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7"/>
  </p:notesMasterIdLst>
  <p:sldIdLst>
    <p:sldId id="256" r:id="rId2"/>
    <p:sldId id="257" r:id="rId3"/>
    <p:sldId id="258" r:id="rId4"/>
    <p:sldId id="259" r:id="rId5"/>
    <p:sldId id="260" r:id="rId6"/>
    <p:sldId id="261" r:id="rId7"/>
    <p:sldId id="271" r:id="rId8"/>
    <p:sldId id="262" r:id="rId9"/>
    <p:sldId id="263" r:id="rId10"/>
    <p:sldId id="265" r:id="rId11"/>
    <p:sldId id="266" r:id="rId12"/>
    <p:sldId id="267" r:id="rId13"/>
    <p:sldId id="268" r:id="rId14"/>
    <p:sldId id="269" r:id="rId15"/>
    <p:sldId id="270" r:id="rId16"/>
  </p:sldIdLst>
  <p:sldSz cx="9144000" cy="5143500" type="screen16x9"/>
  <p:notesSz cx="6858000" cy="9144000"/>
  <p:embeddedFontLst>
    <p:embeddedFont>
      <p:font typeface="Barlow" panose="00000500000000000000" pitchFamily="2" charset="0"/>
      <p:regular r:id="rId18"/>
      <p:bold r:id="rId19"/>
      <p:italic r:id="rId20"/>
      <p:boldItalic r:id="rId21"/>
    </p:embeddedFont>
    <p:embeddedFont>
      <p:font typeface="Fira Sans" panose="020B0503050000020004" pitchFamily="34" charset="0"/>
      <p:regular r:id="rId22"/>
      <p:bold r:id="rId23"/>
      <p:italic r:id="rId24"/>
      <p:boldItalic r:id="rId25"/>
    </p:embeddedFont>
    <p:embeddedFont>
      <p:font typeface="Fira Sans SemiBold" panose="020B0603050000020004" pitchFamily="34" charset="0"/>
      <p:regular r:id="rId26"/>
      <p:bold r:id="rId27"/>
      <p:italic r:id="rId28"/>
      <p:boldItalic r:id="rId29"/>
    </p:embeddedFont>
    <p:embeddedFont>
      <p:font typeface="Raleway" pitchFamily="2" charset="0"/>
      <p:regular r:id="rId30"/>
      <p:bold r:id="rId31"/>
      <p:italic r:id="rId32"/>
      <p:boldItalic r:id="rId33"/>
    </p:embeddedFont>
    <p:embeddedFont>
      <p:font typeface="Varela Round" panose="00000500000000000000" pitchFamily="2" charset="-79"/>
      <p:regular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C4A60BF-631E-4B88-823A-BEA42E956013}">
  <a:tblStyle styleId="{3C4A60BF-631E-4B88-823A-BEA42E95601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E7BB5F3-8D48-4D8A-B055-F0B465CC7A6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1e375b9f5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1e375b9f55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21722c30371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21722c30371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21722c303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21722c303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0f9e629ec3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0f9e629ec3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1105afc42a3_1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1105afc42a3_1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11360713c04_0_3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1360713c04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0f9e629ec3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0f9e629ec3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0a3ae21fe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0a3ae21fe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11e7c571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11e7c571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6906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1258269c9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1258269c9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140bdeee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2140bdeee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5100" y="938150"/>
            <a:ext cx="3559800" cy="21240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Clr>
                <a:srgbClr val="191919"/>
              </a:buClr>
              <a:buSzPts val="5200"/>
              <a:buNone/>
              <a:defRPr sz="7000" i="1"/>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5100" y="3797050"/>
            <a:ext cx="3078900" cy="67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436850" y="-63425"/>
            <a:ext cx="1606475" cy="1176675"/>
          </a:xfrm>
          <a:custGeom>
            <a:avLst/>
            <a:gdLst/>
            <a:ahLst/>
            <a:cxnLst/>
            <a:rect l="l" t="t" r="r" b="b"/>
            <a:pathLst>
              <a:path w="64259" h="47067" extrusionOk="0">
                <a:moveTo>
                  <a:pt x="0" y="47067"/>
                </a:moveTo>
                <a:cubicBezTo>
                  <a:pt x="5395" y="40773"/>
                  <a:pt x="11450" y="33748"/>
                  <a:pt x="19447" y="31566"/>
                </a:cubicBezTo>
                <a:cubicBezTo>
                  <a:pt x="26024" y="29771"/>
                  <a:pt x="33360" y="30388"/>
                  <a:pt x="39457" y="27339"/>
                </a:cubicBezTo>
                <a:cubicBezTo>
                  <a:pt x="50462" y="21836"/>
                  <a:pt x="60368" y="11673"/>
                  <a:pt x="64259" y="0"/>
                </a:cubicBezTo>
              </a:path>
            </a:pathLst>
          </a:custGeom>
          <a:noFill/>
          <a:ln w="19050" cap="flat" cmpd="sng">
            <a:solidFill>
              <a:schemeClr val="accent1"/>
            </a:solidFill>
            <a:prstDash val="solid"/>
            <a:round/>
            <a:headEnd type="none" w="med" len="med"/>
            <a:tailEnd type="none" w="med" len="med"/>
          </a:ln>
        </p:spPr>
      </p:sp>
      <p:grpSp>
        <p:nvGrpSpPr>
          <p:cNvPr id="12" name="Google Shape;12;p2"/>
          <p:cNvGrpSpPr/>
          <p:nvPr/>
        </p:nvGrpSpPr>
        <p:grpSpPr>
          <a:xfrm>
            <a:off x="-627999" y="-1204849"/>
            <a:ext cx="6484883" cy="5944479"/>
            <a:chOff x="-627999" y="-1204849"/>
            <a:chExt cx="6484883" cy="5944479"/>
          </a:xfrm>
        </p:grpSpPr>
        <p:sp>
          <p:nvSpPr>
            <p:cNvPr id="13" name="Google Shape;13;p2"/>
            <p:cNvSpPr/>
            <p:nvPr/>
          </p:nvSpPr>
          <p:spPr>
            <a:xfrm>
              <a:off x="4019402" y="-1204849"/>
              <a:ext cx="1837482" cy="1837482"/>
            </a:xfrm>
            <a:custGeom>
              <a:avLst/>
              <a:gdLst/>
              <a:ahLst/>
              <a:cxnLst/>
              <a:rect l="l" t="t" r="r" b="b"/>
              <a:pathLst>
                <a:path w="128271" h="128271" extrusionOk="0">
                  <a:moveTo>
                    <a:pt x="128271" y="64136"/>
                  </a:moveTo>
                  <a:cubicBezTo>
                    <a:pt x="128271" y="99557"/>
                    <a:pt x="99556" y="128271"/>
                    <a:pt x="64136" y="128271"/>
                  </a:cubicBezTo>
                  <a:cubicBezTo>
                    <a:pt x="28714" y="128271"/>
                    <a:pt x="0" y="99557"/>
                    <a:pt x="0" y="64136"/>
                  </a:cubicBezTo>
                  <a:cubicBezTo>
                    <a:pt x="0" y="28715"/>
                    <a:pt x="28715" y="0"/>
                    <a:pt x="64136" y="0"/>
                  </a:cubicBezTo>
                  <a:cubicBezTo>
                    <a:pt x="99557" y="0"/>
                    <a:pt x="128271" y="28715"/>
                    <a:pt x="128271" y="6413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 name="Google Shape;14;p2"/>
            <p:cNvSpPr/>
            <p:nvPr/>
          </p:nvSpPr>
          <p:spPr>
            <a:xfrm>
              <a:off x="-627999" y="3534524"/>
              <a:ext cx="1205106" cy="1205106"/>
            </a:xfrm>
            <a:custGeom>
              <a:avLst/>
              <a:gdLst/>
              <a:ahLst/>
              <a:cxnLst/>
              <a:rect l="l" t="t" r="r" b="b"/>
              <a:pathLst>
                <a:path w="128271" h="128271" extrusionOk="0">
                  <a:moveTo>
                    <a:pt x="128271" y="64136"/>
                  </a:moveTo>
                  <a:cubicBezTo>
                    <a:pt x="128271" y="99557"/>
                    <a:pt x="99556" y="128271"/>
                    <a:pt x="64136" y="128271"/>
                  </a:cubicBezTo>
                  <a:cubicBezTo>
                    <a:pt x="28714" y="128271"/>
                    <a:pt x="0" y="99557"/>
                    <a:pt x="0" y="64136"/>
                  </a:cubicBezTo>
                  <a:cubicBezTo>
                    <a:pt x="0" y="28715"/>
                    <a:pt x="28715" y="0"/>
                    <a:pt x="64136" y="0"/>
                  </a:cubicBezTo>
                  <a:cubicBezTo>
                    <a:pt x="99557" y="0"/>
                    <a:pt x="128271" y="28715"/>
                    <a:pt x="128271" y="6413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4"/>
        <p:cNvGrpSpPr/>
        <p:nvPr/>
      </p:nvGrpSpPr>
      <p:grpSpPr>
        <a:xfrm>
          <a:off x="0" y="0"/>
          <a:ext cx="0" cy="0"/>
          <a:chOff x="0" y="0"/>
          <a:chExt cx="0" cy="0"/>
        </a:xfrm>
      </p:grpSpPr>
      <p:sp>
        <p:nvSpPr>
          <p:cNvPr id="85" name="Google Shape;85;p11"/>
          <p:cNvSpPr txBox="1">
            <a:spLocks noGrp="1"/>
          </p:cNvSpPr>
          <p:nvPr>
            <p:ph type="title" hasCustomPrompt="1"/>
          </p:nvPr>
        </p:nvSpPr>
        <p:spPr>
          <a:xfrm>
            <a:off x="1903225" y="2156000"/>
            <a:ext cx="5337600" cy="11682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6" name="Google Shape;86;p11"/>
          <p:cNvSpPr txBox="1">
            <a:spLocks noGrp="1"/>
          </p:cNvSpPr>
          <p:nvPr>
            <p:ph type="subTitle" idx="1"/>
          </p:nvPr>
        </p:nvSpPr>
        <p:spPr>
          <a:xfrm>
            <a:off x="1903294" y="3352350"/>
            <a:ext cx="5337600" cy="103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87" name="Google Shape;87;p11"/>
          <p:cNvGrpSpPr/>
          <p:nvPr/>
        </p:nvGrpSpPr>
        <p:grpSpPr>
          <a:xfrm>
            <a:off x="-1087500" y="-1586150"/>
            <a:ext cx="12768585" cy="6593599"/>
            <a:chOff x="-1087500" y="-1586150"/>
            <a:chExt cx="12768585" cy="6593599"/>
          </a:xfrm>
        </p:grpSpPr>
        <p:sp>
          <p:nvSpPr>
            <p:cNvPr id="88" name="Google Shape;88;p11"/>
            <p:cNvSpPr/>
            <p:nvPr/>
          </p:nvSpPr>
          <p:spPr>
            <a:xfrm>
              <a:off x="-1087500" y="3098124"/>
              <a:ext cx="1909326" cy="1909326"/>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9" name="Google Shape;89;p11"/>
            <p:cNvSpPr/>
            <p:nvPr/>
          </p:nvSpPr>
          <p:spPr>
            <a:xfrm>
              <a:off x="7711050" y="-1586150"/>
              <a:ext cx="3970035" cy="3970035"/>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90" name="Google Shape;90;p11"/>
          <p:cNvGrpSpPr/>
          <p:nvPr/>
        </p:nvGrpSpPr>
        <p:grpSpPr>
          <a:xfrm>
            <a:off x="-149159" y="-774823"/>
            <a:ext cx="10652297" cy="5989803"/>
            <a:chOff x="-149159" y="-774823"/>
            <a:chExt cx="10652297" cy="5989803"/>
          </a:xfrm>
        </p:grpSpPr>
        <p:sp>
          <p:nvSpPr>
            <p:cNvPr id="91" name="Google Shape;91;p11"/>
            <p:cNvSpPr/>
            <p:nvPr/>
          </p:nvSpPr>
          <p:spPr>
            <a:xfrm rot="-3167655" flipH="1">
              <a:off x="6928041" y="-1171664"/>
              <a:ext cx="1729672" cy="5492526"/>
            </a:xfrm>
            <a:custGeom>
              <a:avLst/>
              <a:gdLst/>
              <a:ahLst/>
              <a:cxnLst/>
              <a:rect l="l" t="t" r="r" b="b"/>
              <a:pathLst>
                <a:path w="355747" h="1129665" extrusionOk="0">
                  <a:moveTo>
                    <a:pt x="355747" y="1129665"/>
                  </a:moveTo>
                  <a:cubicBezTo>
                    <a:pt x="231922" y="1129665"/>
                    <a:pt x="133497" y="1071245"/>
                    <a:pt x="92857" y="972820"/>
                  </a:cubicBezTo>
                  <a:cubicBezTo>
                    <a:pt x="58567" y="890905"/>
                    <a:pt x="75077" y="799465"/>
                    <a:pt x="134132" y="740410"/>
                  </a:cubicBezTo>
                  <a:cubicBezTo>
                    <a:pt x="202077" y="672465"/>
                    <a:pt x="233827" y="605790"/>
                    <a:pt x="228747" y="542290"/>
                  </a:cubicBezTo>
                  <a:cubicBezTo>
                    <a:pt x="223667" y="478155"/>
                    <a:pt x="179852" y="416560"/>
                    <a:pt x="98572" y="358775"/>
                  </a:cubicBezTo>
                  <a:cubicBezTo>
                    <a:pt x="7132" y="294005"/>
                    <a:pt x="-4933" y="199390"/>
                    <a:pt x="1417" y="132080"/>
                  </a:cubicBezTo>
                  <a:cubicBezTo>
                    <a:pt x="7767" y="59055"/>
                    <a:pt x="36342" y="635"/>
                    <a:pt x="36977" y="0"/>
                  </a:cubicBezTo>
                  <a:lnTo>
                    <a:pt x="40787" y="1905"/>
                  </a:lnTo>
                  <a:cubicBezTo>
                    <a:pt x="40787" y="2540"/>
                    <a:pt x="12212" y="60325"/>
                    <a:pt x="5862" y="132715"/>
                  </a:cubicBezTo>
                  <a:cubicBezTo>
                    <a:pt x="147" y="199390"/>
                    <a:pt x="11577" y="292100"/>
                    <a:pt x="101112" y="355600"/>
                  </a:cubicBezTo>
                  <a:cubicBezTo>
                    <a:pt x="183027" y="414020"/>
                    <a:pt x="227477" y="476885"/>
                    <a:pt x="232557" y="542290"/>
                  </a:cubicBezTo>
                  <a:cubicBezTo>
                    <a:pt x="237637" y="607060"/>
                    <a:pt x="205887" y="674370"/>
                    <a:pt x="136672" y="743585"/>
                  </a:cubicBezTo>
                  <a:cubicBezTo>
                    <a:pt x="78887" y="801370"/>
                    <a:pt x="63012" y="890905"/>
                    <a:pt x="96032" y="972185"/>
                  </a:cubicBezTo>
                  <a:cubicBezTo>
                    <a:pt x="136037" y="1068705"/>
                    <a:pt x="233192" y="1126490"/>
                    <a:pt x="355112" y="1126490"/>
                  </a:cubicBezTo>
                  <a:lnTo>
                    <a:pt x="355112" y="112966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2" name="Google Shape;92;p11"/>
            <p:cNvSpPr/>
            <p:nvPr/>
          </p:nvSpPr>
          <p:spPr>
            <a:xfrm rot="5400000">
              <a:off x="69624" y="3705242"/>
              <a:ext cx="1290955" cy="1728521"/>
            </a:xfrm>
            <a:custGeom>
              <a:avLst/>
              <a:gdLst/>
              <a:ahLst/>
              <a:cxnLst/>
              <a:rect l="l" t="t" r="r" b="b"/>
              <a:pathLst>
                <a:path w="301625" h="403860" extrusionOk="0">
                  <a:moveTo>
                    <a:pt x="3810" y="403860"/>
                  </a:moveTo>
                  <a:lnTo>
                    <a:pt x="0" y="403860"/>
                  </a:lnTo>
                  <a:cubicBezTo>
                    <a:pt x="0" y="402590"/>
                    <a:pt x="3810" y="302895"/>
                    <a:pt x="106045" y="280035"/>
                  </a:cubicBezTo>
                  <a:cubicBezTo>
                    <a:pt x="208915" y="256540"/>
                    <a:pt x="210820" y="182880"/>
                    <a:pt x="198755" y="113665"/>
                  </a:cubicBezTo>
                  <a:cubicBezTo>
                    <a:pt x="193040" y="81915"/>
                    <a:pt x="199390" y="54610"/>
                    <a:pt x="216535" y="34290"/>
                  </a:cubicBezTo>
                  <a:cubicBezTo>
                    <a:pt x="234950" y="12065"/>
                    <a:pt x="266065" y="0"/>
                    <a:pt x="301625" y="0"/>
                  </a:cubicBezTo>
                  <a:lnTo>
                    <a:pt x="301625" y="3810"/>
                  </a:lnTo>
                  <a:cubicBezTo>
                    <a:pt x="267335" y="3810"/>
                    <a:pt x="237490" y="15875"/>
                    <a:pt x="219710" y="36830"/>
                  </a:cubicBezTo>
                  <a:cubicBezTo>
                    <a:pt x="203835" y="55880"/>
                    <a:pt x="198120" y="82550"/>
                    <a:pt x="203200" y="113030"/>
                  </a:cubicBezTo>
                  <a:cubicBezTo>
                    <a:pt x="215265" y="184150"/>
                    <a:pt x="213995" y="260350"/>
                    <a:pt x="107315" y="283845"/>
                  </a:cubicBezTo>
                  <a:cubicBezTo>
                    <a:pt x="6985" y="306070"/>
                    <a:pt x="3810" y="402590"/>
                    <a:pt x="3810" y="4038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720000" y="445025"/>
            <a:ext cx="7704000" cy="649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6" name="Google Shape;96;p13"/>
          <p:cNvSpPr txBox="1">
            <a:spLocks noGrp="1"/>
          </p:cNvSpPr>
          <p:nvPr>
            <p:ph type="title" idx="2" hasCustomPrompt="1"/>
          </p:nvPr>
        </p:nvSpPr>
        <p:spPr>
          <a:xfrm>
            <a:off x="1505400" y="1476088"/>
            <a:ext cx="734700" cy="410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7" name="Google Shape;97;p13"/>
          <p:cNvSpPr txBox="1">
            <a:spLocks noGrp="1"/>
          </p:cNvSpPr>
          <p:nvPr>
            <p:ph type="title" idx="3" hasCustomPrompt="1"/>
          </p:nvPr>
        </p:nvSpPr>
        <p:spPr>
          <a:xfrm>
            <a:off x="1505400" y="3147188"/>
            <a:ext cx="734700" cy="412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3"/>
          <p:cNvSpPr txBox="1">
            <a:spLocks noGrp="1"/>
          </p:cNvSpPr>
          <p:nvPr>
            <p:ph type="title" idx="4" hasCustomPrompt="1"/>
          </p:nvPr>
        </p:nvSpPr>
        <p:spPr>
          <a:xfrm>
            <a:off x="4204675" y="1476088"/>
            <a:ext cx="734700" cy="412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9" name="Google Shape;99;p13"/>
          <p:cNvSpPr txBox="1">
            <a:spLocks noGrp="1"/>
          </p:cNvSpPr>
          <p:nvPr>
            <p:ph type="title" idx="5" hasCustomPrompt="1"/>
          </p:nvPr>
        </p:nvSpPr>
        <p:spPr>
          <a:xfrm>
            <a:off x="4204675" y="3147188"/>
            <a:ext cx="734700" cy="412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a:spLocks noGrp="1"/>
          </p:cNvSpPr>
          <p:nvPr>
            <p:ph type="title" idx="6" hasCustomPrompt="1"/>
          </p:nvPr>
        </p:nvSpPr>
        <p:spPr>
          <a:xfrm>
            <a:off x="6903950" y="1476088"/>
            <a:ext cx="734700" cy="412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a:spLocks noGrp="1"/>
          </p:cNvSpPr>
          <p:nvPr>
            <p:ph type="title" idx="7" hasCustomPrompt="1"/>
          </p:nvPr>
        </p:nvSpPr>
        <p:spPr>
          <a:xfrm>
            <a:off x="6903950" y="3148088"/>
            <a:ext cx="734700" cy="412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subTitle" idx="1"/>
          </p:nvPr>
        </p:nvSpPr>
        <p:spPr>
          <a:xfrm>
            <a:off x="720000" y="2026438"/>
            <a:ext cx="23055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i="1">
                <a:solidFill>
                  <a:schemeClr val="dk1"/>
                </a:solidFill>
                <a:latin typeface="Fira Sans SemiBold"/>
                <a:ea typeface="Fira Sans SemiBold"/>
                <a:cs typeface="Fira Sans SemiBold"/>
                <a:sym typeface="Fira Sans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03" name="Google Shape;103;p13"/>
          <p:cNvSpPr txBox="1">
            <a:spLocks noGrp="1"/>
          </p:cNvSpPr>
          <p:nvPr>
            <p:ph type="subTitle" idx="8"/>
          </p:nvPr>
        </p:nvSpPr>
        <p:spPr>
          <a:xfrm>
            <a:off x="3419275" y="2027338"/>
            <a:ext cx="23055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i="1">
                <a:solidFill>
                  <a:schemeClr val="dk1"/>
                </a:solidFill>
                <a:latin typeface="Fira Sans SemiBold"/>
                <a:ea typeface="Fira Sans SemiBold"/>
                <a:cs typeface="Fira Sans SemiBold"/>
                <a:sym typeface="Fira Sans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04" name="Google Shape;104;p13"/>
          <p:cNvSpPr txBox="1">
            <a:spLocks noGrp="1"/>
          </p:cNvSpPr>
          <p:nvPr>
            <p:ph type="subTitle" idx="9"/>
          </p:nvPr>
        </p:nvSpPr>
        <p:spPr>
          <a:xfrm>
            <a:off x="6118550" y="2027338"/>
            <a:ext cx="23055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i="1">
                <a:solidFill>
                  <a:schemeClr val="dk1"/>
                </a:solidFill>
                <a:latin typeface="Fira Sans SemiBold"/>
                <a:ea typeface="Fira Sans SemiBold"/>
                <a:cs typeface="Fira Sans SemiBold"/>
                <a:sym typeface="Fira Sans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05" name="Google Shape;105;p13"/>
          <p:cNvSpPr txBox="1">
            <a:spLocks noGrp="1"/>
          </p:cNvSpPr>
          <p:nvPr>
            <p:ph type="subTitle" idx="13"/>
          </p:nvPr>
        </p:nvSpPr>
        <p:spPr>
          <a:xfrm>
            <a:off x="720000" y="3687300"/>
            <a:ext cx="23055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i="1">
                <a:solidFill>
                  <a:schemeClr val="dk1"/>
                </a:solidFill>
                <a:latin typeface="Fira Sans SemiBold"/>
                <a:ea typeface="Fira Sans SemiBold"/>
                <a:cs typeface="Fira Sans SemiBold"/>
                <a:sym typeface="Fira Sans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06" name="Google Shape;106;p13"/>
          <p:cNvSpPr txBox="1">
            <a:spLocks noGrp="1"/>
          </p:cNvSpPr>
          <p:nvPr>
            <p:ph type="subTitle" idx="14"/>
          </p:nvPr>
        </p:nvSpPr>
        <p:spPr>
          <a:xfrm>
            <a:off x="3419275" y="3687300"/>
            <a:ext cx="23055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i="1">
                <a:solidFill>
                  <a:schemeClr val="dk1"/>
                </a:solidFill>
                <a:latin typeface="Fira Sans SemiBold"/>
                <a:ea typeface="Fira Sans SemiBold"/>
                <a:cs typeface="Fira Sans SemiBold"/>
                <a:sym typeface="Fira Sans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07" name="Google Shape;107;p13"/>
          <p:cNvSpPr txBox="1">
            <a:spLocks noGrp="1"/>
          </p:cNvSpPr>
          <p:nvPr>
            <p:ph type="subTitle" idx="15"/>
          </p:nvPr>
        </p:nvSpPr>
        <p:spPr>
          <a:xfrm>
            <a:off x="6118550" y="3688200"/>
            <a:ext cx="23055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i="1">
                <a:solidFill>
                  <a:schemeClr val="dk1"/>
                </a:solidFill>
                <a:latin typeface="Fira Sans SemiBold"/>
                <a:ea typeface="Fira Sans SemiBold"/>
                <a:cs typeface="Fira Sans SemiBold"/>
                <a:sym typeface="Fira Sans SemiBold"/>
              </a:defRPr>
            </a:lvl1pPr>
            <a:lvl2pPr lvl="1" rtl="0">
              <a:lnSpc>
                <a:spcPct val="100000"/>
              </a:lnSpc>
              <a:spcBef>
                <a:spcPts val="0"/>
              </a:spcBef>
              <a:spcAft>
                <a:spcPts val="0"/>
              </a:spcAft>
              <a:buSzPts val="2400"/>
              <a:buFont typeface="Raleway"/>
              <a:buNone/>
              <a:defRPr sz="2400">
                <a:latin typeface="Raleway"/>
                <a:ea typeface="Raleway"/>
                <a:cs typeface="Raleway"/>
                <a:sym typeface="Raleway"/>
              </a:defRPr>
            </a:lvl2pPr>
            <a:lvl3pPr lvl="2" rtl="0">
              <a:lnSpc>
                <a:spcPct val="100000"/>
              </a:lnSpc>
              <a:spcBef>
                <a:spcPts val="0"/>
              </a:spcBef>
              <a:spcAft>
                <a:spcPts val="0"/>
              </a:spcAft>
              <a:buSzPts val="2400"/>
              <a:buFont typeface="Raleway"/>
              <a:buNone/>
              <a:defRPr sz="2400">
                <a:latin typeface="Raleway"/>
                <a:ea typeface="Raleway"/>
                <a:cs typeface="Raleway"/>
                <a:sym typeface="Raleway"/>
              </a:defRPr>
            </a:lvl3pPr>
            <a:lvl4pPr lvl="3" rtl="0">
              <a:lnSpc>
                <a:spcPct val="100000"/>
              </a:lnSpc>
              <a:spcBef>
                <a:spcPts val="0"/>
              </a:spcBef>
              <a:spcAft>
                <a:spcPts val="0"/>
              </a:spcAft>
              <a:buSzPts val="2400"/>
              <a:buFont typeface="Raleway"/>
              <a:buNone/>
              <a:defRPr sz="2400">
                <a:latin typeface="Raleway"/>
                <a:ea typeface="Raleway"/>
                <a:cs typeface="Raleway"/>
                <a:sym typeface="Raleway"/>
              </a:defRPr>
            </a:lvl4pPr>
            <a:lvl5pPr lvl="4" rtl="0">
              <a:lnSpc>
                <a:spcPct val="100000"/>
              </a:lnSpc>
              <a:spcBef>
                <a:spcPts val="0"/>
              </a:spcBef>
              <a:spcAft>
                <a:spcPts val="0"/>
              </a:spcAft>
              <a:buSzPts val="2400"/>
              <a:buFont typeface="Raleway"/>
              <a:buNone/>
              <a:defRPr sz="2400">
                <a:latin typeface="Raleway"/>
                <a:ea typeface="Raleway"/>
                <a:cs typeface="Raleway"/>
                <a:sym typeface="Raleway"/>
              </a:defRPr>
            </a:lvl5pPr>
            <a:lvl6pPr lvl="5" rtl="0">
              <a:lnSpc>
                <a:spcPct val="100000"/>
              </a:lnSpc>
              <a:spcBef>
                <a:spcPts val="0"/>
              </a:spcBef>
              <a:spcAft>
                <a:spcPts val="0"/>
              </a:spcAft>
              <a:buSzPts val="2400"/>
              <a:buFont typeface="Raleway"/>
              <a:buNone/>
              <a:defRPr sz="2400">
                <a:latin typeface="Raleway"/>
                <a:ea typeface="Raleway"/>
                <a:cs typeface="Raleway"/>
                <a:sym typeface="Raleway"/>
              </a:defRPr>
            </a:lvl6pPr>
            <a:lvl7pPr lvl="6" rtl="0">
              <a:lnSpc>
                <a:spcPct val="100000"/>
              </a:lnSpc>
              <a:spcBef>
                <a:spcPts val="0"/>
              </a:spcBef>
              <a:spcAft>
                <a:spcPts val="0"/>
              </a:spcAft>
              <a:buSzPts val="2400"/>
              <a:buFont typeface="Raleway"/>
              <a:buNone/>
              <a:defRPr sz="2400">
                <a:latin typeface="Raleway"/>
                <a:ea typeface="Raleway"/>
                <a:cs typeface="Raleway"/>
                <a:sym typeface="Raleway"/>
              </a:defRPr>
            </a:lvl7pPr>
            <a:lvl8pPr lvl="7" rtl="0">
              <a:lnSpc>
                <a:spcPct val="100000"/>
              </a:lnSpc>
              <a:spcBef>
                <a:spcPts val="0"/>
              </a:spcBef>
              <a:spcAft>
                <a:spcPts val="0"/>
              </a:spcAft>
              <a:buSzPts val="2400"/>
              <a:buFont typeface="Raleway"/>
              <a:buNone/>
              <a:defRPr sz="2400">
                <a:latin typeface="Raleway"/>
                <a:ea typeface="Raleway"/>
                <a:cs typeface="Raleway"/>
                <a:sym typeface="Raleway"/>
              </a:defRPr>
            </a:lvl8pPr>
            <a:lvl9pPr lvl="8"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grpSp>
        <p:nvGrpSpPr>
          <p:cNvPr id="108" name="Google Shape;108;p13"/>
          <p:cNvGrpSpPr/>
          <p:nvPr/>
        </p:nvGrpSpPr>
        <p:grpSpPr>
          <a:xfrm>
            <a:off x="-2520079" y="-783872"/>
            <a:ext cx="12230692" cy="6510167"/>
            <a:chOff x="-2520079" y="-783872"/>
            <a:chExt cx="12230692" cy="6510167"/>
          </a:xfrm>
        </p:grpSpPr>
        <p:sp>
          <p:nvSpPr>
            <p:cNvPr id="109" name="Google Shape;109;p13"/>
            <p:cNvSpPr/>
            <p:nvPr/>
          </p:nvSpPr>
          <p:spPr>
            <a:xfrm>
              <a:off x="8290446" y="-783872"/>
              <a:ext cx="1420167" cy="1420167"/>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0" name="Google Shape;110;p13"/>
            <p:cNvSpPr/>
            <p:nvPr/>
          </p:nvSpPr>
          <p:spPr>
            <a:xfrm>
              <a:off x="-2520079" y="2722277"/>
              <a:ext cx="3004018" cy="3004018"/>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111" name="Google Shape;111;p13"/>
            <p:cNvGrpSpPr/>
            <p:nvPr/>
          </p:nvGrpSpPr>
          <p:grpSpPr>
            <a:xfrm>
              <a:off x="-182659" y="-153890"/>
              <a:ext cx="9797558" cy="5769050"/>
              <a:chOff x="-182659" y="-153890"/>
              <a:chExt cx="9797558" cy="5769050"/>
            </a:xfrm>
          </p:grpSpPr>
          <p:sp>
            <p:nvSpPr>
              <p:cNvPr id="112" name="Google Shape;112;p13"/>
              <p:cNvSpPr/>
              <p:nvPr/>
            </p:nvSpPr>
            <p:spPr>
              <a:xfrm>
                <a:off x="-182659" y="4347713"/>
                <a:ext cx="1058199" cy="1267447"/>
              </a:xfrm>
              <a:custGeom>
                <a:avLst/>
                <a:gdLst/>
                <a:ahLst/>
                <a:cxnLst/>
                <a:rect l="l" t="t" r="r" b="b"/>
                <a:pathLst>
                  <a:path w="224790" h="269240" extrusionOk="0">
                    <a:moveTo>
                      <a:pt x="224790" y="269240"/>
                    </a:moveTo>
                    <a:lnTo>
                      <a:pt x="220980" y="269240"/>
                    </a:lnTo>
                    <a:cubicBezTo>
                      <a:pt x="220980" y="144780"/>
                      <a:pt x="160655" y="79375"/>
                      <a:pt x="110490" y="46355"/>
                    </a:cubicBezTo>
                    <a:cubicBezTo>
                      <a:pt x="55880" y="10160"/>
                      <a:pt x="636" y="3810"/>
                      <a:pt x="0" y="3810"/>
                    </a:cubicBezTo>
                    <a:lnTo>
                      <a:pt x="636" y="0"/>
                    </a:lnTo>
                    <a:cubicBezTo>
                      <a:pt x="1270" y="0"/>
                      <a:pt x="57150" y="6985"/>
                      <a:pt x="113030" y="43180"/>
                    </a:cubicBezTo>
                    <a:cubicBezTo>
                      <a:pt x="163195" y="76835"/>
                      <a:pt x="224790" y="142875"/>
                      <a:pt x="224790" y="26924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3" name="Google Shape;113;p13"/>
              <p:cNvSpPr/>
              <p:nvPr/>
            </p:nvSpPr>
            <p:spPr>
              <a:xfrm flipH="1">
                <a:off x="8195000" y="-153890"/>
                <a:ext cx="1419900" cy="1901171"/>
              </a:xfrm>
              <a:custGeom>
                <a:avLst/>
                <a:gdLst/>
                <a:ahLst/>
                <a:cxnLst/>
                <a:rect l="l" t="t" r="r" b="b"/>
                <a:pathLst>
                  <a:path w="301625" h="403860" extrusionOk="0">
                    <a:moveTo>
                      <a:pt x="3810" y="403860"/>
                    </a:moveTo>
                    <a:lnTo>
                      <a:pt x="0" y="403860"/>
                    </a:lnTo>
                    <a:cubicBezTo>
                      <a:pt x="0" y="402590"/>
                      <a:pt x="3810" y="302895"/>
                      <a:pt x="106045" y="280035"/>
                    </a:cubicBezTo>
                    <a:cubicBezTo>
                      <a:pt x="208915" y="256540"/>
                      <a:pt x="210820" y="182880"/>
                      <a:pt x="198755" y="113665"/>
                    </a:cubicBezTo>
                    <a:cubicBezTo>
                      <a:pt x="193040" y="81915"/>
                      <a:pt x="199390" y="54610"/>
                      <a:pt x="216535" y="34290"/>
                    </a:cubicBezTo>
                    <a:cubicBezTo>
                      <a:pt x="234950" y="12065"/>
                      <a:pt x="266065" y="0"/>
                      <a:pt x="301625" y="0"/>
                    </a:cubicBezTo>
                    <a:lnTo>
                      <a:pt x="301625" y="3810"/>
                    </a:lnTo>
                    <a:cubicBezTo>
                      <a:pt x="267335" y="3810"/>
                      <a:pt x="237490" y="15875"/>
                      <a:pt x="219710" y="36830"/>
                    </a:cubicBezTo>
                    <a:cubicBezTo>
                      <a:pt x="203835" y="55880"/>
                      <a:pt x="198120" y="82550"/>
                      <a:pt x="203200" y="113030"/>
                    </a:cubicBezTo>
                    <a:cubicBezTo>
                      <a:pt x="215265" y="184150"/>
                      <a:pt x="213995" y="260350"/>
                      <a:pt x="107315" y="283845"/>
                    </a:cubicBezTo>
                    <a:cubicBezTo>
                      <a:pt x="6985" y="306070"/>
                      <a:pt x="3810" y="402590"/>
                      <a:pt x="3810" y="4038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8">
    <p:spTree>
      <p:nvGrpSpPr>
        <p:cNvPr id="1" name="Shape 114"/>
        <p:cNvGrpSpPr/>
        <p:nvPr/>
      </p:nvGrpSpPr>
      <p:grpSpPr>
        <a:xfrm>
          <a:off x="0" y="0"/>
          <a:ext cx="0" cy="0"/>
          <a:chOff x="0" y="0"/>
          <a:chExt cx="0" cy="0"/>
        </a:xfrm>
      </p:grpSpPr>
      <p:sp>
        <p:nvSpPr>
          <p:cNvPr id="115" name="Google Shape;115;p14"/>
          <p:cNvSpPr txBox="1">
            <a:spLocks noGrp="1"/>
          </p:cNvSpPr>
          <p:nvPr>
            <p:ph type="title"/>
          </p:nvPr>
        </p:nvSpPr>
        <p:spPr>
          <a:xfrm>
            <a:off x="715100" y="445025"/>
            <a:ext cx="7713900" cy="649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grpSp>
        <p:nvGrpSpPr>
          <p:cNvPr id="116" name="Google Shape;116;p14"/>
          <p:cNvGrpSpPr/>
          <p:nvPr/>
        </p:nvGrpSpPr>
        <p:grpSpPr>
          <a:xfrm>
            <a:off x="-2499900" y="-1840450"/>
            <a:ext cx="11353800" cy="8325630"/>
            <a:chOff x="-2499900" y="-1840450"/>
            <a:chExt cx="11353800" cy="8325630"/>
          </a:xfrm>
        </p:grpSpPr>
        <p:sp>
          <p:nvSpPr>
            <p:cNvPr id="117" name="Google Shape;117;p14"/>
            <p:cNvSpPr/>
            <p:nvPr/>
          </p:nvSpPr>
          <p:spPr>
            <a:xfrm>
              <a:off x="-2499900" y="-1840450"/>
              <a:ext cx="3215009" cy="3215009"/>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8" name="Google Shape;118;p14"/>
            <p:cNvSpPr/>
            <p:nvPr/>
          </p:nvSpPr>
          <p:spPr>
            <a:xfrm flipH="1">
              <a:off x="7072304" y="4703584"/>
              <a:ext cx="1781596" cy="1781596"/>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19" name="Google Shape;119;p14"/>
          <p:cNvGrpSpPr/>
          <p:nvPr/>
        </p:nvGrpSpPr>
        <p:grpSpPr>
          <a:xfrm>
            <a:off x="1102720" y="136502"/>
            <a:ext cx="10087409" cy="6348678"/>
            <a:chOff x="1102720" y="136502"/>
            <a:chExt cx="10087409" cy="6348678"/>
          </a:xfrm>
        </p:grpSpPr>
        <p:sp>
          <p:nvSpPr>
            <p:cNvPr id="120" name="Google Shape;120;p14"/>
            <p:cNvSpPr/>
            <p:nvPr/>
          </p:nvSpPr>
          <p:spPr>
            <a:xfrm rot="4305083">
              <a:off x="7446376" y="2057661"/>
              <a:ext cx="1729652" cy="5492462"/>
            </a:xfrm>
            <a:custGeom>
              <a:avLst/>
              <a:gdLst/>
              <a:ahLst/>
              <a:cxnLst/>
              <a:rect l="l" t="t" r="r" b="b"/>
              <a:pathLst>
                <a:path w="355747" h="1129665" extrusionOk="0">
                  <a:moveTo>
                    <a:pt x="355747" y="1129665"/>
                  </a:moveTo>
                  <a:cubicBezTo>
                    <a:pt x="231922" y="1129665"/>
                    <a:pt x="133497" y="1071245"/>
                    <a:pt x="92857" y="972820"/>
                  </a:cubicBezTo>
                  <a:cubicBezTo>
                    <a:pt x="58567" y="890905"/>
                    <a:pt x="75077" y="799465"/>
                    <a:pt x="134132" y="740410"/>
                  </a:cubicBezTo>
                  <a:cubicBezTo>
                    <a:pt x="202077" y="672465"/>
                    <a:pt x="233827" y="605790"/>
                    <a:pt x="228747" y="542290"/>
                  </a:cubicBezTo>
                  <a:cubicBezTo>
                    <a:pt x="223667" y="478155"/>
                    <a:pt x="179852" y="416560"/>
                    <a:pt x="98572" y="358775"/>
                  </a:cubicBezTo>
                  <a:cubicBezTo>
                    <a:pt x="7132" y="294005"/>
                    <a:pt x="-4933" y="199390"/>
                    <a:pt x="1417" y="132080"/>
                  </a:cubicBezTo>
                  <a:cubicBezTo>
                    <a:pt x="7767" y="59055"/>
                    <a:pt x="36342" y="635"/>
                    <a:pt x="36977" y="0"/>
                  </a:cubicBezTo>
                  <a:lnTo>
                    <a:pt x="40787" y="1905"/>
                  </a:lnTo>
                  <a:cubicBezTo>
                    <a:pt x="40787" y="2540"/>
                    <a:pt x="12212" y="60325"/>
                    <a:pt x="5862" y="132715"/>
                  </a:cubicBezTo>
                  <a:cubicBezTo>
                    <a:pt x="147" y="199390"/>
                    <a:pt x="11577" y="292100"/>
                    <a:pt x="101112" y="355600"/>
                  </a:cubicBezTo>
                  <a:cubicBezTo>
                    <a:pt x="183027" y="414020"/>
                    <a:pt x="227477" y="476885"/>
                    <a:pt x="232557" y="542290"/>
                  </a:cubicBezTo>
                  <a:cubicBezTo>
                    <a:pt x="237637" y="607060"/>
                    <a:pt x="205887" y="674370"/>
                    <a:pt x="136672" y="743585"/>
                  </a:cubicBezTo>
                  <a:cubicBezTo>
                    <a:pt x="78887" y="801370"/>
                    <a:pt x="63012" y="890905"/>
                    <a:pt x="96032" y="972185"/>
                  </a:cubicBezTo>
                  <a:cubicBezTo>
                    <a:pt x="136037" y="1068705"/>
                    <a:pt x="233192" y="1126490"/>
                    <a:pt x="355112" y="1126490"/>
                  </a:cubicBezTo>
                  <a:lnTo>
                    <a:pt x="355112" y="112966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1" name="Google Shape;121;p14"/>
            <p:cNvSpPr/>
            <p:nvPr/>
          </p:nvSpPr>
          <p:spPr>
            <a:xfrm flipH="1">
              <a:off x="1102720" y="136502"/>
              <a:ext cx="191346" cy="237275"/>
            </a:xfrm>
            <a:custGeom>
              <a:avLst/>
              <a:gdLst/>
              <a:ahLst/>
              <a:cxnLst/>
              <a:rect l="l" t="t" r="r" b="b"/>
              <a:pathLst>
                <a:path w="137907" h="171009" extrusionOk="0">
                  <a:moveTo>
                    <a:pt x="22653" y="171010"/>
                  </a:moveTo>
                  <a:cubicBezTo>
                    <a:pt x="22653" y="171010"/>
                    <a:pt x="156638" y="153230"/>
                    <a:pt x="135683" y="84650"/>
                  </a:cubicBezTo>
                  <a:cubicBezTo>
                    <a:pt x="118538" y="32580"/>
                    <a:pt x="67738" y="74490"/>
                    <a:pt x="67738" y="74490"/>
                  </a:cubicBezTo>
                  <a:cubicBezTo>
                    <a:pt x="67738" y="74490"/>
                    <a:pt x="68373" y="11625"/>
                    <a:pt x="36623" y="830"/>
                  </a:cubicBezTo>
                  <a:cubicBezTo>
                    <a:pt x="4873" y="-11235"/>
                    <a:pt x="-19892" y="111319"/>
                    <a:pt x="22653" y="1710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8_1">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715100" y="445025"/>
            <a:ext cx="7713900" cy="649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24" name="Google Shape;124;p15"/>
          <p:cNvGrpSpPr/>
          <p:nvPr/>
        </p:nvGrpSpPr>
        <p:grpSpPr>
          <a:xfrm>
            <a:off x="-1737925" y="1023053"/>
            <a:ext cx="12084075" cy="4805953"/>
            <a:chOff x="-1737925" y="1023053"/>
            <a:chExt cx="12084075" cy="4805953"/>
          </a:xfrm>
        </p:grpSpPr>
        <p:sp>
          <p:nvSpPr>
            <p:cNvPr id="125" name="Google Shape;125;p15"/>
            <p:cNvSpPr/>
            <p:nvPr/>
          </p:nvSpPr>
          <p:spPr>
            <a:xfrm>
              <a:off x="-1737925" y="1023053"/>
              <a:ext cx="2266969" cy="2266969"/>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6" name="Google Shape;126;p15"/>
            <p:cNvSpPr/>
            <p:nvPr/>
          </p:nvSpPr>
          <p:spPr>
            <a:xfrm flipH="1">
              <a:off x="8564554" y="4047409"/>
              <a:ext cx="1781596" cy="1781596"/>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27" name="Google Shape;127;p15"/>
          <p:cNvGrpSpPr/>
          <p:nvPr/>
        </p:nvGrpSpPr>
        <p:grpSpPr>
          <a:xfrm>
            <a:off x="-2388799" y="-1534071"/>
            <a:ext cx="13578928" cy="8019252"/>
            <a:chOff x="-2388799" y="-1534071"/>
            <a:chExt cx="13578928" cy="8019252"/>
          </a:xfrm>
        </p:grpSpPr>
        <p:sp>
          <p:nvSpPr>
            <p:cNvPr id="128" name="Google Shape;128;p15"/>
            <p:cNvSpPr/>
            <p:nvPr/>
          </p:nvSpPr>
          <p:spPr>
            <a:xfrm rot="4305083">
              <a:off x="7446376" y="2057661"/>
              <a:ext cx="1729652" cy="5492462"/>
            </a:xfrm>
            <a:custGeom>
              <a:avLst/>
              <a:gdLst/>
              <a:ahLst/>
              <a:cxnLst/>
              <a:rect l="l" t="t" r="r" b="b"/>
              <a:pathLst>
                <a:path w="355747" h="1129665" extrusionOk="0">
                  <a:moveTo>
                    <a:pt x="355747" y="1129665"/>
                  </a:moveTo>
                  <a:cubicBezTo>
                    <a:pt x="231922" y="1129665"/>
                    <a:pt x="133497" y="1071245"/>
                    <a:pt x="92857" y="972820"/>
                  </a:cubicBezTo>
                  <a:cubicBezTo>
                    <a:pt x="58567" y="890905"/>
                    <a:pt x="75077" y="799465"/>
                    <a:pt x="134132" y="740410"/>
                  </a:cubicBezTo>
                  <a:cubicBezTo>
                    <a:pt x="202077" y="672465"/>
                    <a:pt x="233827" y="605790"/>
                    <a:pt x="228747" y="542290"/>
                  </a:cubicBezTo>
                  <a:cubicBezTo>
                    <a:pt x="223667" y="478155"/>
                    <a:pt x="179852" y="416560"/>
                    <a:pt x="98572" y="358775"/>
                  </a:cubicBezTo>
                  <a:cubicBezTo>
                    <a:pt x="7132" y="294005"/>
                    <a:pt x="-4933" y="199390"/>
                    <a:pt x="1417" y="132080"/>
                  </a:cubicBezTo>
                  <a:cubicBezTo>
                    <a:pt x="7767" y="59055"/>
                    <a:pt x="36342" y="635"/>
                    <a:pt x="36977" y="0"/>
                  </a:cubicBezTo>
                  <a:lnTo>
                    <a:pt x="40787" y="1905"/>
                  </a:lnTo>
                  <a:cubicBezTo>
                    <a:pt x="40787" y="2540"/>
                    <a:pt x="12212" y="60325"/>
                    <a:pt x="5862" y="132715"/>
                  </a:cubicBezTo>
                  <a:cubicBezTo>
                    <a:pt x="147" y="199390"/>
                    <a:pt x="11577" y="292100"/>
                    <a:pt x="101112" y="355600"/>
                  </a:cubicBezTo>
                  <a:cubicBezTo>
                    <a:pt x="183027" y="414020"/>
                    <a:pt x="227477" y="476885"/>
                    <a:pt x="232557" y="542290"/>
                  </a:cubicBezTo>
                  <a:cubicBezTo>
                    <a:pt x="237637" y="607060"/>
                    <a:pt x="205887" y="674370"/>
                    <a:pt x="136672" y="743585"/>
                  </a:cubicBezTo>
                  <a:cubicBezTo>
                    <a:pt x="78887" y="801370"/>
                    <a:pt x="63012" y="890905"/>
                    <a:pt x="96032" y="972185"/>
                  </a:cubicBezTo>
                  <a:cubicBezTo>
                    <a:pt x="136037" y="1068705"/>
                    <a:pt x="233192" y="1126490"/>
                    <a:pt x="355112" y="1126490"/>
                  </a:cubicBezTo>
                  <a:lnTo>
                    <a:pt x="355112" y="112966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9" name="Google Shape;129;p15"/>
            <p:cNvSpPr/>
            <p:nvPr/>
          </p:nvSpPr>
          <p:spPr>
            <a:xfrm rot="4305083">
              <a:off x="-374699" y="-2599014"/>
              <a:ext cx="1729652" cy="5492462"/>
            </a:xfrm>
            <a:custGeom>
              <a:avLst/>
              <a:gdLst/>
              <a:ahLst/>
              <a:cxnLst/>
              <a:rect l="l" t="t" r="r" b="b"/>
              <a:pathLst>
                <a:path w="355747" h="1129665" extrusionOk="0">
                  <a:moveTo>
                    <a:pt x="355747" y="1129665"/>
                  </a:moveTo>
                  <a:cubicBezTo>
                    <a:pt x="231922" y="1129665"/>
                    <a:pt x="133497" y="1071245"/>
                    <a:pt x="92857" y="972820"/>
                  </a:cubicBezTo>
                  <a:cubicBezTo>
                    <a:pt x="58567" y="890905"/>
                    <a:pt x="75077" y="799465"/>
                    <a:pt x="134132" y="740410"/>
                  </a:cubicBezTo>
                  <a:cubicBezTo>
                    <a:pt x="202077" y="672465"/>
                    <a:pt x="233827" y="605790"/>
                    <a:pt x="228747" y="542290"/>
                  </a:cubicBezTo>
                  <a:cubicBezTo>
                    <a:pt x="223667" y="478155"/>
                    <a:pt x="179852" y="416560"/>
                    <a:pt x="98572" y="358775"/>
                  </a:cubicBezTo>
                  <a:cubicBezTo>
                    <a:pt x="7132" y="294005"/>
                    <a:pt x="-4933" y="199390"/>
                    <a:pt x="1417" y="132080"/>
                  </a:cubicBezTo>
                  <a:cubicBezTo>
                    <a:pt x="7767" y="59055"/>
                    <a:pt x="36342" y="635"/>
                    <a:pt x="36977" y="0"/>
                  </a:cubicBezTo>
                  <a:lnTo>
                    <a:pt x="40787" y="1905"/>
                  </a:lnTo>
                  <a:cubicBezTo>
                    <a:pt x="40787" y="2540"/>
                    <a:pt x="12212" y="60325"/>
                    <a:pt x="5862" y="132715"/>
                  </a:cubicBezTo>
                  <a:cubicBezTo>
                    <a:pt x="147" y="199390"/>
                    <a:pt x="11577" y="292100"/>
                    <a:pt x="101112" y="355600"/>
                  </a:cubicBezTo>
                  <a:cubicBezTo>
                    <a:pt x="183027" y="414020"/>
                    <a:pt x="227477" y="476885"/>
                    <a:pt x="232557" y="542290"/>
                  </a:cubicBezTo>
                  <a:cubicBezTo>
                    <a:pt x="237637" y="607060"/>
                    <a:pt x="205887" y="674370"/>
                    <a:pt x="136672" y="743585"/>
                  </a:cubicBezTo>
                  <a:cubicBezTo>
                    <a:pt x="78887" y="801370"/>
                    <a:pt x="63012" y="890905"/>
                    <a:pt x="96032" y="972185"/>
                  </a:cubicBezTo>
                  <a:cubicBezTo>
                    <a:pt x="136037" y="1068705"/>
                    <a:pt x="233192" y="1126490"/>
                    <a:pt x="355112" y="1126490"/>
                  </a:cubicBezTo>
                  <a:lnTo>
                    <a:pt x="355112" y="112966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58"/>
        <p:cNvGrpSpPr/>
        <p:nvPr/>
      </p:nvGrpSpPr>
      <p:grpSpPr>
        <a:xfrm>
          <a:off x="0" y="0"/>
          <a:ext cx="0" cy="0"/>
          <a:chOff x="0" y="0"/>
          <a:chExt cx="0" cy="0"/>
        </a:xfrm>
      </p:grpSpPr>
      <p:sp>
        <p:nvSpPr>
          <p:cNvPr id="159" name="Google Shape;159;p19"/>
          <p:cNvSpPr txBox="1">
            <a:spLocks noGrp="1"/>
          </p:cNvSpPr>
          <p:nvPr>
            <p:ph type="title" hasCustomPrompt="1"/>
          </p:nvPr>
        </p:nvSpPr>
        <p:spPr>
          <a:xfrm>
            <a:off x="1088632" y="2675288"/>
            <a:ext cx="307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0" name="Google Shape;160;p19"/>
          <p:cNvSpPr txBox="1">
            <a:spLocks noGrp="1"/>
          </p:cNvSpPr>
          <p:nvPr>
            <p:ph type="subTitle" idx="1"/>
          </p:nvPr>
        </p:nvSpPr>
        <p:spPr>
          <a:xfrm>
            <a:off x="1088632" y="3537882"/>
            <a:ext cx="3072600" cy="39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161" name="Google Shape;161;p19"/>
          <p:cNvSpPr txBox="1">
            <a:spLocks noGrp="1"/>
          </p:cNvSpPr>
          <p:nvPr>
            <p:ph type="title" idx="2" hasCustomPrompt="1"/>
          </p:nvPr>
        </p:nvSpPr>
        <p:spPr>
          <a:xfrm>
            <a:off x="3035700" y="1203319"/>
            <a:ext cx="307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2" name="Google Shape;162;p19"/>
          <p:cNvSpPr txBox="1">
            <a:spLocks noGrp="1"/>
          </p:cNvSpPr>
          <p:nvPr>
            <p:ph type="subTitle" idx="3"/>
          </p:nvPr>
        </p:nvSpPr>
        <p:spPr>
          <a:xfrm>
            <a:off x="3035700" y="2065903"/>
            <a:ext cx="3072600" cy="40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sp>
        <p:nvSpPr>
          <p:cNvPr id="163" name="Google Shape;163;p19"/>
          <p:cNvSpPr txBox="1">
            <a:spLocks noGrp="1"/>
          </p:cNvSpPr>
          <p:nvPr>
            <p:ph type="title" idx="4" hasCustomPrompt="1"/>
          </p:nvPr>
        </p:nvSpPr>
        <p:spPr>
          <a:xfrm>
            <a:off x="4982768" y="2675288"/>
            <a:ext cx="307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4" name="Google Shape;164;p19"/>
          <p:cNvSpPr txBox="1">
            <a:spLocks noGrp="1"/>
          </p:cNvSpPr>
          <p:nvPr>
            <p:ph type="subTitle" idx="5"/>
          </p:nvPr>
        </p:nvSpPr>
        <p:spPr>
          <a:xfrm>
            <a:off x="4982768" y="3537882"/>
            <a:ext cx="3072600" cy="402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None/>
              <a:defRPr sz="1400">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None/>
              <a:defRPr>
                <a:solidFill>
                  <a:schemeClr val="dk1"/>
                </a:solidFill>
              </a:defRPr>
            </a:lvl4pPr>
            <a:lvl5pPr lvl="4" algn="ctr" rtl="0">
              <a:lnSpc>
                <a:spcPct val="100000"/>
              </a:lnSpc>
              <a:spcBef>
                <a:spcPts val="0"/>
              </a:spcBef>
              <a:spcAft>
                <a:spcPts val="0"/>
              </a:spcAft>
              <a:buClr>
                <a:schemeClr val="dk1"/>
              </a:buClr>
              <a:buSzPts val="1200"/>
              <a:buNone/>
              <a:defRPr>
                <a:solidFill>
                  <a:schemeClr val="dk1"/>
                </a:solidFill>
              </a:defRPr>
            </a:lvl5pPr>
            <a:lvl6pPr lvl="5" algn="ctr" rtl="0">
              <a:lnSpc>
                <a:spcPct val="100000"/>
              </a:lnSpc>
              <a:spcBef>
                <a:spcPts val="0"/>
              </a:spcBef>
              <a:spcAft>
                <a:spcPts val="0"/>
              </a:spcAft>
              <a:buClr>
                <a:schemeClr val="dk1"/>
              </a:buClr>
              <a:buSzPts val="1200"/>
              <a:buNone/>
              <a:defRPr>
                <a:solidFill>
                  <a:schemeClr val="dk1"/>
                </a:solidFill>
              </a:defRPr>
            </a:lvl6pPr>
            <a:lvl7pPr lvl="6" algn="ctr" rtl="0">
              <a:lnSpc>
                <a:spcPct val="100000"/>
              </a:lnSpc>
              <a:spcBef>
                <a:spcPts val="0"/>
              </a:spcBef>
              <a:spcAft>
                <a:spcPts val="0"/>
              </a:spcAft>
              <a:buClr>
                <a:schemeClr val="dk1"/>
              </a:buClr>
              <a:buSzPts val="1200"/>
              <a:buNone/>
              <a:defRPr>
                <a:solidFill>
                  <a:schemeClr val="dk1"/>
                </a:solidFill>
              </a:defRPr>
            </a:lvl7pPr>
            <a:lvl8pPr lvl="7" algn="ctr" rtl="0">
              <a:lnSpc>
                <a:spcPct val="100000"/>
              </a:lnSpc>
              <a:spcBef>
                <a:spcPts val="0"/>
              </a:spcBef>
              <a:spcAft>
                <a:spcPts val="0"/>
              </a:spcAft>
              <a:buClr>
                <a:schemeClr val="dk1"/>
              </a:buClr>
              <a:buSzPts val="1200"/>
              <a:buNone/>
              <a:defRPr>
                <a:solidFill>
                  <a:schemeClr val="dk1"/>
                </a:solidFill>
              </a:defRPr>
            </a:lvl8pPr>
            <a:lvl9pPr lvl="8" algn="ctr" rtl="0">
              <a:lnSpc>
                <a:spcPct val="100000"/>
              </a:lnSpc>
              <a:spcBef>
                <a:spcPts val="0"/>
              </a:spcBef>
              <a:spcAft>
                <a:spcPts val="0"/>
              </a:spcAft>
              <a:buClr>
                <a:schemeClr val="dk1"/>
              </a:buClr>
              <a:buSzPts val="1200"/>
              <a:buNone/>
              <a:defRPr>
                <a:solidFill>
                  <a:schemeClr val="dk1"/>
                </a:solidFill>
              </a:defRPr>
            </a:lvl9pPr>
          </a:lstStyle>
          <a:p>
            <a:endParaRPr/>
          </a:p>
        </p:txBody>
      </p:sp>
      <p:grpSp>
        <p:nvGrpSpPr>
          <p:cNvPr id="165" name="Google Shape;165;p19"/>
          <p:cNvGrpSpPr/>
          <p:nvPr/>
        </p:nvGrpSpPr>
        <p:grpSpPr>
          <a:xfrm>
            <a:off x="-1836300" y="-848443"/>
            <a:ext cx="11549126" cy="5373644"/>
            <a:chOff x="-1836300" y="-848443"/>
            <a:chExt cx="11549126" cy="5373644"/>
          </a:xfrm>
        </p:grpSpPr>
        <p:sp>
          <p:nvSpPr>
            <p:cNvPr id="166" name="Google Shape;166;p19"/>
            <p:cNvSpPr/>
            <p:nvPr/>
          </p:nvSpPr>
          <p:spPr>
            <a:xfrm rot="10800000" flipH="1">
              <a:off x="8515949" y="3328325"/>
              <a:ext cx="1196877" cy="1196877"/>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7" name="Google Shape;167;p19"/>
            <p:cNvSpPr/>
            <p:nvPr/>
          </p:nvSpPr>
          <p:spPr>
            <a:xfrm rot="10800000" flipH="1">
              <a:off x="-1836300" y="-848443"/>
              <a:ext cx="2933057" cy="2933057"/>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68" name="Google Shape;168;p19"/>
          <p:cNvGrpSpPr/>
          <p:nvPr/>
        </p:nvGrpSpPr>
        <p:grpSpPr>
          <a:xfrm>
            <a:off x="-1656057" y="-1606539"/>
            <a:ext cx="12259341" cy="8589842"/>
            <a:chOff x="-1656057" y="-1606539"/>
            <a:chExt cx="12259341" cy="8589842"/>
          </a:xfrm>
        </p:grpSpPr>
        <p:sp>
          <p:nvSpPr>
            <p:cNvPr id="169" name="Google Shape;169;p19"/>
            <p:cNvSpPr/>
            <p:nvPr/>
          </p:nvSpPr>
          <p:spPr>
            <a:xfrm rot="8683971">
              <a:off x="-229024" y="1495095"/>
              <a:ext cx="1729785" cy="5492886"/>
            </a:xfrm>
            <a:custGeom>
              <a:avLst/>
              <a:gdLst/>
              <a:ahLst/>
              <a:cxnLst/>
              <a:rect l="l" t="t" r="r" b="b"/>
              <a:pathLst>
                <a:path w="355747" h="1129665" extrusionOk="0">
                  <a:moveTo>
                    <a:pt x="355747" y="1129665"/>
                  </a:moveTo>
                  <a:cubicBezTo>
                    <a:pt x="231922" y="1129665"/>
                    <a:pt x="133497" y="1071245"/>
                    <a:pt x="92857" y="972820"/>
                  </a:cubicBezTo>
                  <a:cubicBezTo>
                    <a:pt x="58567" y="890905"/>
                    <a:pt x="75077" y="799465"/>
                    <a:pt x="134132" y="740410"/>
                  </a:cubicBezTo>
                  <a:cubicBezTo>
                    <a:pt x="202077" y="672465"/>
                    <a:pt x="233827" y="605790"/>
                    <a:pt x="228747" y="542290"/>
                  </a:cubicBezTo>
                  <a:cubicBezTo>
                    <a:pt x="223667" y="478155"/>
                    <a:pt x="179852" y="416560"/>
                    <a:pt x="98572" y="358775"/>
                  </a:cubicBezTo>
                  <a:cubicBezTo>
                    <a:pt x="7132" y="294005"/>
                    <a:pt x="-4933" y="199390"/>
                    <a:pt x="1417" y="132080"/>
                  </a:cubicBezTo>
                  <a:cubicBezTo>
                    <a:pt x="7767" y="59055"/>
                    <a:pt x="36342" y="635"/>
                    <a:pt x="36977" y="0"/>
                  </a:cubicBezTo>
                  <a:lnTo>
                    <a:pt x="40787" y="1905"/>
                  </a:lnTo>
                  <a:cubicBezTo>
                    <a:pt x="40787" y="2540"/>
                    <a:pt x="12212" y="60325"/>
                    <a:pt x="5862" y="132715"/>
                  </a:cubicBezTo>
                  <a:cubicBezTo>
                    <a:pt x="147" y="199390"/>
                    <a:pt x="11577" y="292100"/>
                    <a:pt x="101112" y="355600"/>
                  </a:cubicBezTo>
                  <a:cubicBezTo>
                    <a:pt x="183027" y="414020"/>
                    <a:pt x="227477" y="476885"/>
                    <a:pt x="232557" y="542290"/>
                  </a:cubicBezTo>
                  <a:cubicBezTo>
                    <a:pt x="237637" y="607060"/>
                    <a:pt x="205887" y="674370"/>
                    <a:pt x="136672" y="743585"/>
                  </a:cubicBezTo>
                  <a:cubicBezTo>
                    <a:pt x="78887" y="801370"/>
                    <a:pt x="63012" y="890905"/>
                    <a:pt x="96032" y="972185"/>
                  </a:cubicBezTo>
                  <a:cubicBezTo>
                    <a:pt x="136037" y="1068705"/>
                    <a:pt x="233192" y="1126490"/>
                    <a:pt x="355112" y="1126490"/>
                  </a:cubicBezTo>
                  <a:lnTo>
                    <a:pt x="355112" y="112966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0" name="Google Shape;170;p19"/>
            <p:cNvSpPr/>
            <p:nvPr/>
          </p:nvSpPr>
          <p:spPr>
            <a:xfrm rot="-4144093">
              <a:off x="6863397" y="-2564191"/>
              <a:ext cx="1730160" cy="5494077"/>
            </a:xfrm>
            <a:custGeom>
              <a:avLst/>
              <a:gdLst/>
              <a:ahLst/>
              <a:cxnLst/>
              <a:rect l="l" t="t" r="r" b="b"/>
              <a:pathLst>
                <a:path w="355747" h="1129665" extrusionOk="0">
                  <a:moveTo>
                    <a:pt x="355747" y="1129665"/>
                  </a:moveTo>
                  <a:cubicBezTo>
                    <a:pt x="231922" y="1129665"/>
                    <a:pt x="133497" y="1071245"/>
                    <a:pt x="92857" y="972820"/>
                  </a:cubicBezTo>
                  <a:cubicBezTo>
                    <a:pt x="58567" y="890905"/>
                    <a:pt x="75077" y="799465"/>
                    <a:pt x="134132" y="740410"/>
                  </a:cubicBezTo>
                  <a:cubicBezTo>
                    <a:pt x="202077" y="672465"/>
                    <a:pt x="233827" y="605790"/>
                    <a:pt x="228747" y="542290"/>
                  </a:cubicBezTo>
                  <a:cubicBezTo>
                    <a:pt x="223667" y="478155"/>
                    <a:pt x="179852" y="416560"/>
                    <a:pt x="98572" y="358775"/>
                  </a:cubicBezTo>
                  <a:cubicBezTo>
                    <a:pt x="7132" y="294005"/>
                    <a:pt x="-4933" y="199390"/>
                    <a:pt x="1417" y="132080"/>
                  </a:cubicBezTo>
                  <a:cubicBezTo>
                    <a:pt x="7767" y="59055"/>
                    <a:pt x="36342" y="635"/>
                    <a:pt x="36977" y="0"/>
                  </a:cubicBezTo>
                  <a:lnTo>
                    <a:pt x="40787" y="1905"/>
                  </a:lnTo>
                  <a:cubicBezTo>
                    <a:pt x="40787" y="2540"/>
                    <a:pt x="12212" y="60325"/>
                    <a:pt x="5862" y="132715"/>
                  </a:cubicBezTo>
                  <a:cubicBezTo>
                    <a:pt x="147" y="199390"/>
                    <a:pt x="11577" y="292100"/>
                    <a:pt x="101112" y="355600"/>
                  </a:cubicBezTo>
                  <a:cubicBezTo>
                    <a:pt x="183027" y="414020"/>
                    <a:pt x="227477" y="476885"/>
                    <a:pt x="232557" y="542290"/>
                  </a:cubicBezTo>
                  <a:cubicBezTo>
                    <a:pt x="237637" y="607060"/>
                    <a:pt x="205887" y="674370"/>
                    <a:pt x="136672" y="743585"/>
                  </a:cubicBezTo>
                  <a:cubicBezTo>
                    <a:pt x="78887" y="801370"/>
                    <a:pt x="63012" y="890905"/>
                    <a:pt x="96032" y="972185"/>
                  </a:cubicBezTo>
                  <a:cubicBezTo>
                    <a:pt x="136037" y="1068705"/>
                    <a:pt x="233192" y="1126490"/>
                    <a:pt x="355112" y="1126490"/>
                  </a:cubicBezTo>
                  <a:lnTo>
                    <a:pt x="355112" y="112966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71"/>
        <p:cNvGrpSpPr/>
        <p:nvPr/>
      </p:nvGrpSpPr>
      <p:grpSpPr>
        <a:xfrm>
          <a:off x="0" y="0"/>
          <a:ext cx="0" cy="0"/>
          <a:chOff x="0" y="0"/>
          <a:chExt cx="0" cy="0"/>
        </a:xfrm>
      </p:grpSpPr>
      <p:grpSp>
        <p:nvGrpSpPr>
          <p:cNvPr id="172" name="Google Shape;172;p20"/>
          <p:cNvGrpSpPr/>
          <p:nvPr/>
        </p:nvGrpSpPr>
        <p:grpSpPr>
          <a:xfrm>
            <a:off x="-710616" y="-3232748"/>
            <a:ext cx="13184156" cy="9028443"/>
            <a:chOff x="-710616" y="-3232748"/>
            <a:chExt cx="13184156" cy="9028443"/>
          </a:xfrm>
        </p:grpSpPr>
        <p:sp>
          <p:nvSpPr>
            <p:cNvPr id="173" name="Google Shape;173;p20"/>
            <p:cNvSpPr/>
            <p:nvPr/>
          </p:nvSpPr>
          <p:spPr>
            <a:xfrm flipH="1">
              <a:off x="-710616" y="4307405"/>
              <a:ext cx="1488290" cy="1488290"/>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4" name="Google Shape;174;p20"/>
            <p:cNvSpPr/>
            <p:nvPr/>
          </p:nvSpPr>
          <p:spPr>
            <a:xfrm>
              <a:off x="7987262" y="-3232748"/>
              <a:ext cx="4486278" cy="4485958"/>
            </a:xfrm>
            <a:custGeom>
              <a:avLst/>
              <a:gdLst/>
              <a:ahLst/>
              <a:cxnLst/>
              <a:rect l="l" t="t" r="r" b="b"/>
              <a:pathLst>
                <a:path w="128271" h="128271" extrusionOk="0">
                  <a:moveTo>
                    <a:pt x="128271" y="64136"/>
                  </a:moveTo>
                  <a:cubicBezTo>
                    <a:pt x="128271" y="99557"/>
                    <a:pt x="99556" y="128271"/>
                    <a:pt x="64136" y="128271"/>
                  </a:cubicBezTo>
                  <a:cubicBezTo>
                    <a:pt x="28714" y="128271"/>
                    <a:pt x="0" y="99557"/>
                    <a:pt x="0" y="64136"/>
                  </a:cubicBezTo>
                  <a:cubicBezTo>
                    <a:pt x="0" y="28715"/>
                    <a:pt x="28715" y="0"/>
                    <a:pt x="64136" y="0"/>
                  </a:cubicBezTo>
                  <a:cubicBezTo>
                    <a:pt x="99557" y="0"/>
                    <a:pt x="128271" y="28715"/>
                    <a:pt x="128271" y="6413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175" name="Google Shape;175;p20"/>
          <p:cNvSpPr txBox="1">
            <a:spLocks noGrp="1"/>
          </p:cNvSpPr>
          <p:nvPr>
            <p:ph type="title"/>
          </p:nvPr>
        </p:nvSpPr>
        <p:spPr>
          <a:xfrm>
            <a:off x="720000" y="445025"/>
            <a:ext cx="7704000" cy="646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6" name="Google Shape;176;p20"/>
          <p:cNvSpPr txBox="1">
            <a:spLocks noGrp="1"/>
          </p:cNvSpPr>
          <p:nvPr>
            <p:ph type="subTitle" idx="1"/>
          </p:nvPr>
        </p:nvSpPr>
        <p:spPr>
          <a:xfrm>
            <a:off x="937625" y="2090051"/>
            <a:ext cx="2175300" cy="203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7" name="Google Shape;177;p20"/>
          <p:cNvSpPr txBox="1">
            <a:spLocks noGrp="1"/>
          </p:cNvSpPr>
          <p:nvPr>
            <p:ph type="subTitle" idx="2"/>
          </p:nvPr>
        </p:nvSpPr>
        <p:spPr>
          <a:xfrm>
            <a:off x="3484347" y="2090051"/>
            <a:ext cx="2175300" cy="203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8" name="Google Shape;178;p20"/>
          <p:cNvSpPr txBox="1">
            <a:spLocks noGrp="1"/>
          </p:cNvSpPr>
          <p:nvPr>
            <p:ph type="subTitle" idx="3"/>
          </p:nvPr>
        </p:nvSpPr>
        <p:spPr>
          <a:xfrm>
            <a:off x="6031075" y="2090051"/>
            <a:ext cx="2175300" cy="2030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9" name="Google Shape;179;p20"/>
          <p:cNvSpPr txBox="1">
            <a:spLocks noGrp="1"/>
          </p:cNvSpPr>
          <p:nvPr>
            <p:ph type="subTitle" idx="4"/>
          </p:nvPr>
        </p:nvSpPr>
        <p:spPr>
          <a:xfrm>
            <a:off x="937625" y="1687926"/>
            <a:ext cx="21753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i="1">
                <a:solidFill>
                  <a:schemeClr val="dk1"/>
                </a:solidFill>
                <a:latin typeface="Fira Sans"/>
                <a:ea typeface="Fira Sans"/>
                <a:cs typeface="Fira Sans"/>
                <a:sym typeface="Fira Sans"/>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80" name="Google Shape;180;p20"/>
          <p:cNvSpPr txBox="1">
            <a:spLocks noGrp="1"/>
          </p:cNvSpPr>
          <p:nvPr>
            <p:ph type="subTitle" idx="5"/>
          </p:nvPr>
        </p:nvSpPr>
        <p:spPr>
          <a:xfrm>
            <a:off x="3484350" y="1687926"/>
            <a:ext cx="21753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i="1">
                <a:solidFill>
                  <a:schemeClr val="dk1"/>
                </a:solidFill>
                <a:latin typeface="Fira Sans"/>
                <a:ea typeface="Fira Sans"/>
                <a:cs typeface="Fira Sans"/>
                <a:sym typeface="Fira Sans"/>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81" name="Google Shape;181;p20"/>
          <p:cNvSpPr txBox="1">
            <a:spLocks noGrp="1"/>
          </p:cNvSpPr>
          <p:nvPr>
            <p:ph type="subTitle" idx="6"/>
          </p:nvPr>
        </p:nvSpPr>
        <p:spPr>
          <a:xfrm>
            <a:off x="6031075" y="1687926"/>
            <a:ext cx="2175300" cy="46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i="1">
                <a:solidFill>
                  <a:schemeClr val="dk1"/>
                </a:solidFill>
                <a:latin typeface="Fira Sans"/>
                <a:ea typeface="Fira Sans"/>
                <a:cs typeface="Fira Sans"/>
                <a:sym typeface="Fira Sans"/>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grpSp>
        <p:nvGrpSpPr>
          <p:cNvPr id="182" name="Google Shape;182;p20"/>
          <p:cNvGrpSpPr/>
          <p:nvPr/>
        </p:nvGrpSpPr>
        <p:grpSpPr>
          <a:xfrm>
            <a:off x="-119971" y="1510277"/>
            <a:ext cx="10046965" cy="4767388"/>
            <a:chOff x="-119971" y="1510277"/>
            <a:chExt cx="10046965" cy="4767388"/>
          </a:xfrm>
        </p:grpSpPr>
        <p:sp>
          <p:nvSpPr>
            <p:cNvPr id="183" name="Google Shape;183;p20"/>
            <p:cNvSpPr/>
            <p:nvPr/>
          </p:nvSpPr>
          <p:spPr>
            <a:xfrm>
              <a:off x="7641772" y="4758410"/>
              <a:ext cx="564614" cy="560434"/>
            </a:xfrm>
            <a:custGeom>
              <a:avLst/>
              <a:gdLst/>
              <a:ahLst/>
              <a:cxnLst/>
              <a:rect l="l" t="t" r="r" b="b"/>
              <a:pathLst>
                <a:path w="223831" h="222174" extrusionOk="0">
                  <a:moveTo>
                    <a:pt x="55021" y="222175"/>
                  </a:moveTo>
                  <a:cubicBezTo>
                    <a:pt x="55021" y="222175"/>
                    <a:pt x="263936" y="201855"/>
                    <a:pt x="216946" y="112320"/>
                  </a:cubicBezTo>
                  <a:cubicBezTo>
                    <a:pt x="180116" y="44375"/>
                    <a:pt x="107091" y="97715"/>
                    <a:pt x="107091" y="97715"/>
                  </a:cubicBezTo>
                  <a:cubicBezTo>
                    <a:pt x="107091" y="97715"/>
                    <a:pt x="96296" y="16435"/>
                    <a:pt x="43591" y="1195"/>
                  </a:cubicBezTo>
                  <a:cubicBezTo>
                    <a:pt x="-8479" y="-15315"/>
                    <a:pt x="-24354" y="143435"/>
                    <a:pt x="55021" y="22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4" name="Google Shape;184;p20"/>
            <p:cNvSpPr/>
            <p:nvPr/>
          </p:nvSpPr>
          <p:spPr>
            <a:xfrm>
              <a:off x="8157704" y="1510277"/>
              <a:ext cx="1769290" cy="4708088"/>
            </a:xfrm>
            <a:custGeom>
              <a:avLst/>
              <a:gdLst/>
              <a:ahLst/>
              <a:cxnLst/>
              <a:rect l="l" t="t" r="r" b="b"/>
              <a:pathLst>
                <a:path w="375845" h="1000125" extrusionOk="0">
                  <a:moveTo>
                    <a:pt x="0" y="1000125"/>
                  </a:moveTo>
                  <a:lnTo>
                    <a:pt x="0" y="996315"/>
                  </a:lnTo>
                  <a:cubicBezTo>
                    <a:pt x="54611" y="996315"/>
                    <a:pt x="100330" y="975360"/>
                    <a:pt x="121286" y="940435"/>
                  </a:cubicBezTo>
                  <a:cubicBezTo>
                    <a:pt x="144780" y="900430"/>
                    <a:pt x="137795" y="842645"/>
                    <a:pt x="100330" y="773430"/>
                  </a:cubicBezTo>
                  <a:cubicBezTo>
                    <a:pt x="43180" y="666750"/>
                    <a:pt x="40005" y="518795"/>
                    <a:pt x="93980" y="421005"/>
                  </a:cubicBezTo>
                  <a:cubicBezTo>
                    <a:pt x="127636" y="360045"/>
                    <a:pt x="178436" y="325755"/>
                    <a:pt x="241936" y="321310"/>
                  </a:cubicBezTo>
                  <a:cubicBezTo>
                    <a:pt x="279400" y="318770"/>
                    <a:pt x="309245" y="302895"/>
                    <a:pt x="330200" y="274955"/>
                  </a:cubicBezTo>
                  <a:cubicBezTo>
                    <a:pt x="397511" y="186690"/>
                    <a:pt x="363220" y="2540"/>
                    <a:pt x="362586" y="635"/>
                  </a:cubicBezTo>
                  <a:lnTo>
                    <a:pt x="366395" y="0"/>
                  </a:lnTo>
                  <a:cubicBezTo>
                    <a:pt x="367030" y="1905"/>
                    <a:pt x="401955" y="187960"/>
                    <a:pt x="333375" y="277495"/>
                  </a:cubicBezTo>
                  <a:cubicBezTo>
                    <a:pt x="311150" y="306705"/>
                    <a:pt x="280670" y="322580"/>
                    <a:pt x="241936" y="325120"/>
                  </a:cubicBezTo>
                  <a:cubicBezTo>
                    <a:pt x="180340" y="329565"/>
                    <a:pt x="130175" y="363220"/>
                    <a:pt x="97155" y="422910"/>
                  </a:cubicBezTo>
                  <a:cubicBezTo>
                    <a:pt x="44450" y="519430"/>
                    <a:pt x="46990" y="666115"/>
                    <a:pt x="103505" y="771525"/>
                  </a:cubicBezTo>
                  <a:cubicBezTo>
                    <a:pt x="142240" y="843280"/>
                    <a:pt x="149225" y="901065"/>
                    <a:pt x="124461" y="942340"/>
                  </a:cubicBezTo>
                  <a:cubicBezTo>
                    <a:pt x="102236" y="978535"/>
                    <a:pt x="55880" y="1000125"/>
                    <a:pt x="0" y="10001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5" name="Google Shape;185;p20"/>
            <p:cNvSpPr/>
            <p:nvPr/>
          </p:nvSpPr>
          <p:spPr>
            <a:xfrm rot="10800000" flipH="1">
              <a:off x="-119971" y="1569577"/>
              <a:ext cx="1769290" cy="4708088"/>
            </a:xfrm>
            <a:custGeom>
              <a:avLst/>
              <a:gdLst/>
              <a:ahLst/>
              <a:cxnLst/>
              <a:rect l="l" t="t" r="r" b="b"/>
              <a:pathLst>
                <a:path w="375845" h="1000125" extrusionOk="0">
                  <a:moveTo>
                    <a:pt x="0" y="1000125"/>
                  </a:moveTo>
                  <a:lnTo>
                    <a:pt x="0" y="996315"/>
                  </a:lnTo>
                  <a:cubicBezTo>
                    <a:pt x="54611" y="996315"/>
                    <a:pt x="100330" y="975360"/>
                    <a:pt x="121286" y="940435"/>
                  </a:cubicBezTo>
                  <a:cubicBezTo>
                    <a:pt x="144780" y="900430"/>
                    <a:pt x="137795" y="842645"/>
                    <a:pt x="100330" y="773430"/>
                  </a:cubicBezTo>
                  <a:cubicBezTo>
                    <a:pt x="43180" y="666750"/>
                    <a:pt x="40005" y="518795"/>
                    <a:pt x="93980" y="421005"/>
                  </a:cubicBezTo>
                  <a:cubicBezTo>
                    <a:pt x="127636" y="360045"/>
                    <a:pt x="178436" y="325755"/>
                    <a:pt x="241936" y="321310"/>
                  </a:cubicBezTo>
                  <a:cubicBezTo>
                    <a:pt x="279400" y="318770"/>
                    <a:pt x="309245" y="302895"/>
                    <a:pt x="330200" y="274955"/>
                  </a:cubicBezTo>
                  <a:cubicBezTo>
                    <a:pt x="397511" y="186690"/>
                    <a:pt x="363220" y="2540"/>
                    <a:pt x="362586" y="635"/>
                  </a:cubicBezTo>
                  <a:lnTo>
                    <a:pt x="366395" y="0"/>
                  </a:lnTo>
                  <a:cubicBezTo>
                    <a:pt x="367030" y="1905"/>
                    <a:pt x="401955" y="187960"/>
                    <a:pt x="333375" y="277495"/>
                  </a:cubicBezTo>
                  <a:cubicBezTo>
                    <a:pt x="311150" y="306705"/>
                    <a:pt x="280670" y="322580"/>
                    <a:pt x="241936" y="325120"/>
                  </a:cubicBezTo>
                  <a:cubicBezTo>
                    <a:pt x="180340" y="329565"/>
                    <a:pt x="130175" y="363220"/>
                    <a:pt x="97155" y="422910"/>
                  </a:cubicBezTo>
                  <a:cubicBezTo>
                    <a:pt x="44450" y="519430"/>
                    <a:pt x="46990" y="666115"/>
                    <a:pt x="103505" y="771525"/>
                  </a:cubicBezTo>
                  <a:cubicBezTo>
                    <a:pt x="142240" y="843280"/>
                    <a:pt x="149225" y="901065"/>
                    <a:pt x="124461" y="942340"/>
                  </a:cubicBezTo>
                  <a:cubicBezTo>
                    <a:pt x="102236" y="978535"/>
                    <a:pt x="55880" y="1000125"/>
                    <a:pt x="0" y="10001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6" name="Google Shape;186;p20"/>
            <p:cNvSpPr/>
            <p:nvPr/>
          </p:nvSpPr>
          <p:spPr>
            <a:xfrm flipH="1">
              <a:off x="263439" y="3269772"/>
              <a:ext cx="347870" cy="431370"/>
            </a:xfrm>
            <a:custGeom>
              <a:avLst/>
              <a:gdLst/>
              <a:ahLst/>
              <a:cxnLst/>
              <a:rect l="l" t="t" r="r" b="b"/>
              <a:pathLst>
                <a:path w="137907" h="171009" extrusionOk="0">
                  <a:moveTo>
                    <a:pt x="22653" y="171010"/>
                  </a:moveTo>
                  <a:cubicBezTo>
                    <a:pt x="22653" y="171010"/>
                    <a:pt x="156638" y="153230"/>
                    <a:pt x="135683" y="84650"/>
                  </a:cubicBezTo>
                  <a:cubicBezTo>
                    <a:pt x="118538" y="32580"/>
                    <a:pt x="67738" y="74490"/>
                    <a:pt x="67738" y="74490"/>
                  </a:cubicBezTo>
                  <a:cubicBezTo>
                    <a:pt x="67738" y="74490"/>
                    <a:pt x="68373" y="11625"/>
                    <a:pt x="36623" y="830"/>
                  </a:cubicBezTo>
                  <a:cubicBezTo>
                    <a:pt x="4873" y="-11235"/>
                    <a:pt x="-19892" y="111319"/>
                    <a:pt x="22653" y="1710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87"/>
        <p:cNvGrpSpPr/>
        <p:nvPr/>
      </p:nvGrpSpPr>
      <p:grpSpPr>
        <a:xfrm>
          <a:off x="0" y="0"/>
          <a:ext cx="0" cy="0"/>
          <a:chOff x="0" y="0"/>
          <a:chExt cx="0" cy="0"/>
        </a:xfrm>
      </p:grpSpPr>
      <p:sp>
        <p:nvSpPr>
          <p:cNvPr id="188" name="Google Shape;188;p21"/>
          <p:cNvSpPr txBox="1">
            <a:spLocks noGrp="1"/>
          </p:cNvSpPr>
          <p:nvPr>
            <p:ph type="title"/>
          </p:nvPr>
        </p:nvSpPr>
        <p:spPr>
          <a:xfrm>
            <a:off x="720000" y="445025"/>
            <a:ext cx="7704000" cy="646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9" name="Google Shape;189;p21"/>
          <p:cNvSpPr txBox="1">
            <a:spLocks noGrp="1"/>
          </p:cNvSpPr>
          <p:nvPr>
            <p:ph type="subTitle" idx="1"/>
          </p:nvPr>
        </p:nvSpPr>
        <p:spPr>
          <a:xfrm>
            <a:off x="1163725" y="1447777"/>
            <a:ext cx="2967000" cy="461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i="1">
                <a:solidFill>
                  <a:schemeClr val="dk1"/>
                </a:solidFill>
                <a:latin typeface="Fira Sans SemiBold"/>
                <a:ea typeface="Fira Sans SemiBold"/>
                <a:cs typeface="Fira Sans SemiBold"/>
                <a:sym typeface="Fira Sans Semi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90" name="Google Shape;190;p21"/>
          <p:cNvSpPr txBox="1">
            <a:spLocks noGrp="1"/>
          </p:cNvSpPr>
          <p:nvPr>
            <p:ph type="subTitle" idx="2"/>
          </p:nvPr>
        </p:nvSpPr>
        <p:spPr>
          <a:xfrm>
            <a:off x="1163726" y="1832375"/>
            <a:ext cx="2967000" cy="923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1" name="Google Shape;191;p21"/>
          <p:cNvSpPr txBox="1">
            <a:spLocks noGrp="1"/>
          </p:cNvSpPr>
          <p:nvPr>
            <p:ph type="subTitle" idx="3"/>
          </p:nvPr>
        </p:nvSpPr>
        <p:spPr>
          <a:xfrm>
            <a:off x="5013252" y="1832375"/>
            <a:ext cx="2967000" cy="923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2" name="Google Shape;192;p21"/>
          <p:cNvSpPr txBox="1">
            <a:spLocks noGrp="1"/>
          </p:cNvSpPr>
          <p:nvPr>
            <p:ph type="subTitle" idx="4"/>
          </p:nvPr>
        </p:nvSpPr>
        <p:spPr>
          <a:xfrm>
            <a:off x="1163726" y="3580700"/>
            <a:ext cx="2967000" cy="923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3" name="Google Shape;193;p21"/>
          <p:cNvSpPr txBox="1">
            <a:spLocks noGrp="1"/>
          </p:cNvSpPr>
          <p:nvPr>
            <p:ph type="subTitle" idx="5"/>
          </p:nvPr>
        </p:nvSpPr>
        <p:spPr>
          <a:xfrm>
            <a:off x="5013252" y="3580700"/>
            <a:ext cx="2967000" cy="923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4" name="Google Shape;194;p21"/>
          <p:cNvSpPr txBox="1">
            <a:spLocks noGrp="1"/>
          </p:cNvSpPr>
          <p:nvPr>
            <p:ph type="subTitle" idx="6"/>
          </p:nvPr>
        </p:nvSpPr>
        <p:spPr>
          <a:xfrm>
            <a:off x="1163725" y="3196102"/>
            <a:ext cx="2967000" cy="461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i="1">
                <a:solidFill>
                  <a:schemeClr val="dk1"/>
                </a:solidFill>
                <a:latin typeface="Fira Sans SemiBold"/>
                <a:ea typeface="Fira Sans SemiBold"/>
                <a:cs typeface="Fira Sans SemiBold"/>
                <a:sym typeface="Fira Sans Semi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95" name="Google Shape;195;p21"/>
          <p:cNvSpPr txBox="1">
            <a:spLocks noGrp="1"/>
          </p:cNvSpPr>
          <p:nvPr>
            <p:ph type="subTitle" idx="7"/>
          </p:nvPr>
        </p:nvSpPr>
        <p:spPr>
          <a:xfrm>
            <a:off x="5013250" y="1447777"/>
            <a:ext cx="2967000" cy="461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i="1">
                <a:solidFill>
                  <a:schemeClr val="dk1"/>
                </a:solidFill>
                <a:latin typeface="Fira Sans SemiBold"/>
                <a:ea typeface="Fira Sans SemiBold"/>
                <a:cs typeface="Fira Sans SemiBold"/>
                <a:sym typeface="Fira Sans Semi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96" name="Google Shape;196;p21"/>
          <p:cNvSpPr txBox="1">
            <a:spLocks noGrp="1"/>
          </p:cNvSpPr>
          <p:nvPr>
            <p:ph type="subTitle" idx="8"/>
          </p:nvPr>
        </p:nvSpPr>
        <p:spPr>
          <a:xfrm>
            <a:off x="5013250" y="3196102"/>
            <a:ext cx="2967000" cy="461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Raleway"/>
              <a:buNone/>
              <a:defRPr sz="1800" i="1">
                <a:solidFill>
                  <a:schemeClr val="dk1"/>
                </a:solidFill>
                <a:latin typeface="Fira Sans SemiBold"/>
                <a:ea typeface="Fira Sans SemiBold"/>
                <a:cs typeface="Fira Sans SemiBold"/>
                <a:sym typeface="Fira Sans Semi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grpSp>
        <p:nvGrpSpPr>
          <p:cNvPr id="197" name="Google Shape;197;p21"/>
          <p:cNvGrpSpPr/>
          <p:nvPr/>
        </p:nvGrpSpPr>
        <p:grpSpPr>
          <a:xfrm>
            <a:off x="-3579723" y="-2137302"/>
            <a:ext cx="13277851" cy="6963599"/>
            <a:chOff x="-3579723" y="-2137302"/>
            <a:chExt cx="13277851" cy="6963599"/>
          </a:xfrm>
        </p:grpSpPr>
        <p:sp>
          <p:nvSpPr>
            <p:cNvPr id="198" name="Google Shape;198;p21"/>
            <p:cNvSpPr/>
            <p:nvPr/>
          </p:nvSpPr>
          <p:spPr>
            <a:xfrm>
              <a:off x="8529636" y="3657805"/>
              <a:ext cx="1168492" cy="1168492"/>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9" name="Google Shape;199;p21"/>
            <p:cNvSpPr/>
            <p:nvPr/>
          </p:nvSpPr>
          <p:spPr>
            <a:xfrm>
              <a:off x="-3579723" y="-2137302"/>
              <a:ext cx="4246310" cy="4246310"/>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00" name="Google Shape;200;p21"/>
          <p:cNvGrpSpPr/>
          <p:nvPr/>
        </p:nvGrpSpPr>
        <p:grpSpPr>
          <a:xfrm>
            <a:off x="-2898585" y="-407973"/>
            <a:ext cx="14429536" cy="5757570"/>
            <a:chOff x="-2898585" y="-407973"/>
            <a:chExt cx="14429536" cy="5757570"/>
          </a:xfrm>
        </p:grpSpPr>
        <p:sp>
          <p:nvSpPr>
            <p:cNvPr id="201" name="Google Shape;201;p21"/>
            <p:cNvSpPr/>
            <p:nvPr/>
          </p:nvSpPr>
          <p:spPr>
            <a:xfrm rot="-7623154" flipH="1">
              <a:off x="8235026" y="872466"/>
              <a:ext cx="1768360" cy="4707608"/>
            </a:xfrm>
            <a:custGeom>
              <a:avLst/>
              <a:gdLst/>
              <a:ahLst/>
              <a:cxnLst/>
              <a:rect l="l" t="t" r="r" b="b"/>
              <a:pathLst>
                <a:path w="375845" h="1000125" extrusionOk="0">
                  <a:moveTo>
                    <a:pt x="0" y="1000125"/>
                  </a:moveTo>
                  <a:lnTo>
                    <a:pt x="0" y="996315"/>
                  </a:lnTo>
                  <a:cubicBezTo>
                    <a:pt x="54611" y="996315"/>
                    <a:pt x="100330" y="975360"/>
                    <a:pt x="121286" y="940435"/>
                  </a:cubicBezTo>
                  <a:cubicBezTo>
                    <a:pt x="144780" y="900430"/>
                    <a:pt x="137795" y="842645"/>
                    <a:pt x="100330" y="773430"/>
                  </a:cubicBezTo>
                  <a:cubicBezTo>
                    <a:pt x="43180" y="666750"/>
                    <a:pt x="40005" y="518795"/>
                    <a:pt x="93980" y="421005"/>
                  </a:cubicBezTo>
                  <a:cubicBezTo>
                    <a:pt x="127636" y="360045"/>
                    <a:pt x="178436" y="325755"/>
                    <a:pt x="241936" y="321310"/>
                  </a:cubicBezTo>
                  <a:cubicBezTo>
                    <a:pt x="279400" y="318770"/>
                    <a:pt x="309245" y="302895"/>
                    <a:pt x="330200" y="274955"/>
                  </a:cubicBezTo>
                  <a:cubicBezTo>
                    <a:pt x="397511" y="186690"/>
                    <a:pt x="363220" y="2540"/>
                    <a:pt x="362586" y="635"/>
                  </a:cubicBezTo>
                  <a:lnTo>
                    <a:pt x="366395" y="0"/>
                  </a:lnTo>
                  <a:cubicBezTo>
                    <a:pt x="367030" y="1905"/>
                    <a:pt x="401955" y="187960"/>
                    <a:pt x="333375" y="277495"/>
                  </a:cubicBezTo>
                  <a:cubicBezTo>
                    <a:pt x="311150" y="306705"/>
                    <a:pt x="280670" y="322580"/>
                    <a:pt x="241936" y="325120"/>
                  </a:cubicBezTo>
                  <a:cubicBezTo>
                    <a:pt x="180340" y="329565"/>
                    <a:pt x="130175" y="363220"/>
                    <a:pt x="97155" y="422910"/>
                  </a:cubicBezTo>
                  <a:cubicBezTo>
                    <a:pt x="44450" y="519430"/>
                    <a:pt x="46990" y="666115"/>
                    <a:pt x="103505" y="771525"/>
                  </a:cubicBezTo>
                  <a:cubicBezTo>
                    <a:pt x="142240" y="843280"/>
                    <a:pt x="149225" y="901065"/>
                    <a:pt x="124461" y="942340"/>
                  </a:cubicBezTo>
                  <a:cubicBezTo>
                    <a:pt x="102236" y="978535"/>
                    <a:pt x="55880" y="1000125"/>
                    <a:pt x="0" y="10001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02" name="Google Shape;202;p21"/>
            <p:cNvSpPr/>
            <p:nvPr/>
          </p:nvSpPr>
          <p:spPr>
            <a:xfrm rot="3167655">
              <a:off x="-1053159" y="-804814"/>
              <a:ext cx="1729672" cy="5492526"/>
            </a:xfrm>
            <a:custGeom>
              <a:avLst/>
              <a:gdLst/>
              <a:ahLst/>
              <a:cxnLst/>
              <a:rect l="l" t="t" r="r" b="b"/>
              <a:pathLst>
                <a:path w="355747" h="1129665" extrusionOk="0">
                  <a:moveTo>
                    <a:pt x="355747" y="1129665"/>
                  </a:moveTo>
                  <a:cubicBezTo>
                    <a:pt x="231922" y="1129665"/>
                    <a:pt x="133497" y="1071245"/>
                    <a:pt x="92857" y="972820"/>
                  </a:cubicBezTo>
                  <a:cubicBezTo>
                    <a:pt x="58567" y="890905"/>
                    <a:pt x="75077" y="799465"/>
                    <a:pt x="134132" y="740410"/>
                  </a:cubicBezTo>
                  <a:cubicBezTo>
                    <a:pt x="202077" y="672465"/>
                    <a:pt x="233827" y="605790"/>
                    <a:pt x="228747" y="542290"/>
                  </a:cubicBezTo>
                  <a:cubicBezTo>
                    <a:pt x="223667" y="478155"/>
                    <a:pt x="179852" y="416560"/>
                    <a:pt x="98572" y="358775"/>
                  </a:cubicBezTo>
                  <a:cubicBezTo>
                    <a:pt x="7132" y="294005"/>
                    <a:pt x="-4933" y="199390"/>
                    <a:pt x="1417" y="132080"/>
                  </a:cubicBezTo>
                  <a:cubicBezTo>
                    <a:pt x="7767" y="59055"/>
                    <a:pt x="36342" y="635"/>
                    <a:pt x="36977" y="0"/>
                  </a:cubicBezTo>
                  <a:lnTo>
                    <a:pt x="40787" y="1905"/>
                  </a:lnTo>
                  <a:cubicBezTo>
                    <a:pt x="40787" y="2540"/>
                    <a:pt x="12212" y="60325"/>
                    <a:pt x="5862" y="132715"/>
                  </a:cubicBezTo>
                  <a:cubicBezTo>
                    <a:pt x="147" y="199390"/>
                    <a:pt x="11577" y="292100"/>
                    <a:pt x="101112" y="355600"/>
                  </a:cubicBezTo>
                  <a:cubicBezTo>
                    <a:pt x="183027" y="414020"/>
                    <a:pt x="227477" y="476885"/>
                    <a:pt x="232557" y="542290"/>
                  </a:cubicBezTo>
                  <a:cubicBezTo>
                    <a:pt x="237637" y="607060"/>
                    <a:pt x="205887" y="674370"/>
                    <a:pt x="136672" y="743585"/>
                  </a:cubicBezTo>
                  <a:cubicBezTo>
                    <a:pt x="78887" y="801370"/>
                    <a:pt x="63012" y="890905"/>
                    <a:pt x="96032" y="972185"/>
                  </a:cubicBezTo>
                  <a:cubicBezTo>
                    <a:pt x="136037" y="1068705"/>
                    <a:pt x="233192" y="1126490"/>
                    <a:pt x="355112" y="1126490"/>
                  </a:cubicBezTo>
                  <a:lnTo>
                    <a:pt x="355112" y="112966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03" name="Google Shape;203;p21"/>
            <p:cNvSpPr/>
            <p:nvPr/>
          </p:nvSpPr>
          <p:spPr>
            <a:xfrm>
              <a:off x="8945264" y="4608510"/>
              <a:ext cx="347870" cy="431370"/>
            </a:xfrm>
            <a:custGeom>
              <a:avLst/>
              <a:gdLst/>
              <a:ahLst/>
              <a:cxnLst/>
              <a:rect l="l" t="t" r="r" b="b"/>
              <a:pathLst>
                <a:path w="137907" h="171009" extrusionOk="0">
                  <a:moveTo>
                    <a:pt x="22653" y="171010"/>
                  </a:moveTo>
                  <a:cubicBezTo>
                    <a:pt x="22653" y="171010"/>
                    <a:pt x="156638" y="153230"/>
                    <a:pt x="135683" y="84650"/>
                  </a:cubicBezTo>
                  <a:cubicBezTo>
                    <a:pt x="118538" y="32580"/>
                    <a:pt x="67738" y="74490"/>
                    <a:pt x="67738" y="74490"/>
                  </a:cubicBezTo>
                  <a:cubicBezTo>
                    <a:pt x="67738" y="74490"/>
                    <a:pt x="68373" y="11625"/>
                    <a:pt x="36623" y="830"/>
                  </a:cubicBezTo>
                  <a:cubicBezTo>
                    <a:pt x="4873" y="-11235"/>
                    <a:pt x="-19892" y="111319"/>
                    <a:pt x="22653" y="1710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31"/>
        <p:cNvGrpSpPr/>
        <p:nvPr/>
      </p:nvGrpSpPr>
      <p:grpSpPr>
        <a:xfrm>
          <a:off x="0" y="0"/>
          <a:ext cx="0" cy="0"/>
          <a:chOff x="0" y="0"/>
          <a:chExt cx="0" cy="0"/>
        </a:xfrm>
      </p:grpSpPr>
      <p:grpSp>
        <p:nvGrpSpPr>
          <p:cNvPr id="232" name="Google Shape;232;p24"/>
          <p:cNvGrpSpPr/>
          <p:nvPr/>
        </p:nvGrpSpPr>
        <p:grpSpPr>
          <a:xfrm>
            <a:off x="-1836300" y="-848443"/>
            <a:ext cx="11221051" cy="6653819"/>
            <a:chOff x="-1836300" y="-848443"/>
            <a:chExt cx="11221051" cy="6653819"/>
          </a:xfrm>
        </p:grpSpPr>
        <p:sp>
          <p:nvSpPr>
            <p:cNvPr id="233" name="Google Shape;233;p24"/>
            <p:cNvSpPr/>
            <p:nvPr/>
          </p:nvSpPr>
          <p:spPr>
            <a:xfrm rot="10800000" flipH="1">
              <a:off x="8187874" y="4608500"/>
              <a:ext cx="1196877" cy="1196877"/>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4" name="Google Shape;234;p24"/>
            <p:cNvSpPr/>
            <p:nvPr/>
          </p:nvSpPr>
          <p:spPr>
            <a:xfrm rot="10800000" flipH="1">
              <a:off x="-1836300" y="-848443"/>
              <a:ext cx="2933057" cy="2933057"/>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35" name="Google Shape;235;p24"/>
          <p:cNvGrpSpPr/>
          <p:nvPr/>
        </p:nvGrpSpPr>
        <p:grpSpPr>
          <a:xfrm>
            <a:off x="-1624307" y="-1960977"/>
            <a:ext cx="12858235" cy="8783499"/>
            <a:chOff x="-1624307" y="-1960977"/>
            <a:chExt cx="12858235" cy="8783499"/>
          </a:xfrm>
        </p:grpSpPr>
        <p:sp>
          <p:nvSpPr>
            <p:cNvPr id="236" name="Google Shape;236;p24"/>
            <p:cNvSpPr/>
            <p:nvPr/>
          </p:nvSpPr>
          <p:spPr>
            <a:xfrm rot="2116029" flipH="1">
              <a:off x="-197274" y="-1965655"/>
              <a:ext cx="1729785" cy="5492886"/>
            </a:xfrm>
            <a:custGeom>
              <a:avLst/>
              <a:gdLst/>
              <a:ahLst/>
              <a:cxnLst/>
              <a:rect l="l" t="t" r="r" b="b"/>
              <a:pathLst>
                <a:path w="355747" h="1129665" extrusionOk="0">
                  <a:moveTo>
                    <a:pt x="355747" y="1129665"/>
                  </a:moveTo>
                  <a:cubicBezTo>
                    <a:pt x="231922" y="1129665"/>
                    <a:pt x="133497" y="1071245"/>
                    <a:pt x="92857" y="972820"/>
                  </a:cubicBezTo>
                  <a:cubicBezTo>
                    <a:pt x="58567" y="890905"/>
                    <a:pt x="75077" y="799465"/>
                    <a:pt x="134132" y="740410"/>
                  </a:cubicBezTo>
                  <a:cubicBezTo>
                    <a:pt x="202077" y="672465"/>
                    <a:pt x="233827" y="605790"/>
                    <a:pt x="228747" y="542290"/>
                  </a:cubicBezTo>
                  <a:cubicBezTo>
                    <a:pt x="223667" y="478155"/>
                    <a:pt x="179852" y="416560"/>
                    <a:pt x="98572" y="358775"/>
                  </a:cubicBezTo>
                  <a:cubicBezTo>
                    <a:pt x="7132" y="294005"/>
                    <a:pt x="-4933" y="199390"/>
                    <a:pt x="1417" y="132080"/>
                  </a:cubicBezTo>
                  <a:cubicBezTo>
                    <a:pt x="7767" y="59055"/>
                    <a:pt x="36342" y="635"/>
                    <a:pt x="36977" y="0"/>
                  </a:cubicBezTo>
                  <a:lnTo>
                    <a:pt x="40787" y="1905"/>
                  </a:lnTo>
                  <a:cubicBezTo>
                    <a:pt x="40787" y="2540"/>
                    <a:pt x="12212" y="60325"/>
                    <a:pt x="5862" y="132715"/>
                  </a:cubicBezTo>
                  <a:cubicBezTo>
                    <a:pt x="147" y="199390"/>
                    <a:pt x="11577" y="292100"/>
                    <a:pt x="101112" y="355600"/>
                  </a:cubicBezTo>
                  <a:cubicBezTo>
                    <a:pt x="183027" y="414020"/>
                    <a:pt x="227477" y="476885"/>
                    <a:pt x="232557" y="542290"/>
                  </a:cubicBezTo>
                  <a:cubicBezTo>
                    <a:pt x="237637" y="607060"/>
                    <a:pt x="205887" y="674370"/>
                    <a:pt x="136672" y="743585"/>
                  </a:cubicBezTo>
                  <a:cubicBezTo>
                    <a:pt x="78887" y="801370"/>
                    <a:pt x="63012" y="890905"/>
                    <a:pt x="96032" y="972185"/>
                  </a:cubicBezTo>
                  <a:cubicBezTo>
                    <a:pt x="136037" y="1068705"/>
                    <a:pt x="233192" y="1126490"/>
                    <a:pt x="355112" y="1126490"/>
                  </a:cubicBezTo>
                  <a:lnTo>
                    <a:pt x="355112" y="112966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7" name="Google Shape;237;p24"/>
            <p:cNvSpPr/>
            <p:nvPr/>
          </p:nvSpPr>
          <p:spPr>
            <a:xfrm rot="3566422">
              <a:off x="7563908" y="1934368"/>
              <a:ext cx="1729985" cy="5493519"/>
            </a:xfrm>
            <a:custGeom>
              <a:avLst/>
              <a:gdLst/>
              <a:ahLst/>
              <a:cxnLst/>
              <a:rect l="l" t="t" r="r" b="b"/>
              <a:pathLst>
                <a:path w="355747" h="1129665" extrusionOk="0">
                  <a:moveTo>
                    <a:pt x="355747" y="1129665"/>
                  </a:moveTo>
                  <a:cubicBezTo>
                    <a:pt x="231922" y="1129665"/>
                    <a:pt x="133497" y="1071245"/>
                    <a:pt x="92857" y="972820"/>
                  </a:cubicBezTo>
                  <a:cubicBezTo>
                    <a:pt x="58567" y="890905"/>
                    <a:pt x="75077" y="799465"/>
                    <a:pt x="134132" y="740410"/>
                  </a:cubicBezTo>
                  <a:cubicBezTo>
                    <a:pt x="202077" y="672465"/>
                    <a:pt x="233827" y="605790"/>
                    <a:pt x="228747" y="542290"/>
                  </a:cubicBezTo>
                  <a:cubicBezTo>
                    <a:pt x="223667" y="478155"/>
                    <a:pt x="179852" y="416560"/>
                    <a:pt x="98572" y="358775"/>
                  </a:cubicBezTo>
                  <a:cubicBezTo>
                    <a:pt x="7132" y="294005"/>
                    <a:pt x="-4933" y="199390"/>
                    <a:pt x="1417" y="132080"/>
                  </a:cubicBezTo>
                  <a:cubicBezTo>
                    <a:pt x="7767" y="59055"/>
                    <a:pt x="36342" y="635"/>
                    <a:pt x="36977" y="0"/>
                  </a:cubicBezTo>
                  <a:lnTo>
                    <a:pt x="40787" y="1905"/>
                  </a:lnTo>
                  <a:cubicBezTo>
                    <a:pt x="40787" y="2540"/>
                    <a:pt x="12212" y="60325"/>
                    <a:pt x="5862" y="132715"/>
                  </a:cubicBezTo>
                  <a:cubicBezTo>
                    <a:pt x="147" y="199390"/>
                    <a:pt x="11577" y="292100"/>
                    <a:pt x="101112" y="355600"/>
                  </a:cubicBezTo>
                  <a:cubicBezTo>
                    <a:pt x="183027" y="414020"/>
                    <a:pt x="227477" y="476885"/>
                    <a:pt x="232557" y="542290"/>
                  </a:cubicBezTo>
                  <a:cubicBezTo>
                    <a:pt x="237637" y="607060"/>
                    <a:pt x="205887" y="674370"/>
                    <a:pt x="136672" y="743585"/>
                  </a:cubicBezTo>
                  <a:cubicBezTo>
                    <a:pt x="78887" y="801370"/>
                    <a:pt x="63012" y="890905"/>
                    <a:pt x="96032" y="972185"/>
                  </a:cubicBezTo>
                  <a:cubicBezTo>
                    <a:pt x="136037" y="1068705"/>
                    <a:pt x="233192" y="1126490"/>
                    <a:pt x="355112" y="1126490"/>
                  </a:cubicBezTo>
                  <a:lnTo>
                    <a:pt x="355112" y="112966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38"/>
        <p:cNvGrpSpPr/>
        <p:nvPr/>
      </p:nvGrpSpPr>
      <p:grpSpPr>
        <a:xfrm>
          <a:off x="0" y="0"/>
          <a:ext cx="0" cy="0"/>
          <a:chOff x="0" y="0"/>
          <a:chExt cx="0" cy="0"/>
        </a:xfrm>
      </p:grpSpPr>
      <p:grpSp>
        <p:nvGrpSpPr>
          <p:cNvPr id="239" name="Google Shape;239;p25"/>
          <p:cNvGrpSpPr/>
          <p:nvPr/>
        </p:nvGrpSpPr>
        <p:grpSpPr>
          <a:xfrm>
            <a:off x="-1087500" y="-1586150"/>
            <a:ext cx="3970035" cy="6942849"/>
            <a:chOff x="-1087500" y="-1586150"/>
            <a:chExt cx="3970035" cy="6942849"/>
          </a:xfrm>
        </p:grpSpPr>
        <p:sp>
          <p:nvSpPr>
            <p:cNvPr id="240" name="Google Shape;240;p25"/>
            <p:cNvSpPr/>
            <p:nvPr/>
          </p:nvSpPr>
          <p:spPr>
            <a:xfrm flipH="1">
              <a:off x="511359" y="3447374"/>
              <a:ext cx="1909326" cy="1909326"/>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1" name="Google Shape;241;p25"/>
            <p:cNvSpPr/>
            <p:nvPr/>
          </p:nvSpPr>
          <p:spPr>
            <a:xfrm flipH="1">
              <a:off x="-1087500" y="-1586150"/>
              <a:ext cx="3970035" cy="3970035"/>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42" name="Google Shape;242;p25"/>
          <p:cNvGrpSpPr/>
          <p:nvPr/>
        </p:nvGrpSpPr>
        <p:grpSpPr>
          <a:xfrm>
            <a:off x="-1087504" y="-1335723"/>
            <a:ext cx="10380660" cy="6589703"/>
            <a:chOff x="-1087504" y="-1335723"/>
            <a:chExt cx="10380660" cy="6589703"/>
          </a:xfrm>
        </p:grpSpPr>
        <p:grpSp>
          <p:nvGrpSpPr>
            <p:cNvPr id="243" name="Google Shape;243;p25"/>
            <p:cNvGrpSpPr/>
            <p:nvPr/>
          </p:nvGrpSpPr>
          <p:grpSpPr>
            <a:xfrm flipH="1">
              <a:off x="-1087504" y="-1335723"/>
              <a:ext cx="10380660" cy="6589703"/>
              <a:chOff x="1300429" y="-1335723"/>
              <a:chExt cx="10380660" cy="6589703"/>
            </a:xfrm>
          </p:grpSpPr>
          <p:sp>
            <p:nvSpPr>
              <p:cNvPr id="244" name="Google Shape;244;p25"/>
              <p:cNvSpPr/>
              <p:nvPr/>
            </p:nvSpPr>
            <p:spPr>
              <a:xfrm rot="-3167655" flipH="1">
                <a:off x="8105991" y="-1732564"/>
                <a:ext cx="1729672" cy="5492526"/>
              </a:xfrm>
              <a:custGeom>
                <a:avLst/>
                <a:gdLst/>
                <a:ahLst/>
                <a:cxnLst/>
                <a:rect l="l" t="t" r="r" b="b"/>
                <a:pathLst>
                  <a:path w="355747" h="1129665" extrusionOk="0">
                    <a:moveTo>
                      <a:pt x="355747" y="1129665"/>
                    </a:moveTo>
                    <a:cubicBezTo>
                      <a:pt x="231922" y="1129665"/>
                      <a:pt x="133497" y="1071245"/>
                      <a:pt x="92857" y="972820"/>
                    </a:cubicBezTo>
                    <a:cubicBezTo>
                      <a:pt x="58567" y="890905"/>
                      <a:pt x="75077" y="799465"/>
                      <a:pt x="134132" y="740410"/>
                    </a:cubicBezTo>
                    <a:cubicBezTo>
                      <a:pt x="202077" y="672465"/>
                      <a:pt x="233827" y="605790"/>
                      <a:pt x="228747" y="542290"/>
                    </a:cubicBezTo>
                    <a:cubicBezTo>
                      <a:pt x="223667" y="478155"/>
                      <a:pt x="179852" y="416560"/>
                      <a:pt x="98572" y="358775"/>
                    </a:cubicBezTo>
                    <a:cubicBezTo>
                      <a:pt x="7132" y="294005"/>
                      <a:pt x="-4933" y="199390"/>
                      <a:pt x="1417" y="132080"/>
                    </a:cubicBezTo>
                    <a:cubicBezTo>
                      <a:pt x="7767" y="59055"/>
                      <a:pt x="36342" y="635"/>
                      <a:pt x="36977" y="0"/>
                    </a:cubicBezTo>
                    <a:lnTo>
                      <a:pt x="40787" y="1905"/>
                    </a:lnTo>
                    <a:cubicBezTo>
                      <a:pt x="40787" y="2540"/>
                      <a:pt x="12212" y="60325"/>
                      <a:pt x="5862" y="132715"/>
                    </a:cubicBezTo>
                    <a:cubicBezTo>
                      <a:pt x="147" y="199390"/>
                      <a:pt x="11577" y="292100"/>
                      <a:pt x="101112" y="355600"/>
                    </a:cubicBezTo>
                    <a:cubicBezTo>
                      <a:pt x="183027" y="414020"/>
                      <a:pt x="227477" y="476885"/>
                      <a:pt x="232557" y="542290"/>
                    </a:cubicBezTo>
                    <a:cubicBezTo>
                      <a:pt x="237637" y="607060"/>
                      <a:pt x="205887" y="674370"/>
                      <a:pt x="136672" y="743585"/>
                    </a:cubicBezTo>
                    <a:cubicBezTo>
                      <a:pt x="78887" y="801370"/>
                      <a:pt x="63012" y="890905"/>
                      <a:pt x="96032" y="972185"/>
                    </a:cubicBezTo>
                    <a:cubicBezTo>
                      <a:pt x="136037" y="1068705"/>
                      <a:pt x="233192" y="1126490"/>
                      <a:pt x="355112" y="1126490"/>
                    </a:cubicBezTo>
                    <a:lnTo>
                      <a:pt x="355112" y="112966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5" name="Google Shape;245;p25"/>
              <p:cNvSpPr/>
              <p:nvPr/>
            </p:nvSpPr>
            <p:spPr>
              <a:xfrm rot="5400000">
                <a:off x="1519212" y="3744242"/>
                <a:ext cx="1290955" cy="1728521"/>
              </a:xfrm>
              <a:custGeom>
                <a:avLst/>
                <a:gdLst/>
                <a:ahLst/>
                <a:cxnLst/>
                <a:rect l="l" t="t" r="r" b="b"/>
                <a:pathLst>
                  <a:path w="301625" h="403860" extrusionOk="0">
                    <a:moveTo>
                      <a:pt x="3810" y="403860"/>
                    </a:moveTo>
                    <a:lnTo>
                      <a:pt x="0" y="403860"/>
                    </a:lnTo>
                    <a:cubicBezTo>
                      <a:pt x="0" y="402590"/>
                      <a:pt x="3810" y="302895"/>
                      <a:pt x="106045" y="280035"/>
                    </a:cubicBezTo>
                    <a:cubicBezTo>
                      <a:pt x="208915" y="256540"/>
                      <a:pt x="210820" y="182880"/>
                      <a:pt x="198755" y="113665"/>
                    </a:cubicBezTo>
                    <a:cubicBezTo>
                      <a:pt x="193040" y="81915"/>
                      <a:pt x="199390" y="54610"/>
                      <a:pt x="216535" y="34290"/>
                    </a:cubicBezTo>
                    <a:cubicBezTo>
                      <a:pt x="234950" y="12065"/>
                      <a:pt x="266065" y="0"/>
                      <a:pt x="301625" y="0"/>
                    </a:cubicBezTo>
                    <a:lnTo>
                      <a:pt x="301625" y="3810"/>
                    </a:lnTo>
                    <a:cubicBezTo>
                      <a:pt x="267335" y="3810"/>
                      <a:pt x="237490" y="15875"/>
                      <a:pt x="219710" y="36830"/>
                    </a:cubicBezTo>
                    <a:cubicBezTo>
                      <a:pt x="203835" y="55880"/>
                      <a:pt x="198120" y="82550"/>
                      <a:pt x="203200" y="113030"/>
                    </a:cubicBezTo>
                    <a:cubicBezTo>
                      <a:pt x="215265" y="184150"/>
                      <a:pt x="213995" y="260350"/>
                      <a:pt x="107315" y="283845"/>
                    </a:cubicBezTo>
                    <a:cubicBezTo>
                      <a:pt x="6985" y="306070"/>
                      <a:pt x="3810" y="402590"/>
                      <a:pt x="3810" y="4038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246" name="Google Shape;246;p25"/>
            <p:cNvSpPr/>
            <p:nvPr/>
          </p:nvSpPr>
          <p:spPr>
            <a:xfrm rot="3913797" flipH="1">
              <a:off x="686817" y="1159626"/>
              <a:ext cx="270727" cy="335710"/>
            </a:xfrm>
            <a:custGeom>
              <a:avLst/>
              <a:gdLst/>
              <a:ahLst/>
              <a:cxnLst/>
              <a:rect l="l" t="t" r="r" b="b"/>
              <a:pathLst>
                <a:path w="137907" h="171009" extrusionOk="0">
                  <a:moveTo>
                    <a:pt x="22653" y="171010"/>
                  </a:moveTo>
                  <a:cubicBezTo>
                    <a:pt x="22653" y="171010"/>
                    <a:pt x="156638" y="153230"/>
                    <a:pt x="135683" y="84650"/>
                  </a:cubicBezTo>
                  <a:cubicBezTo>
                    <a:pt x="118538" y="32580"/>
                    <a:pt x="67738" y="74490"/>
                    <a:pt x="67738" y="74490"/>
                  </a:cubicBezTo>
                  <a:cubicBezTo>
                    <a:pt x="67738" y="74490"/>
                    <a:pt x="68373" y="11625"/>
                    <a:pt x="36623" y="830"/>
                  </a:cubicBezTo>
                  <a:cubicBezTo>
                    <a:pt x="4873" y="-11235"/>
                    <a:pt x="-19892" y="111319"/>
                    <a:pt x="22653" y="1710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grpSp>
        <p:nvGrpSpPr>
          <p:cNvPr id="16" name="Google Shape;16;p3"/>
          <p:cNvGrpSpPr/>
          <p:nvPr/>
        </p:nvGrpSpPr>
        <p:grpSpPr>
          <a:xfrm>
            <a:off x="-436221" y="-387890"/>
            <a:ext cx="5173179" cy="7149670"/>
            <a:chOff x="-436221" y="-387890"/>
            <a:chExt cx="5173179" cy="7149670"/>
          </a:xfrm>
        </p:grpSpPr>
        <p:sp>
          <p:nvSpPr>
            <p:cNvPr id="17" name="Google Shape;17;p3"/>
            <p:cNvSpPr/>
            <p:nvPr/>
          </p:nvSpPr>
          <p:spPr>
            <a:xfrm>
              <a:off x="-436221" y="-387890"/>
              <a:ext cx="1674681" cy="1674681"/>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 name="Google Shape;18;p3"/>
            <p:cNvSpPr/>
            <p:nvPr/>
          </p:nvSpPr>
          <p:spPr>
            <a:xfrm>
              <a:off x="2104776" y="4129598"/>
              <a:ext cx="2632182" cy="2632182"/>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19" name="Google Shape;19;p3"/>
          <p:cNvSpPr txBox="1">
            <a:spLocks noGrp="1"/>
          </p:cNvSpPr>
          <p:nvPr>
            <p:ph type="title"/>
          </p:nvPr>
        </p:nvSpPr>
        <p:spPr>
          <a:xfrm>
            <a:off x="4485400" y="2450263"/>
            <a:ext cx="3943500" cy="13545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0" name="Google Shape;20;p3"/>
          <p:cNvSpPr txBox="1">
            <a:spLocks noGrp="1"/>
          </p:cNvSpPr>
          <p:nvPr>
            <p:ph type="title" idx="2" hasCustomPrompt="1"/>
          </p:nvPr>
        </p:nvSpPr>
        <p:spPr>
          <a:xfrm>
            <a:off x="4485400" y="1360625"/>
            <a:ext cx="1117500" cy="615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 name="Google Shape;21;p3"/>
          <p:cNvSpPr>
            <a:spLocks noGrp="1"/>
          </p:cNvSpPr>
          <p:nvPr>
            <p:ph type="pic" idx="3"/>
          </p:nvPr>
        </p:nvSpPr>
        <p:spPr>
          <a:xfrm>
            <a:off x="715100" y="535000"/>
            <a:ext cx="3168900" cy="4073400"/>
          </a:xfrm>
          <a:prstGeom prst="roundRect">
            <a:avLst>
              <a:gd name="adj" fmla="val 12054"/>
            </a:avLst>
          </a:prstGeom>
          <a:noFill/>
          <a:ln>
            <a:noFill/>
          </a:ln>
        </p:spPr>
      </p:sp>
      <p:sp>
        <p:nvSpPr>
          <p:cNvPr id="22" name="Google Shape;22;p3"/>
          <p:cNvSpPr/>
          <p:nvPr/>
        </p:nvSpPr>
        <p:spPr>
          <a:xfrm rot="-6949790" flipH="1">
            <a:off x="8106241" y="2143387"/>
            <a:ext cx="1768379" cy="4705663"/>
          </a:xfrm>
          <a:custGeom>
            <a:avLst/>
            <a:gdLst/>
            <a:ahLst/>
            <a:cxnLst/>
            <a:rect l="l" t="t" r="r" b="b"/>
            <a:pathLst>
              <a:path w="375845" h="1000125" extrusionOk="0">
                <a:moveTo>
                  <a:pt x="0" y="1000125"/>
                </a:moveTo>
                <a:lnTo>
                  <a:pt x="0" y="996315"/>
                </a:lnTo>
                <a:cubicBezTo>
                  <a:pt x="54611" y="996315"/>
                  <a:pt x="100330" y="975360"/>
                  <a:pt x="121286" y="940435"/>
                </a:cubicBezTo>
                <a:cubicBezTo>
                  <a:pt x="144780" y="900430"/>
                  <a:pt x="137795" y="842645"/>
                  <a:pt x="100330" y="773430"/>
                </a:cubicBezTo>
                <a:cubicBezTo>
                  <a:pt x="43180" y="666750"/>
                  <a:pt x="40005" y="518795"/>
                  <a:pt x="93980" y="421005"/>
                </a:cubicBezTo>
                <a:cubicBezTo>
                  <a:pt x="127636" y="360045"/>
                  <a:pt x="178436" y="325755"/>
                  <a:pt x="241936" y="321310"/>
                </a:cubicBezTo>
                <a:cubicBezTo>
                  <a:pt x="279400" y="318770"/>
                  <a:pt x="309245" y="302895"/>
                  <a:pt x="330200" y="274955"/>
                </a:cubicBezTo>
                <a:cubicBezTo>
                  <a:pt x="397511" y="186690"/>
                  <a:pt x="363220" y="2540"/>
                  <a:pt x="362586" y="635"/>
                </a:cubicBezTo>
                <a:lnTo>
                  <a:pt x="366395" y="0"/>
                </a:lnTo>
                <a:cubicBezTo>
                  <a:pt x="367030" y="1905"/>
                  <a:pt x="401955" y="187960"/>
                  <a:pt x="333375" y="277495"/>
                </a:cubicBezTo>
                <a:cubicBezTo>
                  <a:pt x="311150" y="306705"/>
                  <a:pt x="280670" y="322580"/>
                  <a:pt x="241936" y="325120"/>
                </a:cubicBezTo>
                <a:cubicBezTo>
                  <a:pt x="180340" y="329565"/>
                  <a:pt x="130175" y="363220"/>
                  <a:pt x="97155" y="422910"/>
                </a:cubicBezTo>
                <a:cubicBezTo>
                  <a:pt x="44450" y="519430"/>
                  <a:pt x="46990" y="666115"/>
                  <a:pt x="103505" y="771525"/>
                </a:cubicBezTo>
                <a:cubicBezTo>
                  <a:pt x="142240" y="843280"/>
                  <a:pt x="149225" y="901065"/>
                  <a:pt x="124461" y="942340"/>
                </a:cubicBezTo>
                <a:cubicBezTo>
                  <a:pt x="102236" y="978535"/>
                  <a:pt x="55880" y="1000125"/>
                  <a:pt x="0" y="10001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20000" y="445025"/>
            <a:ext cx="7704000" cy="646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 name="Google Shape;25;p4"/>
          <p:cNvSpPr txBox="1">
            <a:spLocks noGrp="1"/>
          </p:cNvSpPr>
          <p:nvPr>
            <p:ph type="body" idx="1"/>
          </p:nvPr>
        </p:nvSpPr>
        <p:spPr>
          <a:xfrm>
            <a:off x="720000" y="1259100"/>
            <a:ext cx="7704000" cy="3693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grpSp>
        <p:nvGrpSpPr>
          <p:cNvPr id="26" name="Google Shape;26;p4"/>
          <p:cNvGrpSpPr/>
          <p:nvPr/>
        </p:nvGrpSpPr>
        <p:grpSpPr>
          <a:xfrm>
            <a:off x="-1061596" y="-1336578"/>
            <a:ext cx="10381296" cy="7235571"/>
            <a:chOff x="-1061596" y="-1336578"/>
            <a:chExt cx="10381296" cy="7235571"/>
          </a:xfrm>
        </p:grpSpPr>
        <p:sp>
          <p:nvSpPr>
            <p:cNvPr id="27" name="Google Shape;27;p4"/>
            <p:cNvSpPr/>
            <p:nvPr/>
          </p:nvSpPr>
          <p:spPr>
            <a:xfrm flipH="1">
              <a:off x="7538104" y="-1336578"/>
              <a:ext cx="1781596" cy="1781596"/>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 name="Google Shape;28;p4"/>
            <p:cNvSpPr/>
            <p:nvPr/>
          </p:nvSpPr>
          <p:spPr>
            <a:xfrm flipH="1">
              <a:off x="-1061596" y="4117397"/>
              <a:ext cx="1781596" cy="1781596"/>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9" name="Google Shape;29;p4"/>
          <p:cNvGrpSpPr/>
          <p:nvPr/>
        </p:nvGrpSpPr>
        <p:grpSpPr>
          <a:xfrm>
            <a:off x="-317166" y="-249712"/>
            <a:ext cx="10005534" cy="5808805"/>
            <a:chOff x="-317166" y="-249712"/>
            <a:chExt cx="10005534" cy="5808805"/>
          </a:xfrm>
        </p:grpSpPr>
        <p:grpSp>
          <p:nvGrpSpPr>
            <p:cNvPr id="30" name="Google Shape;30;p4"/>
            <p:cNvGrpSpPr/>
            <p:nvPr/>
          </p:nvGrpSpPr>
          <p:grpSpPr>
            <a:xfrm>
              <a:off x="1102720" y="136502"/>
              <a:ext cx="8585648" cy="2124633"/>
              <a:chOff x="1102720" y="136502"/>
              <a:chExt cx="8585648" cy="2124633"/>
            </a:xfrm>
          </p:grpSpPr>
          <p:grpSp>
            <p:nvGrpSpPr>
              <p:cNvPr id="31" name="Google Shape;31;p4"/>
              <p:cNvGrpSpPr/>
              <p:nvPr/>
            </p:nvGrpSpPr>
            <p:grpSpPr>
              <a:xfrm rot="870110">
                <a:off x="8621940" y="1399531"/>
                <a:ext cx="988309" cy="749803"/>
                <a:chOff x="12581280" y="-5390686"/>
                <a:chExt cx="1329841" cy="1007665"/>
              </a:xfrm>
            </p:grpSpPr>
            <p:sp>
              <p:nvSpPr>
                <p:cNvPr id="32" name="Google Shape;32;p4"/>
                <p:cNvSpPr/>
                <p:nvPr/>
              </p:nvSpPr>
              <p:spPr>
                <a:xfrm>
                  <a:off x="12684154" y="-5390686"/>
                  <a:ext cx="1146177" cy="1007665"/>
                </a:xfrm>
                <a:custGeom>
                  <a:avLst/>
                  <a:gdLst/>
                  <a:ahLst/>
                  <a:cxnLst/>
                  <a:rect l="l" t="t" r="r" b="b"/>
                  <a:pathLst>
                    <a:path w="1146177" h="1007665" extrusionOk="0">
                      <a:moveTo>
                        <a:pt x="572771" y="152320"/>
                      </a:moveTo>
                      <a:cubicBezTo>
                        <a:pt x="760096" y="-130890"/>
                        <a:pt x="1145541" y="15795"/>
                        <a:pt x="1146176" y="306625"/>
                      </a:cubicBezTo>
                      <a:cubicBezTo>
                        <a:pt x="1147446" y="691435"/>
                        <a:pt x="575311" y="1007665"/>
                        <a:pt x="575311" y="1007665"/>
                      </a:cubicBezTo>
                      <a:cubicBezTo>
                        <a:pt x="575311" y="1007665"/>
                        <a:pt x="1271" y="694610"/>
                        <a:pt x="1" y="309800"/>
                      </a:cubicBezTo>
                      <a:cubicBezTo>
                        <a:pt x="-634" y="19605"/>
                        <a:pt x="383541" y="-129620"/>
                        <a:pt x="572771" y="15232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 name="Google Shape;33;p4"/>
                <p:cNvSpPr/>
                <p:nvPr/>
              </p:nvSpPr>
              <p:spPr>
                <a:xfrm>
                  <a:off x="12684153" y="-5389244"/>
                  <a:ext cx="713106" cy="1006223"/>
                </a:xfrm>
                <a:custGeom>
                  <a:avLst/>
                  <a:gdLst/>
                  <a:ahLst/>
                  <a:cxnLst/>
                  <a:rect l="l" t="t" r="r" b="b"/>
                  <a:pathLst>
                    <a:path w="713106" h="1006223" extrusionOk="0">
                      <a:moveTo>
                        <a:pt x="397512" y="13718"/>
                      </a:moveTo>
                      <a:cubicBezTo>
                        <a:pt x="306072" y="64518"/>
                        <a:pt x="239397" y="161038"/>
                        <a:pt x="240031" y="282323"/>
                      </a:cubicBezTo>
                      <a:cubicBezTo>
                        <a:pt x="240667" y="563628"/>
                        <a:pt x="548642" y="806833"/>
                        <a:pt x="713106" y="917323"/>
                      </a:cubicBezTo>
                      <a:cubicBezTo>
                        <a:pt x="633731" y="973838"/>
                        <a:pt x="575312" y="1006223"/>
                        <a:pt x="575312" y="1006223"/>
                      </a:cubicBezTo>
                      <a:cubicBezTo>
                        <a:pt x="575312" y="1006223"/>
                        <a:pt x="1271" y="693168"/>
                        <a:pt x="1" y="308358"/>
                      </a:cubicBezTo>
                      <a:cubicBezTo>
                        <a:pt x="-633" y="92458"/>
                        <a:pt x="211456" y="-45337"/>
                        <a:pt x="397512" y="1371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 name="Google Shape;34;p4"/>
                <p:cNvSpPr/>
                <p:nvPr/>
              </p:nvSpPr>
              <p:spPr>
                <a:xfrm>
                  <a:off x="13378641" y="-5287183"/>
                  <a:ext cx="291872" cy="419127"/>
                </a:xfrm>
                <a:custGeom>
                  <a:avLst/>
                  <a:gdLst/>
                  <a:ahLst/>
                  <a:cxnLst/>
                  <a:rect l="l" t="t" r="r" b="b"/>
                  <a:pathLst>
                    <a:path w="291872" h="419127" extrusionOk="0">
                      <a:moveTo>
                        <a:pt x="10999" y="173277"/>
                      </a:moveTo>
                      <a:cubicBezTo>
                        <a:pt x="-19482" y="286942"/>
                        <a:pt x="15443" y="395527"/>
                        <a:pt x="90374" y="415847"/>
                      </a:cubicBezTo>
                      <a:cubicBezTo>
                        <a:pt x="164668" y="436167"/>
                        <a:pt x="250393" y="359967"/>
                        <a:pt x="280874" y="245667"/>
                      </a:cubicBezTo>
                      <a:cubicBezTo>
                        <a:pt x="311354" y="132002"/>
                        <a:pt x="276429" y="23417"/>
                        <a:pt x="201499" y="3097"/>
                      </a:cubicBezTo>
                      <a:cubicBezTo>
                        <a:pt x="127204" y="-16588"/>
                        <a:pt x="41479" y="59612"/>
                        <a:pt x="10999" y="17327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 name="Google Shape;35;p4"/>
                <p:cNvSpPr/>
                <p:nvPr/>
              </p:nvSpPr>
              <p:spPr>
                <a:xfrm>
                  <a:off x="12581280" y="-5224395"/>
                  <a:ext cx="1329841" cy="557650"/>
                </a:xfrm>
                <a:custGeom>
                  <a:avLst/>
                  <a:gdLst/>
                  <a:ahLst/>
                  <a:cxnLst/>
                  <a:rect l="l" t="t" r="r" b="b"/>
                  <a:pathLst>
                    <a:path w="1326525" h="556259" extrusionOk="0">
                      <a:moveTo>
                        <a:pt x="347350" y="400685"/>
                      </a:moveTo>
                      <a:lnTo>
                        <a:pt x="346079" y="407035"/>
                      </a:lnTo>
                      <a:lnTo>
                        <a:pt x="342270" y="401955"/>
                      </a:lnTo>
                      <a:lnTo>
                        <a:pt x="249560" y="284480"/>
                      </a:lnTo>
                      <a:cubicBezTo>
                        <a:pt x="256545" y="284480"/>
                        <a:pt x="-1265" y="280670"/>
                        <a:pt x="5" y="281305"/>
                      </a:cubicBezTo>
                      <a:lnTo>
                        <a:pt x="251465" y="279400"/>
                      </a:lnTo>
                      <a:lnTo>
                        <a:pt x="252100" y="279400"/>
                      </a:lnTo>
                      <a:lnTo>
                        <a:pt x="252735" y="280035"/>
                      </a:lnTo>
                      <a:lnTo>
                        <a:pt x="342270" y="391160"/>
                      </a:lnTo>
                      <a:lnTo>
                        <a:pt x="395610" y="33020"/>
                      </a:lnTo>
                      <a:lnTo>
                        <a:pt x="400690" y="0"/>
                      </a:lnTo>
                      <a:lnTo>
                        <a:pt x="405135" y="33655"/>
                      </a:lnTo>
                      <a:cubicBezTo>
                        <a:pt x="417835" y="133350"/>
                        <a:pt x="455300" y="440055"/>
                        <a:pt x="455300" y="440055"/>
                      </a:cubicBezTo>
                      <a:lnTo>
                        <a:pt x="508640" y="230505"/>
                      </a:lnTo>
                      <a:lnTo>
                        <a:pt x="514354" y="208915"/>
                      </a:lnTo>
                      <a:lnTo>
                        <a:pt x="520704" y="230505"/>
                      </a:lnTo>
                      <a:lnTo>
                        <a:pt x="546105" y="316230"/>
                      </a:lnTo>
                      <a:lnTo>
                        <a:pt x="710570" y="316230"/>
                      </a:lnTo>
                      <a:cubicBezTo>
                        <a:pt x="710570" y="316230"/>
                        <a:pt x="748035" y="58420"/>
                        <a:pt x="753115" y="22860"/>
                      </a:cubicBezTo>
                      <a:cubicBezTo>
                        <a:pt x="753750" y="33020"/>
                        <a:pt x="788675" y="465455"/>
                        <a:pt x="788675" y="465455"/>
                      </a:cubicBezTo>
                      <a:lnTo>
                        <a:pt x="845825" y="150495"/>
                      </a:lnTo>
                      <a:lnTo>
                        <a:pt x="849000" y="131445"/>
                      </a:lnTo>
                      <a:lnTo>
                        <a:pt x="854715" y="149860"/>
                      </a:lnTo>
                      <a:lnTo>
                        <a:pt x="911865" y="331470"/>
                      </a:lnTo>
                      <a:lnTo>
                        <a:pt x="1011560" y="332105"/>
                      </a:lnTo>
                      <a:lnTo>
                        <a:pt x="1082045" y="161925"/>
                      </a:lnTo>
                      <a:lnTo>
                        <a:pt x="1084585" y="155575"/>
                      </a:lnTo>
                      <a:lnTo>
                        <a:pt x="1086490" y="162560"/>
                      </a:lnTo>
                      <a:lnTo>
                        <a:pt x="1111890" y="262255"/>
                      </a:lnTo>
                      <a:lnTo>
                        <a:pt x="1111890" y="262255"/>
                      </a:lnTo>
                      <a:cubicBezTo>
                        <a:pt x="1104270" y="259080"/>
                        <a:pt x="1327790" y="263525"/>
                        <a:pt x="1326520" y="262890"/>
                      </a:cubicBezTo>
                      <a:cubicBezTo>
                        <a:pt x="1325250" y="262890"/>
                        <a:pt x="1110620" y="264160"/>
                        <a:pt x="1109350" y="264160"/>
                      </a:cubicBezTo>
                      <a:lnTo>
                        <a:pt x="1108715" y="262890"/>
                      </a:lnTo>
                      <a:lnTo>
                        <a:pt x="1083315" y="170180"/>
                      </a:lnTo>
                      <a:lnTo>
                        <a:pt x="1016640" y="336550"/>
                      </a:lnTo>
                      <a:lnTo>
                        <a:pt x="1016005" y="338455"/>
                      </a:lnTo>
                      <a:lnTo>
                        <a:pt x="1013465" y="338455"/>
                      </a:lnTo>
                      <a:lnTo>
                        <a:pt x="908055" y="339090"/>
                      </a:lnTo>
                      <a:lnTo>
                        <a:pt x="904880" y="339090"/>
                      </a:lnTo>
                      <a:lnTo>
                        <a:pt x="904245" y="336550"/>
                      </a:lnTo>
                      <a:lnTo>
                        <a:pt x="850905" y="170815"/>
                      </a:lnTo>
                      <a:cubicBezTo>
                        <a:pt x="850905" y="170815"/>
                        <a:pt x="786135" y="537845"/>
                        <a:pt x="782960" y="556260"/>
                      </a:cubicBezTo>
                      <a:lnTo>
                        <a:pt x="779150" y="511175"/>
                      </a:lnTo>
                      <a:lnTo>
                        <a:pt x="748035" y="137160"/>
                      </a:lnTo>
                      <a:lnTo>
                        <a:pt x="721365" y="324485"/>
                      </a:lnTo>
                      <a:lnTo>
                        <a:pt x="720730" y="330200"/>
                      </a:lnTo>
                      <a:lnTo>
                        <a:pt x="715015" y="330200"/>
                      </a:lnTo>
                      <a:lnTo>
                        <a:pt x="539755" y="330200"/>
                      </a:lnTo>
                      <a:lnTo>
                        <a:pt x="535310" y="330200"/>
                      </a:lnTo>
                      <a:lnTo>
                        <a:pt x="534040" y="325755"/>
                      </a:lnTo>
                      <a:lnTo>
                        <a:pt x="514354" y="257810"/>
                      </a:lnTo>
                      <a:lnTo>
                        <a:pt x="458475" y="474980"/>
                      </a:lnTo>
                      <a:lnTo>
                        <a:pt x="450854" y="505460"/>
                      </a:lnTo>
                      <a:lnTo>
                        <a:pt x="447045" y="474345"/>
                      </a:lnTo>
                      <a:cubicBezTo>
                        <a:pt x="435615" y="375285"/>
                        <a:pt x="412754" y="184785"/>
                        <a:pt x="399420" y="69215"/>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36" name="Google Shape;36;p4"/>
              <p:cNvSpPr/>
              <p:nvPr/>
            </p:nvSpPr>
            <p:spPr>
              <a:xfrm flipH="1">
                <a:off x="1102720" y="136502"/>
                <a:ext cx="191346" cy="237275"/>
              </a:xfrm>
              <a:custGeom>
                <a:avLst/>
                <a:gdLst/>
                <a:ahLst/>
                <a:cxnLst/>
                <a:rect l="l" t="t" r="r" b="b"/>
                <a:pathLst>
                  <a:path w="137907" h="171009" extrusionOk="0">
                    <a:moveTo>
                      <a:pt x="22653" y="171010"/>
                    </a:moveTo>
                    <a:cubicBezTo>
                      <a:pt x="22653" y="171010"/>
                      <a:pt x="156638" y="153230"/>
                      <a:pt x="135683" y="84650"/>
                    </a:cubicBezTo>
                    <a:cubicBezTo>
                      <a:pt x="118538" y="32580"/>
                      <a:pt x="67738" y="74490"/>
                      <a:pt x="67738" y="74490"/>
                    </a:cubicBezTo>
                    <a:cubicBezTo>
                      <a:pt x="67738" y="74490"/>
                      <a:pt x="68373" y="11625"/>
                      <a:pt x="36623" y="830"/>
                    </a:cubicBezTo>
                    <a:cubicBezTo>
                      <a:pt x="4873" y="-11235"/>
                      <a:pt x="-19892" y="111319"/>
                      <a:pt x="22653" y="1710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37" name="Google Shape;37;p4"/>
            <p:cNvSpPr/>
            <p:nvPr/>
          </p:nvSpPr>
          <p:spPr>
            <a:xfrm flipH="1">
              <a:off x="-317166" y="3657922"/>
              <a:ext cx="1419900" cy="1901171"/>
            </a:xfrm>
            <a:custGeom>
              <a:avLst/>
              <a:gdLst/>
              <a:ahLst/>
              <a:cxnLst/>
              <a:rect l="l" t="t" r="r" b="b"/>
              <a:pathLst>
                <a:path w="301625" h="403860" extrusionOk="0">
                  <a:moveTo>
                    <a:pt x="3810" y="403860"/>
                  </a:moveTo>
                  <a:lnTo>
                    <a:pt x="0" y="403860"/>
                  </a:lnTo>
                  <a:cubicBezTo>
                    <a:pt x="0" y="402590"/>
                    <a:pt x="3810" y="302895"/>
                    <a:pt x="106045" y="280035"/>
                  </a:cubicBezTo>
                  <a:cubicBezTo>
                    <a:pt x="208915" y="256540"/>
                    <a:pt x="210820" y="182880"/>
                    <a:pt x="198755" y="113665"/>
                  </a:cubicBezTo>
                  <a:cubicBezTo>
                    <a:pt x="193040" y="81915"/>
                    <a:pt x="199390" y="54610"/>
                    <a:pt x="216535" y="34290"/>
                  </a:cubicBezTo>
                  <a:cubicBezTo>
                    <a:pt x="234950" y="12065"/>
                    <a:pt x="266065" y="0"/>
                    <a:pt x="301625" y="0"/>
                  </a:cubicBezTo>
                  <a:lnTo>
                    <a:pt x="301625" y="3810"/>
                  </a:lnTo>
                  <a:cubicBezTo>
                    <a:pt x="267335" y="3810"/>
                    <a:pt x="237490" y="15875"/>
                    <a:pt x="219710" y="36830"/>
                  </a:cubicBezTo>
                  <a:cubicBezTo>
                    <a:pt x="203835" y="55880"/>
                    <a:pt x="198120" y="82550"/>
                    <a:pt x="203200" y="113030"/>
                  </a:cubicBezTo>
                  <a:cubicBezTo>
                    <a:pt x="215265" y="184150"/>
                    <a:pt x="213995" y="260350"/>
                    <a:pt x="107315" y="283845"/>
                  </a:cubicBezTo>
                  <a:cubicBezTo>
                    <a:pt x="6985" y="306070"/>
                    <a:pt x="3810" y="402590"/>
                    <a:pt x="3810" y="4038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 name="Google Shape;38;p4"/>
            <p:cNvSpPr/>
            <p:nvPr/>
          </p:nvSpPr>
          <p:spPr>
            <a:xfrm rot="10800000">
              <a:off x="8274466" y="-249712"/>
              <a:ext cx="1058199" cy="1267447"/>
            </a:xfrm>
            <a:custGeom>
              <a:avLst/>
              <a:gdLst/>
              <a:ahLst/>
              <a:cxnLst/>
              <a:rect l="l" t="t" r="r" b="b"/>
              <a:pathLst>
                <a:path w="224790" h="269240" extrusionOk="0">
                  <a:moveTo>
                    <a:pt x="224790" y="269240"/>
                  </a:moveTo>
                  <a:lnTo>
                    <a:pt x="220980" y="269240"/>
                  </a:lnTo>
                  <a:cubicBezTo>
                    <a:pt x="220980" y="144780"/>
                    <a:pt x="160655" y="79375"/>
                    <a:pt x="110490" y="46355"/>
                  </a:cubicBezTo>
                  <a:cubicBezTo>
                    <a:pt x="55880" y="10160"/>
                    <a:pt x="636" y="3810"/>
                    <a:pt x="0" y="3810"/>
                  </a:cubicBezTo>
                  <a:lnTo>
                    <a:pt x="636" y="0"/>
                  </a:lnTo>
                  <a:cubicBezTo>
                    <a:pt x="1270" y="0"/>
                    <a:pt x="57150" y="6985"/>
                    <a:pt x="113030" y="43180"/>
                  </a:cubicBezTo>
                  <a:cubicBezTo>
                    <a:pt x="163195" y="76835"/>
                    <a:pt x="224790" y="142875"/>
                    <a:pt x="224790" y="26924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720000" y="445025"/>
            <a:ext cx="7704000" cy="646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 name="Google Shape;41;p5"/>
          <p:cNvSpPr txBox="1">
            <a:spLocks noGrp="1"/>
          </p:cNvSpPr>
          <p:nvPr>
            <p:ph type="subTitle" idx="1"/>
          </p:nvPr>
        </p:nvSpPr>
        <p:spPr>
          <a:xfrm>
            <a:off x="5060238" y="2865351"/>
            <a:ext cx="2729100" cy="14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2" name="Google Shape;42;p5"/>
          <p:cNvSpPr txBox="1">
            <a:spLocks noGrp="1"/>
          </p:cNvSpPr>
          <p:nvPr>
            <p:ph type="subTitle" idx="2"/>
          </p:nvPr>
        </p:nvSpPr>
        <p:spPr>
          <a:xfrm>
            <a:off x="1354663" y="2865354"/>
            <a:ext cx="2729100" cy="147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5"/>
          <p:cNvSpPr txBox="1">
            <a:spLocks noGrp="1"/>
          </p:cNvSpPr>
          <p:nvPr>
            <p:ph type="subTitle" idx="3"/>
          </p:nvPr>
        </p:nvSpPr>
        <p:spPr>
          <a:xfrm>
            <a:off x="1354663" y="2472695"/>
            <a:ext cx="2729100" cy="46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i="1">
                <a:solidFill>
                  <a:schemeClr val="dk1"/>
                </a:solidFill>
                <a:latin typeface="Fira Sans SemiBold"/>
                <a:ea typeface="Fira Sans SemiBold"/>
                <a:cs typeface="Fira Sans SemiBold"/>
                <a:sym typeface="Fira Sa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4" name="Google Shape;44;p5"/>
          <p:cNvSpPr txBox="1">
            <a:spLocks noGrp="1"/>
          </p:cNvSpPr>
          <p:nvPr>
            <p:ph type="subTitle" idx="4"/>
          </p:nvPr>
        </p:nvSpPr>
        <p:spPr>
          <a:xfrm>
            <a:off x="5060247" y="2472695"/>
            <a:ext cx="2729100" cy="461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i="1">
                <a:solidFill>
                  <a:schemeClr val="dk1"/>
                </a:solidFill>
                <a:latin typeface="Fira Sans SemiBold"/>
                <a:ea typeface="Fira Sans SemiBold"/>
                <a:cs typeface="Fira Sans SemiBold"/>
                <a:sym typeface="Fira Sa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45" name="Google Shape;45;p5"/>
          <p:cNvGrpSpPr/>
          <p:nvPr/>
        </p:nvGrpSpPr>
        <p:grpSpPr>
          <a:xfrm>
            <a:off x="-2764625" y="-1025525"/>
            <a:ext cx="13089600" cy="6706380"/>
            <a:chOff x="-2764625" y="-1025525"/>
            <a:chExt cx="13089600" cy="6706380"/>
          </a:xfrm>
        </p:grpSpPr>
        <p:sp>
          <p:nvSpPr>
            <p:cNvPr id="46" name="Google Shape;46;p5"/>
            <p:cNvSpPr/>
            <p:nvPr/>
          </p:nvSpPr>
          <p:spPr>
            <a:xfrm>
              <a:off x="-2764625" y="-1025525"/>
              <a:ext cx="3215009" cy="3215009"/>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7" name="Google Shape;47;p5"/>
            <p:cNvSpPr/>
            <p:nvPr/>
          </p:nvSpPr>
          <p:spPr>
            <a:xfrm flipH="1">
              <a:off x="8543379" y="3899259"/>
              <a:ext cx="1781596" cy="1781596"/>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48" name="Google Shape;48;p5"/>
          <p:cNvGrpSpPr/>
          <p:nvPr/>
        </p:nvGrpSpPr>
        <p:grpSpPr>
          <a:xfrm>
            <a:off x="-1109842" y="-60040"/>
            <a:ext cx="10636676" cy="6088822"/>
            <a:chOff x="-1109842" y="-60040"/>
            <a:chExt cx="10636676" cy="6088822"/>
          </a:xfrm>
        </p:grpSpPr>
        <p:sp>
          <p:nvSpPr>
            <p:cNvPr id="49" name="Google Shape;49;p5"/>
            <p:cNvSpPr/>
            <p:nvPr/>
          </p:nvSpPr>
          <p:spPr>
            <a:xfrm flipH="1">
              <a:off x="8106934" y="-60040"/>
              <a:ext cx="1419900" cy="1901171"/>
            </a:xfrm>
            <a:custGeom>
              <a:avLst/>
              <a:gdLst/>
              <a:ahLst/>
              <a:cxnLst/>
              <a:rect l="l" t="t" r="r" b="b"/>
              <a:pathLst>
                <a:path w="301625" h="403860" extrusionOk="0">
                  <a:moveTo>
                    <a:pt x="3810" y="403860"/>
                  </a:moveTo>
                  <a:lnTo>
                    <a:pt x="0" y="403860"/>
                  </a:lnTo>
                  <a:cubicBezTo>
                    <a:pt x="0" y="402590"/>
                    <a:pt x="3810" y="302895"/>
                    <a:pt x="106045" y="280035"/>
                  </a:cubicBezTo>
                  <a:cubicBezTo>
                    <a:pt x="208915" y="256540"/>
                    <a:pt x="210820" y="182880"/>
                    <a:pt x="198755" y="113665"/>
                  </a:cubicBezTo>
                  <a:cubicBezTo>
                    <a:pt x="193040" y="81915"/>
                    <a:pt x="199390" y="54610"/>
                    <a:pt x="216535" y="34290"/>
                  </a:cubicBezTo>
                  <a:cubicBezTo>
                    <a:pt x="234950" y="12065"/>
                    <a:pt x="266065" y="0"/>
                    <a:pt x="301625" y="0"/>
                  </a:cubicBezTo>
                  <a:lnTo>
                    <a:pt x="301625" y="3810"/>
                  </a:lnTo>
                  <a:cubicBezTo>
                    <a:pt x="267335" y="3810"/>
                    <a:pt x="237490" y="15875"/>
                    <a:pt x="219710" y="36830"/>
                  </a:cubicBezTo>
                  <a:cubicBezTo>
                    <a:pt x="203835" y="55880"/>
                    <a:pt x="198120" y="82550"/>
                    <a:pt x="203200" y="113030"/>
                  </a:cubicBezTo>
                  <a:cubicBezTo>
                    <a:pt x="215265" y="184150"/>
                    <a:pt x="213995" y="260350"/>
                    <a:pt x="107315" y="283845"/>
                  </a:cubicBezTo>
                  <a:cubicBezTo>
                    <a:pt x="6985" y="306070"/>
                    <a:pt x="3810" y="402590"/>
                    <a:pt x="3810" y="4038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0" name="Google Shape;50;p5"/>
            <p:cNvSpPr/>
            <p:nvPr/>
          </p:nvSpPr>
          <p:spPr>
            <a:xfrm rot="-5145884" flipH="1">
              <a:off x="765489" y="2340097"/>
              <a:ext cx="1673914" cy="5315468"/>
            </a:xfrm>
            <a:custGeom>
              <a:avLst/>
              <a:gdLst/>
              <a:ahLst/>
              <a:cxnLst/>
              <a:rect l="l" t="t" r="r" b="b"/>
              <a:pathLst>
                <a:path w="355747" h="1129665" extrusionOk="0">
                  <a:moveTo>
                    <a:pt x="355747" y="1129665"/>
                  </a:moveTo>
                  <a:cubicBezTo>
                    <a:pt x="231922" y="1129665"/>
                    <a:pt x="133497" y="1071245"/>
                    <a:pt x="92857" y="972820"/>
                  </a:cubicBezTo>
                  <a:cubicBezTo>
                    <a:pt x="58567" y="890905"/>
                    <a:pt x="75077" y="799465"/>
                    <a:pt x="134132" y="740410"/>
                  </a:cubicBezTo>
                  <a:cubicBezTo>
                    <a:pt x="202077" y="672465"/>
                    <a:pt x="233827" y="605790"/>
                    <a:pt x="228747" y="542290"/>
                  </a:cubicBezTo>
                  <a:cubicBezTo>
                    <a:pt x="223667" y="478155"/>
                    <a:pt x="179852" y="416560"/>
                    <a:pt x="98572" y="358775"/>
                  </a:cubicBezTo>
                  <a:cubicBezTo>
                    <a:pt x="7132" y="294005"/>
                    <a:pt x="-4933" y="199390"/>
                    <a:pt x="1417" y="132080"/>
                  </a:cubicBezTo>
                  <a:cubicBezTo>
                    <a:pt x="7767" y="59055"/>
                    <a:pt x="36342" y="635"/>
                    <a:pt x="36977" y="0"/>
                  </a:cubicBezTo>
                  <a:lnTo>
                    <a:pt x="40787" y="1905"/>
                  </a:lnTo>
                  <a:cubicBezTo>
                    <a:pt x="40787" y="2540"/>
                    <a:pt x="12212" y="60325"/>
                    <a:pt x="5862" y="132715"/>
                  </a:cubicBezTo>
                  <a:cubicBezTo>
                    <a:pt x="147" y="199390"/>
                    <a:pt x="11577" y="292100"/>
                    <a:pt x="101112" y="355600"/>
                  </a:cubicBezTo>
                  <a:cubicBezTo>
                    <a:pt x="183027" y="414020"/>
                    <a:pt x="227477" y="476885"/>
                    <a:pt x="232557" y="542290"/>
                  </a:cubicBezTo>
                  <a:cubicBezTo>
                    <a:pt x="237637" y="607060"/>
                    <a:pt x="205887" y="674370"/>
                    <a:pt x="136672" y="743585"/>
                  </a:cubicBezTo>
                  <a:cubicBezTo>
                    <a:pt x="78887" y="801370"/>
                    <a:pt x="63012" y="890905"/>
                    <a:pt x="96032" y="972185"/>
                  </a:cubicBezTo>
                  <a:cubicBezTo>
                    <a:pt x="136037" y="1068705"/>
                    <a:pt x="233192" y="1126490"/>
                    <a:pt x="355112" y="1126490"/>
                  </a:cubicBezTo>
                  <a:lnTo>
                    <a:pt x="355112" y="112966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720000" y="445025"/>
            <a:ext cx="7704000" cy="646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3" name="Google Shape;53;p6"/>
          <p:cNvGrpSpPr/>
          <p:nvPr/>
        </p:nvGrpSpPr>
        <p:grpSpPr>
          <a:xfrm>
            <a:off x="-479345" y="-346403"/>
            <a:ext cx="11845919" cy="7266518"/>
            <a:chOff x="-479345" y="-346403"/>
            <a:chExt cx="11845919" cy="7266518"/>
          </a:xfrm>
        </p:grpSpPr>
        <p:sp>
          <p:nvSpPr>
            <p:cNvPr id="54" name="Google Shape;54;p6"/>
            <p:cNvSpPr/>
            <p:nvPr/>
          </p:nvSpPr>
          <p:spPr>
            <a:xfrm flipH="1">
              <a:off x="-479345" y="-346403"/>
              <a:ext cx="1168492" cy="1168492"/>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5" name="Google Shape;55;p6"/>
            <p:cNvSpPr/>
            <p:nvPr/>
          </p:nvSpPr>
          <p:spPr>
            <a:xfrm flipH="1">
              <a:off x="8333226" y="3886766"/>
              <a:ext cx="3033349" cy="3033349"/>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56" name="Google Shape;56;p6"/>
          <p:cNvGrpSpPr/>
          <p:nvPr/>
        </p:nvGrpSpPr>
        <p:grpSpPr>
          <a:xfrm>
            <a:off x="-2295335" y="-1908058"/>
            <a:ext cx="14087588" cy="9220447"/>
            <a:chOff x="-2295335" y="-1908058"/>
            <a:chExt cx="14087588" cy="9220447"/>
          </a:xfrm>
        </p:grpSpPr>
        <p:sp>
          <p:nvSpPr>
            <p:cNvPr id="57" name="Google Shape;57;p6"/>
            <p:cNvSpPr/>
            <p:nvPr/>
          </p:nvSpPr>
          <p:spPr>
            <a:xfrm rot="3080159">
              <a:off x="-593845" y="-2125169"/>
              <a:ext cx="1998784" cy="5320334"/>
            </a:xfrm>
            <a:custGeom>
              <a:avLst/>
              <a:gdLst/>
              <a:ahLst/>
              <a:cxnLst/>
              <a:rect l="l" t="t" r="r" b="b"/>
              <a:pathLst>
                <a:path w="375845" h="1000125" extrusionOk="0">
                  <a:moveTo>
                    <a:pt x="0" y="1000125"/>
                  </a:moveTo>
                  <a:lnTo>
                    <a:pt x="0" y="996315"/>
                  </a:lnTo>
                  <a:cubicBezTo>
                    <a:pt x="54611" y="996315"/>
                    <a:pt x="100330" y="975360"/>
                    <a:pt x="121286" y="940435"/>
                  </a:cubicBezTo>
                  <a:cubicBezTo>
                    <a:pt x="144780" y="900430"/>
                    <a:pt x="137795" y="842645"/>
                    <a:pt x="100330" y="773430"/>
                  </a:cubicBezTo>
                  <a:cubicBezTo>
                    <a:pt x="43180" y="666750"/>
                    <a:pt x="40005" y="518795"/>
                    <a:pt x="93980" y="421005"/>
                  </a:cubicBezTo>
                  <a:cubicBezTo>
                    <a:pt x="127636" y="360045"/>
                    <a:pt x="178436" y="325755"/>
                    <a:pt x="241936" y="321310"/>
                  </a:cubicBezTo>
                  <a:cubicBezTo>
                    <a:pt x="279400" y="318770"/>
                    <a:pt x="309245" y="302895"/>
                    <a:pt x="330200" y="274955"/>
                  </a:cubicBezTo>
                  <a:cubicBezTo>
                    <a:pt x="397511" y="186690"/>
                    <a:pt x="363220" y="2540"/>
                    <a:pt x="362586" y="635"/>
                  </a:cubicBezTo>
                  <a:lnTo>
                    <a:pt x="366395" y="0"/>
                  </a:lnTo>
                  <a:cubicBezTo>
                    <a:pt x="367030" y="1905"/>
                    <a:pt x="401955" y="187960"/>
                    <a:pt x="333375" y="277495"/>
                  </a:cubicBezTo>
                  <a:cubicBezTo>
                    <a:pt x="311150" y="306705"/>
                    <a:pt x="280670" y="322580"/>
                    <a:pt x="241936" y="325120"/>
                  </a:cubicBezTo>
                  <a:cubicBezTo>
                    <a:pt x="180340" y="329565"/>
                    <a:pt x="130175" y="363220"/>
                    <a:pt x="97155" y="422910"/>
                  </a:cubicBezTo>
                  <a:cubicBezTo>
                    <a:pt x="44450" y="519430"/>
                    <a:pt x="46990" y="666115"/>
                    <a:pt x="103505" y="771525"/>
                  </a:cubicBezTo>
                  <a:cubicBezTo>
                    <a:pt x="142240" y="843280"/>
                    <a:pt x="149225" y="901065"/>
                    <a:pt x="124461" y="942340"/>
                  </a:cubicBezTo>
                  <a:cubicBezTo>
                    <a:pt x="102236" y="978535"/>
                    <a:pt x="55880" y="1000125"/>
                    <a:pt x="0" y="10001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8" name="Google Shape;58;p6"/>
            <p:cNvSpPr/>
            <p:nvPr/>
          </p:nvSpPr>
          <p:spPr>
            <a:xfrm rot="-7617857" flipH="1">
              <a:off x="7547302" y="1277169"/>
              <a:ext cx="2051418" cy="6514222"/>
            </a:xfrm>
            <a:custGeom>
              <a:avLst/>
              <a:gdLst/>
              <a:ahLst/>
              <a:cxnLst/>
              <a:rect l="l" t="t" r="r" b="b"/>
              <a:pathLst>
                <a:path w="355747" h="1129665" extrusionOk="0">
                  <a:moveTo>
                    <a:pt x="355747" y="1129665"/>
                  </a:moveTo>
                  <a:cubicBezTo>
                    <a:pt x="231922" y="1129665"/>
                    <a:pt x="133497" y="1071245"/>
                    <a:pt x="92857" y="972820"/>
                  </a:cubicBezTo>
                  <a:cubicBezTo>
                    <a:pt x="58567" y="890905"/>
                    <a:pt x="75077" y="799465"/>
                    <a:pt x="134132" y="740410"/>
                  </a:cubicBezTo>
                  <a:cubicBezTo>
                    <a:pt x="202077" y="672465"/>
                    <a:pt x="233827" y="605790"/>
                    <a:pt x="228747" y="542290"/>
                  </a:cubicBezTo>
                  <a:cubicBezTo>
                    <a:pt x="223667" y="478155"/>
                    <a:pt x="179852" y="416560"/>
                    <a:pt x="98572" y="358775"/>
                  </a:cubicBezTo>
                  <a:cubicBezTo>
                    <a:pt x="7132" y="294005"/>
                    <a:pt x="-4933" y="199390"/>
                    <a:pt x="1417" y="132080"/>
                  </a:cubicBezTo>
                  <a:cubicBezTo>
                    <a:pt x="7767" y="59055"/>
                    <a:pt x="36342" y="635"/>
                    <a:pt x="36977" y="0"/>
                  </a:cubicBezTo>
                  <a:lnTo>
                    <a:pt x="40787" y="1905"/>
                  </a:lnTo>
                  <a:cubicBezTo>
                    <a:pt x="40787" y="2540"/>
                    <a:pt x="12212" y="60325"/>
                    <a:pt x="5862" y="132715"/>
                  </a:cubicBezTo>
                  <a:cubicBezTo>
                    <a:pt x="147" y="199390"/>
                    <a:pt x="11577" y="292100"/>
                    <a:pt x="101112" y="355600"/>
                  </a:cubicBezTo>
                  <a:cubicBezTo>
                    <a:pt x="183027" y="414020"/>
                    <a:pt x="227477" y="476885"/>
                    <a:pt x="232557" y="542290"/>
                  </a:cubicBezTo>
                  <a:cubicBezTo>
                    <a:pt x="237637" y="607060"/>
                    <a:pt x="205887" y="674370"/>
                    <a:pt x="136672" y="743585"/>
                  </a:cubicBezTo>
                  <a:cubicBezTo>
                    <a:pt x="78887" y="801370"/>
                    <a:pt x="63012" y="890905"/>
                    <a:pt x="96032" y="972185"/>
                  </a:cubicBezTo>
                  <a:cubicBezTo>
                    <a:pt x="136037" y="1068705"/>
                    <a:pt x="233192" y="1126490"/>
                    <a:pt x="355112" y="1126490"/>
                  </a:cubicBezTo>
                  <a:lnTo>
                    <a:pt x="355112" y="112966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9"/>
        <p:cNvGrpSpPr/>
        <p:nvPr/>
      </p:nvGrpSpPr>
      <p:grpSpPr>
        <a:xfrm>
          <a:off x="0" y="0"/>
          <a:ext cx="0" cy="0"/>
          <a:chOff x="0" y="0"/>
          <a:chExt cx="0" cy="0"/>
        </a:xfrm>
      </p:grpSpPr>
      <p:grpSp>
        <p:nvGrpSpPr>
          <p:cNvPr id="60" name="Google Shape;60;p7"/>
          <p:cNvGrpSpPr/>
          <p:nvPr/>
        </p:nvGrpSpPr>
        <p:grpSpPr>
          <a:xfrm>
            <a:off x="-570598" y="-692824"/>
            <a:ext cx="11458751" cy="6743476"/>
            <a:chOff x="-570598" y="-692824"/>
            <a:chExt cx="11458751" cy="6743476"/>
          </a:xfrm>
        </p:grpSpPr>
        <p:sp>
          <p:nvSpPr>
            <p:cNvPr id="61" name="Google Shape;61;p7"/>
            <p:cNvSpPr/>
            <p:nvPr/>
          </p:nvSpPr>
          <p:spPr>
            <a:xfrm>
              <a:off x="6446128" y="1608948"/>
              <a:ext cx="4442025" cy="4441704"/>
            </a:xfrm>
            <a:custGeom>
              <a:avLst/>
              <a:gdLst/>
              <a:ahLst/>
              <a:cxnLst/>
              <a:rect l="l" t="t" r="r" b="b"/>
              <a:pathLst>
                <a:path w="128271" h="128271" extrusionOk="0">
                  <a:moveTo>
                    <a:pt x="128271" y="64136"/>
                  </a:moveTo>
                  <a:cubicBezTo>
                    <a:pt x="128271" y="99557"/>
                    <a:pt x="99556" y="128271"/>
                    <a:pt x="64136" y="128271"/>
                  </a:cubicBezTo>
                  <a:cubicBezTo>
                    <a:pt x="28714" y="128271"/>
                    <a:pt x="0" y="99557"/>
                    <a:pt x="0" y="64136"/>
                  </a:cubicBezTo>
                  <a:cubicBezTo>
                    <a:pt x="0" y="28715"/>
                    <a:pt x="28715" y="0"/>
                    <a:pt x="64136" y="0"/>
                  </a:cubicBezTo>
                  <a:cubicBezTo>
                    <a:pt x="99557" y="0"/>
                    <a:pt x="128271" y="28715"/>
                    <a:pt x="128271" y="6413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2" name="Google Shape;62;p7"/>
            <p:cNvSpPr/>
            <p:nvPr/>
          </p:nvSpPr>
          <p:spPr>
            <a:xfrm>
              <a:off x="-570598" y="-692824"/>
              <a:ext cx="1781684" cy="1781684"/>
            </a:xfrm>
            <a:custGeom>
              <a:avLst/>
              <a:gdLst/>
              <a:ahLst/>
              <a:cxnLst/>
              <a:rect l="l" t="t" r="r" b="b"/>
              <a:pathLst>
                <a:path w="128271" h="128271" extrusionOk="0">
                  <a:moveTo>
                    <a:pt x="128271" y="64136"/>
                  </a:moveTo>
                  <a:cubicBezTo>
                    <a:pt x="128271" y="99557"/>
                    <a:pt x="99556" y="128271"/>
                    <a:pt x="64136" y="128271"/>
                  </a:cubicBezTo>
                  <a:cubicBezTo>
                    <a:pt x="28714" y="128271"/>
                    <a:pt x="0" y="99557"/>
                    <a:pt x="0" y="64136"/>
                  </a:cubicBezTo>
                  <a:cubicBezTo>
                    <a:pt x="0" y="28715"/>
                    <a:pt x="28715" y="0"/>
                    <a:pt x="64136" y="0"/>
                  </a:cubicBezTo>
                  <a:cubicBezTo>
                    <a:pt x="99557" y="0"/>
                    <a:pt x="128271" y="28715"/>
                    <a:pt x="128271" y="6413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63" name="Google Shape;63;p7"/>
          <p:cNvSpPr/>
          <p:nvPr/>
        </p:nvSpPr>
        <p:spPr>
          <a:xfrm rot="-1678013" flipH="1">
            <a:off x="-352096" y="1171011"/>
            <a:ext cx="1674577" cy="5317575"/>
          </a:xfrm>
          <a:custGeom>
            <a:avLst/>
            <a:gdLst/>
            <a:ahLst/>
            <a:cxnLst/>
            <a:rect l="l" t="t" r="r" b="b"/>
            <a:pathLst>
              <a:path w="355747" h="1129665" extrusionOk="0">
                <a:moveTo>
                  <a:pt x="355747" y="1129665"/>
                </a:moveTo>
                <a:cubicBezTo>
                  <a:pt x="231922" y="1129665"/>
                  <a:pt x="133497" y="1071245"/>
                  <a:pt x="92857" y="972820"/>
                </a:cubicBezTo>
                <a:cubicBezTo>
                  <a:pt x="58567" y="890905"/>
                  <a:pt x="75077" y="799465"/>
                  <a:pt x="134132" y="740410"/>
                </a:cubicBezTo>
                <a:cubicBezTo>
                  <a:pt x="202077" y="672465"/>
                  <a:pt x="233827" y="605790"/>
                  <a:pt x="228747" y="542290"/>
                </a:cubicBezTo>
                <a:cubicBezTo>
                  <a:pt x="223667" y="478155"/>
                  <a:pt x="179852" y="416560"/>
                  <a:pt x="98572" y="358775"/>
                </a:cubicBezTo>
                <a:cubicBezTo>
                  <a:pt x="7132" y="294005"/>
                  <a:pt x="-4933" y="199390"/>
                  <a:pt x="1417" y="132080"/>
                </a:cubicBezTo>
                <a:cubicBezTo>
                  <a:pt x="7767" y="59055"/>
                  <a:pt x="36342" y="635"/>
                  <a:pt x="36977" y="0"/>
                </a:cubicBezTo>
                <a:lnTo>
                  <a:pt x="40787" y="1905"/>
                </a:lnTo>
                <a:cubicBezTo>
                  <a:pt x="40787" y="2540"/>
                  <a:pt x="12212" y="60325"/>
                  <a:pt x="5862" y="132715"/>
                </a:cubicBezTo>
                <a:cubicBezTo>
                  <a:pt x="147" y="199390"/>
                  <a:pt x="11577" y="292100"/>
                  <a:pt x="101112" y="355600"/>
                </a:cubicBezTo>
                <a:cubicBezTo>
                  <a:pt x="183027" y="414020"/>
                  <a:pt x="227477" y="476885"/>
                  <a:pt x="232557" y="542290"/>
                </a:cubicBezTo>
                <a:cubicBezTo>
                  <a:pt x="237637" y="607060"/>
                  <a:pt x="205887" y="674370"/>
                  <a:pt x="136672" y="743585"/>
                </a:cubicBezTo>
                <a:cubicBezTo>
                  <a:pt x="78887" y="801370"/>
                  <a:pt x="63012" y="890905"/>
                  <a:pt x="96032" y="972185"/>
                </a:cubicBezTo>
                <a:cubicBezTo>
                  <a:pt x="136037" y="1068705"/>
                  <a:pt x="233192" y="1126490"/>
                  <a:pt x="355112" y="1126490"/>
                </a:cubicBezTo>
                <a:lnTo>
                  <a:pt x="355112" y="112966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4" name="Google Shape;64;p7"/>
          <p:cNvSpPr txBox="1">
            <a:spLocks noGrp="1"/>
          </p:cNvSpPr>
          <p:nvPr>
            <p:ph type="title"/>
          </p:nvPr>
        </p:nvSpPr>
        <p:spPr>
          <a:xfrm>
            <a:off x="1394925" y="1126800"/>
            <a:ext cx="3322800" cy="1108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 name="Google Shape;65;p7"/>
          <p:cNvSpPr txBox="1">
            <a:spLocks noGrp="1"/>
          </p:cNvSpPr>
          <p:nvPr>
            <p:ph type="body" idx="1"/>
          </p:nvPr>
        </p:nvSpPr>
        <p:spPr>
          <a:xfrm>
            <a:off x="1394925" y="2235000"/>
            <a:ext cx="3322800" cy="1781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
        <p:nvSpPr>
          <p:cNvPr id="66" name="Google Shape;66;p7"/>
          <p:cNvSpPr>
            <a:spLocks noGrp="1"/>
          </p:cNvSpPr>
          <p:nvPr>
            <p:ph type="pic" idx="2"/>
          </p:nvPr>
        </p:nvSpPr>
        <p:spPr>
          <a:xfrm>
            <a:off x="5480575" y="535000"/>
            <a:ext cx="2810400" cy="4073400"/>
          </a:xfrm>
          <a:prstGeom prst="roundRect">
            <a:avLst>
              <a:gd name="adj" fmla="val 14325"/>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69" name="Google Shape;69;p8"/>
          <p:cNvGrpSpPr/>
          <p:nvPr/>
        </p:nvGrpSpPr>
        <p:grpSpPr>
          <a:xfrm>
            <a:off x="-570598" y="-692824"/>
            <a:ext cx="12114926" cy="7611301"/>
            <a:chOff x="-570598" y="-692824"/>
            <a:chExt cx="12114926" cy="7611301"/>
          </a:xfrm>
        </p:grpSpPr>
        <p:sp>
          <p:nvSpPr>
            <p:cNvPr id="70" name="Google Shape;70;p8"/>
            <p:cNvSpPr/>
            <p:nvPr/>
          </p:nvSpPr>
          <p:spPr>
            <a:xfrm>
              <a:off x="7102303" y="2476773"/>
              <a:ext cx="4442025" cy="4441704"/>
            </a:xfrm>
            <a:custGeom>
              <a:avLst/>
              <a:gdLst/>
              <a:ahLst/>
              <a:cxnLst/>
              <a:rect l="l" t="t" r="r" b="b"/>
              <a:pathLst>
                <a:path w="128271" h="128271" extrusionOk="0">
                  <a:moveTo>
                    <a:pt x="128271" y="64136"/>
                  </a:moveTo>
                  <a:cubicBezTo>
                    <a:pt x="128271" y="99557"/>
                    <a:pt x="99556" y="128271"/>
                    <a:pt x="64136" y="128271"/>
                  </a:cubicBezTo>
                  <a:cubicBezTo>
                    <a:pt x="28714" y="128271"/>
                    <a:pt x="0" y="99557"/>
                    <a:pt x="0" y="64136"/>
                  </a:cubicBezTo>
                  <a:cubicBezTo>
                    <a:pt x="0" y="28715"/>
                    <a:pt x="28715" y="0"/>
                    <a:pt x="64136" y="0"/>
                  </a:cubicBezTo>
                  <a:cubicBezTo>
                    <a:pt x="99557" y="0"/>
                    <a:pt x="128271" y="28715"/>
                    <a:pt x="128271" y="6413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1" name="Google Shape;71;p8"/>
            <p:cNvSpPr/>
            <p:nvPr/>
          </p:nvSpPr>
          <p:spPr>
            <a:xfrm>
              <a:off x="-570598" y="-692824"/>
              <a:ext cx="1781684" cy="1781684"/>
            </a:xfrm>
            <a:custGeom>
              <a:avLst/>
              <a:gdLst/>
              <a:ahLst/>
              <a:cxnLst/>
              <a:rect l="l" t="t" r="r" b="b"/>
              <a:pathLst>
                <a:path w="128271" h="128271" extrusionOk="0">
                  <a:moveTo>
                    <a:pt x="128271" y="64136"/>
                  </a:moveTo>
                  <a:cubicBezTo>
                    <a:pt x="128271" y="99557"/>
                    <a:pt x="99556" y="128271"/>
                    <a:pt x="64136" y="128271"/>
                  </a:cubicBezTo>
                  <a:cubicBezTo>
                    <a:pt x="28714" y="128271"/>
                    <a:pt x="0" y="99557"/>
                    <a:pt x="0" y="64136"/>
                  </a:cubicBezTo>
                  <a:cubicBezTo>
                    <a:pt x="0" y="28715"/>
                    <a:pt x="28715" y="0"/>
                    <a:pt x="64136" y="0"/>
                  </a:cubicBezTo>
                  <a:cubicBezTo>
                    <a:pt x="99557" y="0"/>
                    <a:pt x="128271" y="28715"/>
                    <a:pt x="128271" y="6413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
        <p:cNvGrpSpPr/>
        <p:nvPr/>
      </p:nvGrpSpPr>
      <p:grpSpPr>
        <a:xfrm>
          <a:off x="0" y="0"/>
          <a:ext cx="0" cy="0"/>
          <a:chOff x="0" y="0"/>
          <a:chExt cx="0" cy="0"/>
        </a:xfrm>
      </p:grpSpPr>
      <p:sp>
        <p:nvSpPr>
          <p:cNvPr id="73" name="Google Shape;73;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4" name="Google Shape;74;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75" name="Google Shape;75;p9"/>
          <p:cNvGrpSpPr/>
          <p:nvPr/>
        </p:nvGrpSpPr>
        <p:grpSpPr>
          <a:xfrm>
            <a:off x="-2764625" y="-1025525"/>
            <a:ext cx="13089600" cy="6706380"/>
            <a:chOff x="-2764625" y="-1025525"/>
            <a:chExt cx="13089600" cy="6706380"/>
          </a:xfrm>
        </p:grpSpPr>
        <p:sp>
          <p:nvSpPr>
            <p:cNvPr id="76" name="Google Shape;76;p9"/>
            <p:cNvSpPr/>
            <p:nvPr/>
          </p:nvSpPr>
          <p:spPr>
            <a:xfrm>
              <a:off x="-2764625" y="-1025525"/>
              <a:ext cx="3215009" cy="3215009"/>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7" name="Google Shape;77;p9"/>
            <p:cNvSpPr/>
            <p:nvPr/>
          </p:nvSpPr>
          <p:spPr>
            <a:xfrm flipH="1">
              <a:off x="8543379" y="3899259"/>
              <a:ext cx="1781596" cy="1781596"/>
            </a:xfrm>
            <a:custGeom>
              <a:avLst/>
              <a:gdLst/>
              <a:ahLst/>
              <a:cxnLst/>
              <a:rect l="l" t="t" r="r" b="b"/>
              <a:pathLst>
                <a:path w="378459" h="378459" extrusionOk="0">
                  <a:moveTo>
                    <a:pt x="378460" y="189230"/>
                  </a:moveTo>
                  <a:cubicBezTo>
                    <a:pt x="378460" y="293739"/>
                    <a:pt x="293739" y="378460"/>
                    <a:pt x="189230" y="378460"/>
                  </a:cubicBezTo>
                  <a:cubicBezTo>
                    <a:pt x="84720" y="378460"/>
                    <a:pt x="-1" y="293739"/>
                    <a:pt x="-1" y="189230"/>
                  </a:cubicBezTo>
                  <a:cubicBezTo>
                    <a:pt x="-1" y="84721"/>
                    <a:pt x="84720" y="0"/>
                    <a:pt x="189230" y="0"/>
                  </a:cubicBezTo>
                  <a:cubicBezTo>
                    <a:pt x="293739" y="0"/>
                    <a:pt x="378460" y="84721"/>
                    <a:pt x="378460" y="18923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78" name="Google Shape;78;p9"/>
          <p:cNvGrpSpPr/>
          <p:nvPr/>
        </p:nvGrpSpPr>
        <p:grpSpPr>
          <a:xfrm>
            <a:off x="-1109842" y="-60040"/>
            <a:ext cx="10636676" cy="6088822"/>
            <a:chOff x="-1109842" y="-60040"/>
            <a:chExt cx="10636676" cy="6088822"/>
          </a:xfrm>
        </p:grpSpPr>
        <p:sp>
          <p:nvSpPr>
            <p:cNvPr id="79" name="Google Shape;79;p9"/>
            <p:cNvSpPr/>
            <p:nvPr/>
          </p:nvSpPr>
          <p:spPr>
            <a:xfrm flipH="1">
              <a:off x="8106934" y="-60040"/>
              <a:ext cx="1419900" cy="1901171"/>
            </a:xfrm>
            <a:custGeom>
              <a:avLst/>
              <a:gdLst/>
              <a:ahLst/>
              <a:cxnLst/>
              <a:rect l="l" t="t" r="r" b="b"/>
              <a:pathLst>
                <a:path w="301625" h="403860" extrusionOk="0">
                  <a:moveTo>
                    <a:pt x="3810" y="403860"/>
                  </a:moveTo>
                  <a:lnTo>
                    <a:pt x="0" y="403860"/>
                  </a:lnTo>
                  <a:cubicBezTo>
                    <a:pt x="0" y="402590"/>
                    <a:pt x="3810" y="302895"/>
                    <a:pt x="106045" y="280035"/>
                  </a:cubicBezTo>
                  <a:cubicBezTo>
                    <a:pt x="208915" y="256540"/>
                    <a:pt x="210820" y="182880"/>
                    <a:pt x="198755" y="113665"/>
                  </a:cubicBezTo>
                  <a:cubicBezTo>
                    <a:pt x="193040" y="81915"/>
                    <a:pt x="199390" y="54610"/>
                    <a:pt x="216535" y="34290"/>
                  </a:cubicBezTo>
                  <a:cubicBezTo>
                    <a:pt x="234950" y="12065"/>
                    <a:pt x="266065" y="0"/>
                    <a:pt x="301625" y="0"/>
                  </a:cubicBezTo>
                  <a:lnTo>
                    <a:pt x="301625" y="3810"/>
                  </a:lnTo>
                  <a:cubicBezTo>
                    <a:pt x="267335" y="3810"/>
                    <a:pt x="237490" y="15875"/>
                    <a:pt x="219710" y="36830"/>
                  </a:cubicBezTo>
                  <a:cubicBezTo>
                    <a:pt x="203835" y="55880"/>
                    <a:pt x="198120" y="82550"/>
                    <a:pt x="203200" y="113030"/>
                  </a:cubicBezTo>
                  <a:cubicBezTo>
                    <a:pt x="215265" y="184150"/>
                    <a:pt x="213995" y="260350"/>
                    <a:pt x="107315" y="283845"/>
                  </a:cubicBezTo>
                  <a:cubicBezTo>
                    <a:pt x="6985" y="306070"/>
                    <a:pt x="3810" y="402590"/>
                    <a:pt x="3810" y="40386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80" name="Google Shape;80;p9"/>
            <p:cNvSpPr/>
            <p:nvPr/>
          </p:nvSpPr>
          <p:spPr>
            <a:xfrm rot="-5145884" flipH="1">
              <a:off x="765489" y="2340097"/>
              <a:ext cx="1673914" cy="5315468"/>
            </a:xfrm>
            <a:custGeom>
              <a:avLst/>
              <a:gdLst/>
              <a:ahLst/>
              <a:cxnLst/>
              <a:rect l="l" t="t" r="r" b="b"/>
              <a:pathLst>
                <a:path w="355747" h="1129665" extrusionOk="0">
                  <a:moveTo>
                    <a:pt x="355747" y="1129665"/>
                  </a:moveTo>
                  <a:cubicBezTo>
                    <a:pt x="231922" y="1129665"/>
                    <a:pt x="133497" y="1071245"/>
                    <a:pt x="92857" y="972820"/>
                  </a:cubicBezTo>
                  <a:cubicBezTo>
                    <a:pt x="58567" y="890905"/>
                    <a:pt x="75077" y="799465"/>
                    <a:pt x="134132" y="740410"/>
                  </a:cubicBezTo>
                  <a:cubicBezTo>
                    <a:pt x="202077" y="672465"/>
                    <a:pt x="233827" y="605790"/>
                    <a:pt x="228747" y="542290"/>
                  </a:cubicBezTo>
                  <a:cubicBezTo>
                    <a:pt x="223667" y="478155"/>
                    <a:pt x="179852" y="416560"/>
                    <a:pt x="98572" y="358775"/>
                  </a:cubicBezTo>
                  <a:cubicBezTo>
                    <a:pt x="7132" y="294005"/>
                    <a:pt x="-4933" y="199390"/>
                    <a:pt x="1417" y="132080"/>
                  </a:cubicBezTo>
                  <a:cubicBezTo>
                    <a:pt x="7767" y="59055"/>
                    <a:pt x="36342" y="635"/>
                    <a:pt x="36977" y="0"/>
                  </a:cubicBezTo>
                  <a:lnTo>
                    <a:pt x="40787" y="1905"/>
                  </a:lnTo>
                  <a:cubicBezTo>
                    <a:pt x="40787" y="2540"/>
                    <a:pt x="12212" y="60325"/>
                    <a:pt x="5862" y="132715"/>
                  </a:cubicBezTo>
                  <a:cubicBezTo>
                    <a:pt x="147" y="199390"/>
                    <a:pt x="11577" y="292100"/>
                    <a:pt x="101112" y="355600"/>
                  </a:cubicBezTo>
                  <a:cubicBezTo>
                    <a:pt x="183027" y="414020"/>
                    <a:pt x="227477" y="476885"/>
                    <a:pt x="232557" y="542290"/>
                  </a:cubicBezTo>
                  <a:cubicBezTo>
                    <a:pt x="237637" y="607060"/>
                    <a:pt x="205887" y="674370"/>
                    <a:pt x="136672" y="743585"/>
                  </a:cubicBezTo>
                  <a:cubicBezTo>
                    <a:pt x="78887" y="801370"/>
                    <a:pt x="63012" y="890905"/>
                    <a:pt x="96032" y="972185"/>
                  </a:cubicBezTo>
                  <a:cubicBezTo>
                    <a:pt x="136037" y="1068705"/>
                    <a:pt x="233192" y="1126490"/>
                    <a:pt x="355112" y="1126490"/>
                  </a:cubicBezTo>
                  <a:lnTo>
                    <a:pt x="355112" y="1129665"/>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1"/>
        <p:cNvGrpSpPr/>
        <p:nvPr/>
      </p:nvGrpSpPr>
      <p:grpSpPr>
        <a:xfrm>
          <a:off x="0" y="0"/>
          <a:ext cx="0" cy="0"/>
          <a:chOff x="0" y="0"/>
          <a:chExt cx="0" cy="0"/>
        </a:xfrm>
      </p:grpSpPr>
      <p:sp>
        <p:nvSpPr>
          <p:cNvPr id="82" name="Google Shape;82;p10"/>
          <p:cNvSpPr>
            <a:spLocks noGrp="1"/>
          </p:cNvSpPr>
          <p:nvPr>
            <p:ph type="pic" idx="2"/>
          </p:nvPr>
        </p:nvSpPr>
        <p:spPr>
          <a:xfrm>
            <a:off x="-6875" y="0"/>
            <a:ext cx="9144000" cy="5157300"/>
          </a:xfrm>
          <a:prstGeom prst="rect">
            <a:avLst/>
          </a:prstGeom>
          <a:noFill/>
          <a:ln>
            <a:noFill/>
          </a:ln>
        </p:spPr>
      </p:sp>
      <p:sp>
        <p:nvSpPr>
          <p:cNvPr id="83" name="Google Shape;83;p10"/>
          <p:cNvSpPr txBox="1">
            <a:spLocks noGrp="1"/>
          </p:cNvSpPr>
          <p:nvPr>
            <p:ph type="title"/>
          </p:nvPr>
        </p:nvSpPr>
        <p:spPr>
          <a:xfrm>
            <a:off x="720000" y="403800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649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Fira Sans SemiBold"/>
              <a:buNone/>
              <a:defRPr sz="3000" i="1">
                <a:solidFill>
                  <a:schemeClr val="dk1"/>
                </a:solidFill>
                <a:latin typeface="Fira Sans SemiBold"/>
                <a:ea typeface="Fira Sans SemiBold"/>
                <a:cs typeface="Fira Sans SemiBold"/>
                <a:sym typeface="Fira Sans SemiBold"/>
              </a:defRPr>
            </a:lvl1pPr>
            <a:lvl2pPr lvl="1" rtl="0">
              <a:spcBef>
                <a:spcPts val="0"/>
              </a:spcBef>
              <a:spcAft>
                <a:spcPts val="0"/>
              </a:spcAft>
              <a:buClr>
                <a:schemeClr val="dk1"/>
              </a:buClr>
              <a:buSzPts val="3500"/>
              <a:buFont typeface="Fira Sans SemiBold"/>
              <a:buNone/>
              <a:defRPr sz="3500" i="1">
                <a:solidFill>
                  <a:schemeClr val="dk1"/>
                </a:solidFill>
                <a:latin typeface="Fira Sans SemiBold"/>
                <a:ea typeface="Fira Sans SemiBold"/>
                <a:cs typeface="Fira Sans SemiBold"/>
                <a:sym typeface="Fira Sans SemiBold"/>
              </a:defRPr>
            </a:lvl2pPr>
            <a:lvl3pPr lvl="2" rtl="0">
              <a:spcBef>
                <a:spcPts val="0"/>
              </a:spcBef>
              <a:spcAft>
                <a:spcPts val="0"/>
              </a:spcAft>
              <a:buClr>
                <a:schemeClr val="dk1"/>
              </a:buClr>
              <a:buSzPts val="3500"/>
              <a:buFont typeface="Fira Sans SemiBold"/>
              <a:buNone/>
              <a:defRPr sz="3500" i="1">
                <a:solidFill>
                  <a:schemeClr val="dk1"/>
                </a:solidFill>
                <a:latin typeface="Fira Sans SemiBold"/>
                <a:ea typeface="Fira Sans SemiBold"/>
                <a:cs typeface="Fira Sans SemiBold"/>
                <a:sym typeface="Fira Sans SemiBold"/>
              </a:defRPr>
            </a:lvl3pPr>
            <a:lvl4pPr lvl="3" rtl="0">
              <a:spcBef>
                <a:spcPts val="0"/>
              </a:spcBef>
              <a:spcAft>
                <a:spcPts val="0"/>
              </a:spcAft>
              <a:buClr>
                <a:schemeClr val="dk1"/>
              </a:buClr>
              <a:buSzPts val="3500"/>
              <a:buFont typeface="Fira Sans SemiBold"/>
              <a:buNone/>
              <a:defRPr sz="3500" i="1">
                <a:solidFill>
                  <a:schemeClr val="dk1"/>
                </a:solidFill>
                <a:latin typeface="Fira Sans SemiBold"/>
                <a:ea typeface="Fira Sans SemiBold"/>
                <a:cs typeface="Fira Sans SemiBold"/>
                <a:sym typeface="Fira Sans SemiBold"/>
              </a:defRPr>
            </a:lvl4pPr>
            <a:lvl5pPr lvl="4" rtl="0">
              <a:spcBef>
                <a:spcPts val="0"/>
              </a:spcBef>
              <a:spcAft>
                <a:spcPts val="0"/>
              </a:spcAft>
              <a:buClr>
                <a:schemeClr val="dk1"/>
              </a:buClr>
              <a:buSzPts val="3500"/>
              <a:buFont typeface="Fira Sans SemiBold"/>
              <a:buNone/>
              <a:defRPr sz="3500" i="1">
                <a:solidFill>
                  <a:schemeClr val="dk1"/>
                </a:solidFill>
                <a:latin typeface="Fira Sans SemiBold"/>
                <a:ea typeface="Fira Sans SemiBold"/>
                <a:cs typeface="Fira Sans SemiBold"/>
                <a:sym typeface="Fira Sans SemiBold"/>
              </a:defRPr>
            </a:lvl5pPr>
            <a:lvl6pPr lvl="5" rtl="0">
              <a:spcBef>
                <a:spcPts val="0"/>
              </a:spcBef>
              <a:spcAft>
                <a:spcPts val="0"/>
              </a:spcAft>
              <a:buClr>
                <a:schemeClr val="dk1"/>
              </a:buClr>
              <a:buSzPts val="3500"/>
              <a:buFont typeface="Fira Sans SemiBold"/>
              <a:buNone/>
              <a:defRPr sz="3500" i="1">
                <a:solidFill>
                  <a:schemeClr val="dk1"/>
                </a:solidFill>
                <a:latin typeface="Fira Sans SemiBold"/>
                <a:ea typeface="Fira Sans SemiBold"/>
                <a:cs typeface="Fira Sans SemiBold"/>
                <a:sym typeface="Fira Sans SemiBold"/>
              </a:defRPr>
            </a:lvl6pPr>
            <a:lvl7pPr lvl="6" rtl="0">
              <a:spcBef>
                <a:spcPts val="0"/>
              </a:spcBef>
              <a:spcAft>
                <a:spcPts val="0"/>
              </a:spcAft>
              <a:buClr>
                <a:schemeClr val="dk1"/>
              </a:buClr>
              <a:buSzPts val="3500"/>
              <a:buFont typeface="Fira Sans SemiBold"/>
              <a:buNone/>
              <a:defRPr sz="3500" i="1">
                <a:solidFill>
                  <a:schemeClr val="dk1"/>
                </a:solidFill>
                <a:latin typeface="Fira Sans SemiBold"/>
                <a:ea typeface="Fira Sans SemiBold"/>
                <a:cs typeface="Fira Sans SemiBold"/>
                <a:sym typeface="Fira Sans SemiBold"/>
              </a:defRPr>
            </a:lvl7pPr>
            <a:lvl8pPr lvl="7" rtl="0">
              <a:spcBef>
                <a:spcPts val="0"/>
              </a:spcBef>
              <a:spcAft>
                <a:spcPts val="0"/>
              </a:spcAft>
              <a:buClr>
                <a:schemeClr val="dk1"/>
              </a:buClr>
              <a:buSzPts val="3500"/>
              <a:buFont typeface="Fira Sans SemiBold"/>
              <a:buNone/>
              <a:defRPr sz="3500" i="1">
                <a:solidFill>
                  <a:schemeClr val="dk1"/>
                </a:solidFill>
                <a:latin typeface="Fira Sans SemiBold"/>
                <a:ea typeface="Fira Sans SemiBold"/>
                <a:cs typeface="Fira Sans SemiBold"/>
                <a:sym typeface="Fira Sans SemiBold"/>
              </a:defRPr>
            </a:lvl8pPr>
            <a:lvl9pPr lvl="8" rtl="0">
              <a:spcBef>
                <a:spcPts val="0"/>
              </a:spcBef>
              <a:spcAft>
                <a:spcPts val="0"/>
              </a:spcAft>
              <a:buClr>
                <a:schemeClr val="dk1"/>
              </a:buClr>
              <a:buSzPts val="3500"/>
              <a:buFont typeface="Fira Sans SemiBold"/>
              <a:buNone/>
              <a:defRPr sz="3500" i="1">
                <a:solidFill>
                  <a:schemeClr val="dk1"/>
                </a:solidFill>
                <a:latin typeface="Fira Sans SemiBold"/>
                <a:ea typeface="Fira Sans SemiBold"/>
                <a:cs typeface="Fira Sans SemiBold"/>
                <a:sym typeface="Fira Sans SemiBo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5" r:id="rId15"/>
    <p:sldLayoutId id="2147483666" r:id="rId16"/>
    <p:sldLayoutId id="2147483667" r:id="rId17"/>
    <p:sldLayoutId id="2147483670" r:id="rId18"/>
    <p:sldLayoutId id="2147483671"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9"/>
          <p:cNvSpPr txBox="1">
            <a:spLocks noGrp="1"/>
          </p:cNvSpPr>
          <p:nvPr>
            <p:ph type="ctrTitle"/>
          </p:nvPr>
        </p:nvSpPr>
        <p:spPr>
          <a:xfrm>
            <a:off x="428625" y="938150"/>
            <a:ext cx="4000149" cy="2124000"/>
          </a:xfrm>
          <a:prstGeom prst="rect">
            <a:avLst/>
          </a:prstGeom>
        </p:spPr>
        <p:txBody>
          <a:bodyPr spcFirstLastPara="1" wrap="square" lIns="91425" tIns="91425" rIns="91425" bIns="91425" anchor="t" anchorCtr="0">
            <a:noAutofit/>
          </a:bodyPr>
          <a:lstStyle/>
          <a:p>
            <a:pPr algn="ctr"/>
            <a:r>
              <a:rPr lang="en-IN" sz="3200" b="1" i="0" dirty="0">
                <a:solidFill>
                  <a:srgbClr val="FF0000"/>
                </a:solidFill>
                <a:latin typeface="Varela Round" panose="00000500000000000000" pitchFamily="2" charset="-79"/>
                <a:ea typeface="Calibri" panose="020F0502020204030204" pitchFamily="34" charset="0"/>
                <a:cs typeface="Varela Round" panose="00000500000000000000" pitchFamily="2" charset="-79"/>
              </a:rPr>
              <a:t>Predictive Model for Heart failure Detection</a:t>
            </a:r>
            <a:endParaRPr lang="en-IN" sz="3200" b="1" i="0" dirty="0">
              <a:solidFill>
                <a:srgbClr val="FF0000"/>
              </a:solidFill>
            </a:endParaRPr>
          </a:p>
        </p:txBody>
      </p:sp>
      <p:sp>
        <p:nvSpPr>
          <p:cNvPr id="258" name="Google Shape;258;p29"/>
          <p:cNvSpPr txBox="1">
            <a:spLocks noGrp="1"/>
          </p:cNvSpPr>
          <p:nvPr>
            <p:ph type="subTitle" idx="1"/>
          </p:nvPr>
        </p:nvSpPr>
        <p:spPr>
          <a:xfrm>
            <a:off x="681241" y="2426024"/>
            <a:ext cx="3434679" cy="678300"/>
          </a:xfrm>
          <a:prstGeom prst="rect">
            <a:avLst/>
          </a:prstGeom>
        </p:spPr>
        <p:txBody>
          <a:bodyPr spcFirstLastPara="1" wrap="square" lIns="91425" tIns="91425" rIns="91425" bIns="91425" anchor="t" anchorCtr="0">
            <a:noAutofit/>
          </a:bodyPr>
          <a:lstStyle/>
          <a:p>
            <a:pPr algn="ctr"/>
            <a:r>
              <a:rPr lang="en-IN" sz="1600" b="1" dirty="0">
                <a:latin typeface="Varela Round" panose="00000500000000000000" pitchFamily="2" charset="-79"/>
                <a:ea typeface="Calibri" panose="020F0502020204030204" pitchFamily="34" charset="0"/>
                <a:cs typeface="Varela Round" panose="00000500000000000000" pitchFamily="2" charset="-79"/>
              </a:rPr>
              <a:t>B.TECH 2022-26 5</a:t>
            </a:r>
            <a:r>
              <a:rPr lang="en-IN" sz="1600" b="1" baseline="30000" dirty="0">
                <a:latin typeface="Varela Round" panose="00000500000000000000" pitchFamily="2" charset="-79"/>
                <a:ea typeface="Calibri" panose="020F0502020204030204" pitchFamily="34" charset="0"/>
                <a:cs typeface="Varela Round" panose="00000500000000000000" pitchFamily="2" charset="-79"/>
              </a:rPr>
              <a:t>TH</a:t>
            </a:r>
            <a:r>
              <a:rPr lang="en-IN" sz="1600" b="1" dirty="0">
                <a:latin typeface="Varela Round" panose="00000500000000000000" pitchFamily="2" charset="-79"/>
                <a:ea typeface="Calibri" panose="020F0502020204030204" pitchFamily="34" charset="0"/>
                <a:cs typeface="Varela Round" panose="00000500000000000000" pitchFamily="2" charset="-79"/>
              </a:rPr>
              <a:t> SEM </a:t>
            </a:r>
            <a:r>
              <a:rPr lang="en-IN" b="1" dirty="0">
                <a:latin typeface="Varela Round" panose="00000500000000000000" pitchFamily="2" charset="-79"/>
                <a:cs typeface="Varela Round" panose="00000500000000000000" pitchFamily="2" charset="-79"/>
              </a:rPr>
              <a:t>Minor Project-I </a:t>
            </a:r>
            <a:endParaRPr lang="en-IN" sz="1600" b="1" dirty="0">
              <a:latin typeface="Varela Round" panose="00000500000000000000" pitchFamily="2" charset="-79"/>
              <a:ea typeface="Calibri" panose="020F0502020204030204" pitchFamily="34" charset="0"/>
              <a:cs typeface="Varela Round" panose="00000500000000000000" pitchFamily="2" charset="-79"/>
            </a:endParaRPr>
          </a:p>
        </p:txBody>
      </p:sp>
      <p:grpSp>
        <p:nvGrpSpPr>
          <p:cNvPr id="259" name="Google Shape;259;p29"/>
          <p:cNvGrpSpPr/>
          <p:nvPr/>
        </p:nvGrpSpPr>
        <p:grpSpPr>
          <a:xfrm>
            <a:off x="4379344" y="534963"/>
            <a:ext cx="5857659" cy="5769489"/>
            <a:chOff x="4379344" y="534963"/>
            <a:chExt cx="5857659" cy="5769489"/>
          </a:xfrm>
        </p:grpSpPr>
        <p:sp>
          <p:nvSpPr>
            <p:cNvPr id="260" name="Google Shape;260;p29"/>
            <p:cNvSpPr/>
            <p:nvPr/>
          </p:nvSpPr>
          <p:spPr>
            <a:xfrm>
              <a:off x="5794978" y="1862748"/>
              <a:ext cx="4442025" cy="4441704"/>
            </a:xfrm>
            <a:custGeom>
              <a:avLst/>
              <a:gdLst/>
              <a:ahLst/>
              <a:cxnLst/>
              <a:rect l="l" t="t" r="r" b="b"/>
              <a:pathLst>
                <a:path w="128271" h="128271" extrusionOk="0">
                  <a:moveTo>
                    <a:pt x="128271" y="64136"/>
                  </a:moveTo>
                  <a:cubicBezTo>
                    <a:pt x="128271" y="99557"/>
                    <a:pt x="99556" y="128271"/>
                    <a:pt x="64136" y="128271"/>
                  </a:cubicBezTo>
                  <a:cubicBezTo>
                    <a:pt x="28714" y="128271"/>
                    <a:pt x="0" y="99557"/>
                    <a:pt x="0" y="64136"/>
                  </a:cubicBezTo>
                  <a:cubicBezTo>
                    <a:pt x="0" y="28715"/>
                    <a:pt x="28715" y="0"/>
                    <a:pt x="64136" y="0"/>
                  </a:cubicBezTo>
                  <a:cubicBezTo>
                    <a:pt x="99557" y="0"/>
                    <a:pt x="128271" y="28715"/>
                    <a:pt x="128271" y="6413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1" name="Google Shape;261;p29"/>
            <p:cNvSpPr/>
            <p:nvPr/>
          </p:nvSpPr>
          <p:spPr>
            <a:xfrm rot="1504875">
              <a:off x="7077702" y="1192826"/>
              <a:ext cx="1768826" cy="4706853"/>
            </a:xfrm>
            <a:custGeom>
              <a:avLst/>
              <a:gdLst/>
              <a:ahLst/>
              <a:cxnLst/>
              <a:rect l="l" t="t" r="r" b="b"/>
              <a:pathLst>
                <a:path w="375845" h="1000125" extrusionOk="0">
                  <a:moveTo>
                    <a:pt x="0" y="1000125"/>
                  </a:moveTo>
                  <a:lnTo>
                    <a:pt x="0" y="996315"/>
                  </a:lnTo>
                  <a:cubicBezTo>
                    <a:pt x="54611" y="996315"/>
                    <a:pt x="100330" y="975360"/>
                    <a:pt x="121286" y="940435"/>
                  </a:cubicBezTo>
                  <a:cubicBezTo>
                    <a:pt x="144780" y="900430"/>
                    <a:pt x="137795" y="842645"/>
                    <a:pt x="100330" y="773430"/>
                  </a:cubicBezTo>
                  <a:cubicBezTo>
                    <a:pt x="43180" y="666750"/>
                    <a:pt x="40005" y="518795"/>
                    <a:pt x="93980" y="421005"/>
                  </a:cubicBezTo>
                  <a:cubicBezTo>
                    <a:pt x="127636" y="360045"/>
                    <a:pt x="178436" y="325755"/>
                    <a:pt x="241936" y="321310"/>
                  </a:cubicBezTo>
                  <a:cubicBezTo>
                    <a:pt x="279400" y="318770"/>
                    <a:pt x="309245" y="302895"/>
                    <a:pt x="330200" y="274955"/>
                  </a:cubicBezTo>
                  <a:cubicBezTo>
                    <a:pt x="397511" y="186690"/>
                    <a:pt x="363220" y="2540"/>
                    <a:pt x="362586" y="635"/>
                  </a:cubicBezTo>
                  <a:lnTo>
                    <a:pt x="366395" y="0"/>
                  </a:lnTo>
                  <a:cubicBezTo>
                    <a:pt x="367030" y="1905"/>
                    <a:pt x="401955" y="187960"/>
                    <a:pt x="333375" y="277495"/>
                  </a:cubicBezTo>
                  <a:cubicBezTo>
                    <a:pt x="311150" y="306705"/>
                    <a:pt x="280670" y="322580"/>
                    <a:pt x="241936" y="325120"/>
                  </a:cubicBezTo>
                  <a:cubicBezTo>
                    <a:pt x="180340" y="329565"/>
                    <a:pt x="130175" y="363220"/>
                    <a:pt x="97155" y="422910"/>
                  </a:cubicBezTo>
                  <a:cubicBezTo>
                    <a:pt x="44450" y="519430"/>
                    <a:pt x="46990" y="666115"/>
                    <a:pt x="103505" y="771525"/>
                  </a:cubicBezTo>
                  <a:cubicBezTo>
                    <a:pt x="142240" y="843280"/>
                    <a:pt x="149225" y="901065"/>
                    <a:pt x="124461" y="942340"/>
                  </a:cubicBezTo>
                  <a:cubicBezTo>
                    <a:pt x="102236" y="978535"/>
                    <a:pt x="55880" y="1000125"/>
                    <a:pt x="0" y="10001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262" name="Google Shape;262;p29"/>
            <p:cNvGrpSpPr/>
            <p:nvPr/>
          </p:nvGrpSpPr>
          <p:grpSpPr>
            <a:xfrm>
              <a:off x="4379344" y="534963"/>
              <a:ext cx="3593105" cy="4055497"/>
              <a:chOff x="4467584" y="-5755344"/>
              <a:chExt cx="1110903" cy="1253825"/>
            </a:xfrm>
          </p:grpSpPr>
          <p:sp>
            <p:nvSpPr>
              <p:cNvPr id="263" name="Google Shape;263;p29"/>
              <p:cNvSpPr/>
              <p:nvPr/>
            </p:nvSpPr>
            <p:spPr>
              <a:xfrm>
                <a:off x="5074796" y="-5721605"/>
                <a:ext cx="49122" cy="23653"/>
              </a:xfrm>
              <a:custGeom>
                <a:avLst/>
                <a:gdLst/>
                <a:ahLst/>
                <a:cxnLst/>
                <a:rect l="l" t="t" r="r" b="b"/>
                <a:pathLst>
                  <a:path w="49122" h="23653" extrusionOk="0">
                    <a:moveTo>
                      <a:pt x="49009" y="3810"/>
                    </a:moveTo>
                    <a:cubicBezTo>
                      <a:pt x="50279" y="8255"/>
                      <a:pt x="40754" y="15875"/>
                      <a:pt x="27419" y="20320"/>
                    </a:cubicBezTo>
                    <a:cubicBezTo>
                      <a:pt x="14084" y="24765"/>
                      <a:pt x="2019" y="24765"/>
                      <a:pt x="113" y="20320"/>
                    </a:cubicBezTo>
                    <a:cubicBezTo>
                      <a:pt x="-1156" y="15875"/>
                      <a:pt x="8369" y="8255"/>
                      <a:pt x="21704" y="3810"/>
                    </a:cubicBezTo>
                    <a:cubicBezTo>
                      <a:pt x="35038" y="-1270"/>
                      <a:pt x="47738" y="-1270"/>
                      <a:pt x="49009" y="381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4" name="Google Shape;264;p29"/>
              <p:cNvSpPr/>
              <p:nvPr/>
            </p:nvSpPr>
            <p:spPr>
              <a:xfrm>
                <a:off x="5194268" y="-5755344"/>
                <a:ext cx="81936" cy="91523"/>
              </a:xfrm>
              <a:custGeom>
                <a:avLst/>
                <a:gdLst/>
                <a:ahLst/>
                <a:cxnLst/>
                <a:rect l="l" t="t" r="r" b="b"/>
                <a:pathLst>
                  <a:path w="81936" h="91523" extrusionOk="0">
                    <a:moveTo>
                      <a:pt x="1926" y="91524"/>
                    </a:moveTo>
                    <a:lnTo>
                      <a:pt x="22" y="35009"/>
                    </a:lnTo>
                    <a:cubicBezTo>
                      <a:pt x="-613" y="17229"/>
                      <a:pt x="12722" y="2624"/>
                      <a:pt x="29866" y="1354"/>
                    </a:cubicBezTo>
                    <a:lnTo>
                      <a:pt x="42566" y="84"/>
                    </a:lnTo>
                    <a:cubicBezTo>
                      <a:pt x="60982" y="-1186"/>
                      <a:pt x="76857" y="12149"/>
                      <a:pt x="78126" y="30564"/>
                    </a:cubicBezTo>
                    <a:lnTo>
                      <a:pt x="81937" y="89619"/>
                    </a:lnTo>
                    <a:lnTo>
                      <a:pt x="1926" y="9152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5" name="Google Shape;265;p29"/>
              <p:cNvSpPr/>
              <p:nvPr/>
            </p:nvSpPr>
            <p:spPr>
              <a:xfrm>
                <a:off x="5208259" y="-5744535"/>
                <a:ext cx="50800" cy="17910"/>
              </a:xfrm>
              <a:custGeom>
                <a:avLst/>
                <a:gdLst/>
                <a:ahLst/>
                <a:cxnLst/>
                <a:rect l="l" t="t" r="r" b="b"/>
                <a:pathLst>
                  <a:path w="50800" h="17910" extrusionOk="0">
                    <a:moveTo>
                      <a:pt x="50800" y="8324"/>
                    </a:moveTo>
                    <a:cubicBezTo>
                      <a:pt x="50800" y="13404"/>
                      <a:pt x="39370" y="17214"/>
                      <a:pt x="25400" y="17849"/>
                    </a:cubicBezTo>
                    <a:cubicBezTo>
                      <a:pt x="11430" y="18484"/>
                      <a:pt x="0" y="14039"/>
                      <a:pt x="0" y="9594"/>
                    </a:cubicBezTo>
                    <a:cubicBezTo>
                      <a:pt x="0" y="4514"/>
                      <a:pt x="11430" y="704"/>
                      <a:pt x="25400" y="69"/>
                    </a:cubicBezTo>
                    <a:cubicBezTo>
                      <a:pt x="38735" y="-566"/>
                      <a:pt x="50165" y="3244"/>
                      <a:pt x="50800" y="832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6" name="Google Shape;266;p29"/>
              <p:cNvSpPr/>
              <p:nvPr/>
            </p:nvSpPr>
            <p:spPr>
              <a:xfrm>
                <a:off x="5340718" y="-5720133"/>
                <a:ext cx="48010" cy="24995"/>
              </a:xfrm>
              <a:custGeom>
                <a:avLst/>
                <a:gdLst/>
                <a:ahLst/>
                <a:cxnLst/>
                <a:rect l="l" t="t" r="r" b="b"/>
                <a:pathLst>
                  <a:path w="48010" h="24995" extrusionOk="0">
                    <a:moveTo>
                      <a:pt x="47882" y="22022"/>
                    </a:moveTo>
                    <a:cubicBezTo>
                      <a:pt x="45976" y="26468"/>
                      <a:pt x="33912" y="25833"/>
                      <a:pt x="20576" y="20753"/>
                    </a:cubicBezTo>
                    <a:cubicBezTo>
                      <a:pt x="7242" y="15672"/>
                      <a:pt x="-1649" y="7418"/>
                      <a:pt x="257" y="2972"/>
                    </a:cubicBezTo>
                    <a:cubicBezTo>
                      <a:pt x="2162" y="-1473"/>
                      <a:pt x="14226" y="-837"/>
                      <a:pt x="27562" y="4243"/>
                    </a:cubicBezTo>
                    <a:cubicBezTo>
                      <a:pt x="40897" y="9322"/>
                      <a:pt x="49151" y="17578"/>
                      <a:pt x="47882" y="2202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7" name="Google Shape;267;p29"/>
              <p:cNvSpPr/>
              <p:nvPr/>
            </p:nvSpPr>
            <p:spPr>
              <a:xfrm rot="-223697">
                <a:off x="5194654" y="-5680266"/>
                <a:ext cx="6348" cy="20947"/>
              </a:xfrm>
              <a:custGeom>
                <a:avLst/>
                <a:gdLst/>
                <a:ahLst/>
                <a:cxnLst/>
                <a:rect l="l" t="t" r="r" b="b"/>
                <a:pathLst>
                  <a:path w="6350" h="20955" extrusionOk="0">
                    <a:moveTo>
                      <a:pt x="0" y="0"/>
                    </a:moveTo>
                    <a:lnTo>
                      <a:pt x="6351" y="0"/>
                    </a:lnTo>
                    <a:lnTo>
                      <a:pt x="6351" y="20956"/>
                    </a:lnTo>
                    <a:lnTo>
                      <a:pt x="0" y="2095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8" name="Google Shape;268;p29"/>
              <p:cNvSpPr/>
              <p:nvPr/>
            </p:nvSpPr>
            <p:spPr>
              <a:xfrm rot="-4160597">
                <a:off x="5298308" y="-5665488"/>
                <a:ext cx="14594" cy="6345"/>
              </a:xfrm>
              <a:custGeom>
                <a:avLst/>
                <a:gdLst/>
                <a:ahLst/>
                <a:cxnLst/>
                <a:rect l="l" t="t" r="r" b="b"/>
                <a:pathLst>
                  <a:path w="14605" h="6350" extrusionOk="0">
                    <a:moveTo>
                      <a:pt x="0" y="0"/>
                    </a:moveTo>
                    <a:lnTo>
                      <a:pt x="14606" y="0"/>
                    </a:lnTo>
                    <a:lnTo>
                      <a:pt x="14606" y="6350"/>
                    </a:lnTo>
                    <a:lnTo>
                      <a:pt x="0" y="635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9" name="Google Shape;269;p29"/>
              <p:cNvSpPr/>
              <p:nvPr/>
            </p:nvSpPr>
            <p:spPr>
              <a:xfrm>
                <a:off x="4594204" y="-5097400"/>
                <a:ext cx="158168" cy="332907"/>
              </a:xfrm>
              <a:custGeom>
                <a:avLst/>
                <a:gdLst/>
                <a:ahLst/>
                <a:cxnLst/>
                <a:rect l="l" t="t" r="r" b="b"/>
                <a:pathLst>
                  <a:path w="158168" h="332907" extrusionOk="0">
                    <a:moveTo>
                      <a:pt x="63511" y="0"/>
                    </a:moveTo>
                    <a:cubicBezTo>
                      <a:pt x="63511" y="0"/>
                      <a:pt x="4455" y="90170"/>
                      <a:pt x="11" y="275590"/>
                    </a:cubicBezTo>
                    <a:cubicBezTo>
                      <a:pt x="-624" y="308610"/>
                      <a:pt x="27315" y="335280"/>
                      <a:pt x="60336" y="332740"/>
                    </a:cubicBezTo>
                    <a:cubicBezTo>
                      <a:pt x="64780" y="332105"/>
                      <a:pt x="69226" y="332105"/>
                      <a:pt x="73036" y="330835"/>
                    </a:cubicBezTo>
                    <a:cubicBezTo>
                      <a:pt x="97801" y="326390"/>
                      <a:pt x="116215" y="306070"/>
                      <a:pt x="118755" y="281305"/>
                    </a:cubicBezTo>
                    <a:cubicBezTo>
                      <a:pt x="127011" y="200025"/>
                      <a:pt x="156855" y="98425"/>
                      <a:pt x="156855" y="98425"/>
                    </a:cubicBezTo>
                    <a:cubicBezTo>
                      <a:pt x="156855" y="98425"/>
                      <a:pt x="176540" y="9525"/>
                      <a:pt x="63511"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0" name="Google Shape;270;p29"/>
              <p:cNvSpPr/>
              <p:nvPr/>
            </p:nvSpPr>
            <p:spPr>
              <a:xfrm>
                <a:off x="4614534" y="-5096765"/>
                <a:ext cx="137299" cy="274954"/>
              </a:xfrm>
              <a:custGeom>
                <a:avLst/>
                <a:gdLst/>
                <a:ahLst/>
                <a:cxnLst/>
                <a:rect l="l" t="t" r="r" b="b"/>
                <a:pathLst>
                  <a:path w="137299" h="274954" extrusionOk="0">
                    <a:moveTo>
                      <a:pt x="135890" y="98425"/>
                    </a:moveTo>
                    <a:cubicBezTo>
                      <a:pt x="135890" y="98425"/>
                      <a:pt x="156210" y="8890"/>
                      <a:pt x="42545" y="0"/>
                    </a:cubicBezTo>
                    <a:cubicBezTo>
                      <a:pt x="42545" y="0"/>
                      <a:pt x="18415" y="36830"/>
                      <a:pt x="0" y="110490"/>
                    </a:cubicBezTo>
                    <a:cubicBezTo>
                      <a:pt x="29845" y="141605"/>
                      <a:pt x="74930" y="198120"/>
                      <a:pt x="98425" y="274955"/>
                    </a:cubicBezTo>
                    <a:cubicBezTo>
                      <a:pt x="107950" y="194945"/>
                      <a:pt x="135890" y="98425"/>
                      <a:pt x="135890" y="984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1" name="Google Shape;271;p29"/>
              <p:cNvSpPr/>
              <p:nvPr/>
            </p:nvSpPr>
            <p:spPr>
              <a:xfrm>
                <a:off x="4615381" y="-4917184"/>
                <a:ext cx="26001" cy="126315"/>
              </a:xfrm>
              <a:custGeom>
                <a:avLst/>
                <a:gdLst/>
                <a:ahLst/>
                <a:cxnLst/>
                <a:rect l="l" t="t" r="r" b="b"/>
                <a:pathLst>
                  <a:path w="26001" h="126315" extrusionOk="0">
                    <a:moveTo>
                      <a:pt x="11853" y="6473"/>
                    </a:moveTo>
                    <a:cubicBezTo>
                      <a:pt x="11853" y="6473"/>
                      <a:pt x="-14816" y="99818"/>
                      <a:pt x="11853" y="121408"/>
                    </a:cubicBezTo>
                    <a:cubicBezTo>
                      <a:pt x="38524" y="142998"/>
                      <a:pt x="18203" y="88388"/>
                      <a:pt x="23918" y="54098"/>
                    </a:cubicBezTo>
                    <a:cubicBezTo>
                      <a:pt x="29634" y="19173"/>
                      <a:pt x="16934" y="-14482"/>
                      <a:pt x="11853" y="647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2" name="Google Shape;272;p29"/>
              <p:cNvSpPr/>
              <p:nvPr/>
            </p:nvSpPr>
            <p:spPr>
              <a:xfrm>
                <a:off x="4489859" y="-5471415"/>
                <a:ext cx="191350" cy="181473"/>
              </a:xfrm>
              <a:custGeom>
                <a:avLst/>
                <a:gdLst/>
                <a:ahLst/>
                <a:cxnLst/>
                <a:rect l="l" t="t" r="r" b="b"/>
                <a:pathLst>
                  <a:path w="191350" h="181473" extrusionOk="0">
                    <a:moveTo>
                      <a:pt x="191350" y="52070"/>
                    </a:moveTo>
                    <a:cubicBezTo>
                      <a:pt x="191350" y="52070"/>
                      <a:pt x="78321" y="0"/>
                      <a:pt x="41491" y="0"/>
                    </a:cubicBezTo>
                    <a:cubicBezTo>
                      <a:pt x="4660" y="0"/>
                      <a:pt x="-14390" y="99695"/>
                      <a:pt x="12916" y="121285"/>
                    </a:cubicBezTo>
                    <a:cubicBezTo>
                      <a:pt x="49110" y="133350"/>
                      <a:pt x="138010" y="165735"/>
                      <a:pt x="161506" y="180340"/>
                    </a:cubicBezTo>
                    <a:cubicBezTo>
                      <a:pt x="186271" y="195580"/>
                      <a:pt x="191350" y="52070"/>
                      <a:pt x="191350" y="5207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3" name="Google Shape;273;p29"/>
              <p:cNvSpPr/>
              <p:nvPr/>
            </p:nvSpPr>
            <p:spPr>
              <a:xfrm>
                <a:off x="4491980" y="-5435220"/>
                <a:ext cx="189229" cy="145823"/>
              </a:xfrm>
              <a:custGeom>
                <a:avLst/>
                <a:gdLst/>
                <a:ahLst/>
                <a:cxnLst/>
                <a:rect l="l" t="t" r="r" b="b"/>
                <a:pathLst>
                  <a:path w="189229" h="145823" extrusionOk="0">
                    <a:moveTo>
                      <a:pt x="11430" y="85725"/>
                    </a:moveTo>
                    <a:cubicBezTo>
                      <a:pt x="47625" y="97790"/>
                      <a:pt x="136525" y="130175"/>
                      <a:pt x="160020" y="144780"/>
                    </a:cubicBezTo>
                    <a:cubicBezTo>
                      <a:pt x="183514" y="159385"/>
                      <a:pt x="189230" y="15875"/>
                      <a:pt x="189230" y="15875"/>
                    </a:cubicBezTo>
                    <a:cubicBezTo>
                      <a:pt x="189230" y="15875"/>
                      <a:pt x="173989" y="8890"/>
                      <a:pt x="153670" y="0"/>
                    </a:cubicBezTo>
                    <a:cubicBezTo>
                      <a:pt x="149860" y="23495"/>
                      <a:pt x="136525" y="86360"/>
                      <a:pt x="93980" y="85090"/>
                    </a:cubicBezTo>
                    <a:cubicBezTo>
                      <a:pt x="55245" y="83820"/>
                      <a:pt x="17145" y="68580"/>
                      <a:pt x="0" y="60960"/>
                    </a:cubicBezTo>
                    <a:cubicBezTo>
                      <a:pt x="1905" y="71755"/>
                      <a:pt x="5714" y="80645"/>
                      <a:pt x="11430" y="857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4" name="Google Shape;274;p29"/>
              <p:cNvSpPr/>
              <p:nvPr/>
            </p:nvSpPr>
            <p:spPr>
              <a:xfrm>
                <a:off x="4524216" y="-5454906"/>
                <a:ext cx="81517" cy="28656"/>
              </a:xfrm>
              <a:custGeom>
                <a:avLst/>
                <a:gdLst/>
                <a:ahLst/>
                <a:cxnLst/>
                <a:rect l="l" t="t" r="r" b="b"/>
                <a:pathLst>
                  <a:path w="81517" h="28656" extrusionOk="0">
                    <a:moveTo>
                      <a:pt x="8403" y="0"/>
                    </a:moveTo>
                    <a:cubicBezTo>
                      <a:pt x="8403" y="0"/>
                      <a:pt x="43328" y="6985"/>
                      <a:pt x="70633" y="19685"/>
                    </a:cubicBezTo>
                    <a:cubicBezTo>
                      <a:pt x="97938" y="32385"/>
                      <a:pt x="68728" y="29845"/>
                      <a:pt x="39518" y="22860"/>
                    </a:cubicBezTo>
                    <a:cubicBezTo>
                      <a:pt x="10308" y="15875"/>
                      <a:pt x="-13187" y="3175"/>
                      <a:pt x="8403"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5" name="Google Shape;275;p29"/>
              <p:cNvSpPr/>
              <p:nvPr/>
            </p:nvSpPr>
            <p:spPr>
              <a:xfrm>
                <a:off x="4467584" y="-5276250"/>
                <a:ext cx="194836" cy="150044"/>
              </a:xfrm>
              <a:custGeom>
                <a:avLst/>
                <a:gdLst/>
                <a:ahLst/>
                <a:cxnLst/>
                <a:rect l="l" t="t" r="r" b="b"/>
                <a:pathLst>
                  <a:path w="194836" h="150044" extrusionOk="0">
                    <a:moveTo>
                      <a:pt x="182510" y="18195"/>
                    </a:moveTo>
                    <a:cubicBezTo>
                      <a:pt x="182510" y="18195"/>
                      <a:pt x="60591" y="-6570"/>
                      <a:pt x="25031" y="1685"/>
                    </a:cubicBezTo>
                    <a:cubicBezTo>
                      <a:pt x="-10529" y="9940"/>
                      <a:pt x="-6084" y="111540"/>
                      <a:pt x="25031" y="126145"/>
                    </a:cubicBezTo>
                    <a:cubicBezTo>
                      <a:pt x="63131" y="129320"/>
                      <a:pt x="157110" y="140750"/>
                      <a:pt x="183146" y="149640"/>
                    </a:cubicBezTo>
                    <a:cubicBezTo>
                      <a:pt x="209816" y="158530"/>
                      <a:pt x="182510" y="18195"/>
                      <a:pt x="182510" y="181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6" name="Google Shape;276;p29"/>
              <p:cNvSpPr/>
              <p:nvPr/>
            </p:nvSpPr>
            <p:spPr>
              <a:xfrm>
                <a:off x="4474834" y="-5265675"/>
                <a:ext cx="187428" cy="139468"/>
              </a:xfrm>
              <a:custGeom>
                <a:avLst/>
                <a:gdLst/>
                <a:ahLst/>
                <a:cxnLst/>
                <a:rect l="l" t="t" r="r" b="b"/>
                <a:pathLst>
                  <a:path w="187428" h="139468" extrusionOk="0">
                    <a:moveTo>
                      <a:pt x="17780" y="115570"/>
                    </a:moveTo>
                    <a:cubicBezTo>
                      <a:pt x="55880" y="118745"/>
                      <a:pt x="149860" y="130175"/>
                      <a:pt x="175895" y="139065"/>
                    </a:cubicBezTo>
                    <a:cubicBezTo>
                      <a:pt x="202565" y="147955"/>
                      <a:pt x="174625" y="6985"/>
                      <a:pt x="174625" y="6985"/>
                    </a:cubicBezTo>
                    <a:cubicBezTo>
                      <a:pt x="174625" y="6985"/>
                      <a:pt x="158750" y="3810"/>
                      <a:pt x="135890" y="0"/>
                    </a:cubicBezTo>
                    <a:cubicBezTo>
                      <a:pt x="137795" y="24130"/>
                      <a:pt x="139065" y="88265"/>
                      <a:pt x="97155" y="96520"/>
                    </a:cubicBezTo>
                    <a:cubicBezTo>
                      <a:pt x="59055" y="104140"/>
                      <a:pt x="18415" y="98425"/>
                      <a:pt x="0" y="94615"/>
                    </a:cubicBezTo>
                    <a:cubicBezTo>
                      <a:pt x="5080" y="104775"/>
                      <a:pt x="10795" y="112395"/>
                      <a:pt x="17780" y="11557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7" name="Google Shape;277;p29"/>
              <p:cNvSpPr/>
              <p:nvPr/>
            </p:nvSpPr>
            <p:spPr>
              <a:xfrm>
                <a:off x="4489387" y="-5258794"/>
                <a:ext cx="84920" cy="15343"/>
              </a:xfrm>
              <a:custGeom>
                <a:avLst/>
                <a:gdLst/>
                <a:ahLst/>
                <a:cxnLst/>
                <a:rect l="l" t="t" r="r" b="b"/>
                <a:pathLst>
                  <a:path w="84920" h="15343" extrusionOk="0">
                    <a:moveTo>
                      <a:pt x="7672" y="104"/>
                    </a:moveTo>
                    <a:cubicBezTo>
                      <a:pt x="7672" y="104"/>
                      <a:pt x="43232" y="-1166"/>
                      <a:pt x="72442" y="5184"/>
                    </a:cubicBezTo>
                    <a:cubicBezTo>
                      <a:pt x="102287" y="11534"/>
                      <a:pt x="73077" y="15344"/>
                      <a:pt x="42597" y="15344"/>
                    </a:cubicBezTo>
                    <a:cubicBezTo>
                      <a:pt x="12117" y="15344"/>
                      <a:pt x="-13283" y="7724"/>
                      <a:pt x="7672" y="10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8" name="Google Shape;278;p29"/>
              <p:cNvSpPr/>
              <p:nvPr/>
            </p:nvSpPr>
            <p:spPr>
              <a:xfrm>
                <a:off x="4627505" y="-5662151"/>
                <a:ext cx="836932" cy="1160262"/>
              </a:xfrm>
              <a:custGeom>
                <a:avLst/>
                <a:gdLst/>
                <a:ahLst/>
                <a:cxnLst/>
                <a:rect l="l" t="t" r="r" b="b"/>
                <a:pathLst>
                  <a:path w="836932" h="1160262" extrusionOk="0">
                    <a:moveTo>
                      <a:pt x="419464" y="170416"/>
                    </a:moveTo>
                    <a:cubicBezTo>
                      <a:pt x="419464" y="170416"/>
                      <a:pt x="735695" y="114536"/>
                      <a:pt x="825864" y="381236"/>
                    </a:cubicBezTo>
                    <a:cubicBezTo>
                      <a:pt x="872220" y="533636"/>
                      <a:pt x="760460" y="961626"/>
                      <a:pt x="721089" y="1039096"/>
                    </a:cubicBezTo>
                    <a:cubicBezTo>
                      <a:pt x="682355" y="1117201"/>
                      <a:pt x="531860" y="1228961"/>
                      <a:pt x="363585" y="1104501"/>
                    </a:cubicBezTo>
                    <a:cubicBezTo>
                      <a:pt x="195310" y="980041"/>
                      <a:pt x="44814" y="827006"/>
                      <a:pt x="30210" y="564751"/>
                    </a:cubicBezTo>
                    <a:cubicBezTo>
                      <a:pt x="-28211" y="421241"/>
                      <a:pt x="13064" y="325356"/>
                      <a:pt x="30210" y="259316"/>
                    </a:cubicBezTo>
                    <a:cubicBezTo>
                      <a:pt x="47355" y="192641"/>
                      <a:pt x="10525" y="124061"/>
                      <a:pt x="18145" y="95486"/>
                    </a:cubicBezTo>
                    <a:cubicBezTo>
                      <a:pt x="25130" y="66276"/>
                      <a:pt x="91170" y="7856"/>
                      <a:pt x="149589" y="871"/>
                    </a:cubicBezTo>
                    <a:cubicBezTo>
                      <a:pt x="208010" y="-6114"/>
                      <a:pt x="205470" y="29446"/>
                      <a:pt x="220075" y="89136"/>
                    </a:cubicBezTo>
                    <a:cubicBezTo>
                      <a:pt x="234680" y="148826"/>
                      <a:pt x="263889" y="197721"/>
                      <a:pt x="263889" y="197721"/>
                    </a:cubicBezTo>
                    <a:cubicBezTo>
                      <a:pt x="263889" y="197721"/>
                      <a:pt x="351520" y="175496"/>
                      <a:pt x="419464" y="17041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9" name="Google Shape;279;p29"/>
              <p:cNvSpPr/>
              <p:nvPr/>
            </p:nvSpPr>
            <p:spPr>
              <a:xfrm>
                <a:off x="5070871" y="-5496425"/>
                <a:ext cx="188188" cy="110734"/>
              </a:xfrm>
              <a:custGeom>
                <a:avLst/>
                <a:gdLst/>
                <a:ahLst/>
                <a:cxnLst/>
                <a:rect l="l" t="t" r="r" b="b"/>
                <a:pathLst>
                  <a:path w="188188" h="110734" extrusionOk="0">
                    <a:moveTo>
                      <a:pt x="30073" y="244"/>
                    </a:moveTo>
                    <a:cubicBezTo>
                      <a:pt x="9753" y="26914"/>
                      <a:pt x="-6756" y="64379"/>
                      <a:pt x="2769" y="110734"/>
                    </a:cubicBezTo>
                    <a:cubicBezTo>
                      <a:pt x="2769" y="110734"/>
                      <a:pt x="96748" y="47869"/>
                      <a:pt x="188188" y="21834"/>
                    </a:cubicBezTo>
                    <a:cubicBezTo>
                      <a:pt x="129134" y="2149"/>
                      <a:pt x="70713" y="-1026"/>
                      <a:pt x="30073" y="24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0" name="Google Shape;280;p29"/>
              <p:cNvSpPr/>
              <p:nvPr/>
            </p:nvSpPr>
            <p:spPr>
              <a:xfrm>
                <a:off x="4626870" y="-5446015"/>
                <a:ext cx="698229" cy="944496"/>
              </a:xfrm>
              <a:custGeom>
                <a:avLst/>
                <a:gdLst/>
                <a:ahLst/>
                <a:cxnLst/>
                <a:rect l="l" t="t" r="r" b="b"/>
                <a:pathLst>
                  <a:path w="698229" h="944496" extrusionOk="0">
                    <a:moveTo>
                      <a:pt x="698230" y="857885"/>
                    </a:moveTo>
                    <a:cubicBezTo>
                      <a:pt x="503285" y="977900"/>
                      <a:pt x="340724" y="834390"/>
                      <a:pt x="244839" y="742950"/>
                    </a:cubicBezTo>
                    <a:cubicBezTo>
                      <a:pt x="148955" y="651510"/>
                      <a:pt x="192770" y="313690"/>
                      <a:pt x="192770" y="313690"/>
                    </a:cubicBezTo>
                    <a:cubicBezTo>
                      <a:pt x="192770" y="313690"/>
                      <a:pt x="124824" y="467995"/>
                      <a:pt x="124824" y="399415"/>
                    </a:cubicBezTo>
                    <a:cubicBezTo>
                      <a:pt x="124824" y="226060"/>
                      <a:pt x="206739" y="97790"/>
                      <a:pt x="206739" y="97790"/>
                    </a:cubicBezTo>
                    <a:lnTo>
                      <a:pt x="34655" y="0"/>
                    </a:lnTo>
                    <a:cubicBezTo>
                      <a:pt x="35289" y="14605"/>
                      <a:pt x="34020" y="29845"/>
                      <a:pt x="30210" y="44450"/>
                    </a:cubicBezTo>
                    <a:cubicBezTo>
                      <a:pt x="13064" y="111125"/>
                      <a:pt x="-28211" y="206375"/>
                      <a:pt x="30210" y="349885"/>
                    </a:cubicBezTo>
                    <a:cubicBezTo>
                      <a:pt x="44814" y="612775"/>
                      <a:pt x="194674" y="765810"/>
                      <a:pt x="363585" y="889635"/>
                    </a:cubicBezTo>
                    <a:cubicBezTo>
                      <a:pt x="508364" y="995045"/>
                      <a:pt x="639810" y="928370"/>
                      <a:pt x="698230" y="8578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1" name="Google Shape;281;p29"/>
              <p:cNvSpPr/>
              <p:nvPr/>
            </p:nvSpPr>
            <p:spPr>
              <a:xfrm>
                <a:off x="4949815" y="-5681959"/>
                <a:ext cx="501015" cy="296903"/>
              </a:xfrm>
              <a:custGeom>
                <a:avLst/>
                <a:gdLst/>
                <a:ahLst/>
                <a:cxnLst/>
                <a:rect l="l" t="t" r="r" b="b"/>
                <a:pathLst>
                  <a:path w="501015" h="296903" extrusionOk="0">
                    <a:moveTo>
                      <a:pt x="414655" y="213718"/>
                    </a:moveTo>
                    <a:cubicBezTo>
                      <a:pt x="414655" y="213718"/>
                      <a:pt x="340360" y="147043"/>
                      <a:pt x="238125" y="176253"/>
                    </a:cubicBezTo>
                    <a:cubicBezTo>
                      <a:pt x="167640" y="193398"/>
                      <a:pt x="123825" y="296903"/>
                      <a:pt x="123825" y="296903"/>
                    </a:cubicBezTo>
                    <a:cubicBezTo>
                      <a:pt x="123825" y="296903"/>
                      <a:pt x="16510" y="293093"/>
                      <a:pt x="0" y="220068"/>
                    </a:cubicBezTo>
                    <a:cubicBezTo>
                      <a:pt x="34290" y="105768"/>
                      <a:pt x="115570" y="19408"/>
                      <a:pt x="243205" y="2263"/>
                    </a:cubicBezTo>
                    <a:cubicBezTo>
                      <a:pt x="370840" y="-14882"/>
                      <a:pt x="480695" y="68938"/>
                      <a:pt x="501015" y="133708"/>
                    </a:cubicBezTo>
                    <a:cubicBezTo>
                      <a:pt x="414655" y="213718"/>
                      <a:pt x="414655" y="213718"/>
                      <a:pt x="414655" y="21371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2" name="Google Shape;282;p29"/>
              <p:cNvSpPr/>
              <p:nvPr/>
            </p:nvSpPr>
            <p:spPr>
              <a:xfrm>
                <a:off x="5065141" y="-5732344"/>
                <a:ext cx="96763" cy="102813"/>
              </a:xfrm>
              <a:custGeom>
                <a:avLst/>
                <a:gdLst/>
                <a:ahLst/>
                <a:cxnLst/>
                <a:rect l="l" t="t" r="r" b="b"/>
                <a:pathLst>
                  <a:path w="96763" h="102813" extrusionOk="0">
                    <a:moveTo>
                      <a:pt x="21834" y="102814"/>
                    </a:moveTo>
                    <a:lnTo>
                      <a:pt x="2149" y="49474"/>
                    </a:lnTo>
                    <a:cubicBezTo>
                      <a:pt x="-4201" y="32964"/>
                      <a:pt x="4053" y="14549"/>
                      <a:pt x="19928" y="7564"/>
                    </a:cubicBezTo>
                    <a:lnTo>
                      <a:pt x="31993" y="2484"/>
                    </a:lnTo>
                    <a:cubicBezTo>
                      <a:pt x="49139" y="-4501"/>
                      <a:pt x="68824" y="3754"/>
                      <a:pt x="75174" y="20899"/>
                    </a:cubicBezTo>
                    <a:lnTo>
                      <a:pt x="96764" y="76144"/>
                    </a:lnTo>
                    <a:lnTo>
                      <a:pt x="21834" y="10281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3" name="Google Shape;283;p29"/>
              <p:cNvSpPr/>
              <p:nvPr/>
            </p:nvSpPr>
            <p:spPr>
              <a:xfrm>
                <a:off x="5302875" y="-5729444"/>
                <a:ext cx="95951" cy="103088"/>
              </a:xfrm>
              <a:custGeom>
                <a:avLst/>
                <a:gdLst/>
                <a:ahLst/>
                <a:cxnLst/>
                <a:rect l="l" t="t" r="r" b="b"/>
                <a:pathLst>
                  <a:path w="95951" h="103088" extrusionOk="0">
                    <a:moveTo>
                      <a:pt x="0" y="74514"/>
                    </a:moveTo>
                    <a:lnTo>
                      <a:pt x="20320" y="21174"/>
                    </a:lnTo>
                    <a:cubicBezTo>
                      <a:pt x="26670" y="4664"/>
                      <a:pt x="44450" y="-3591"/>
                      <a:pt x="60960" y="1489"/>
                    </a:cubicBezTo>
                    <a:lnTo>
                      <a:pt x="73025" y="5299"/>
                    </a:lnTo>
                    <a:cubicBezTo>
                      <a:pt x="90805" y="11014"/>
                      <a:pt x="100330" y="30064"/>
                      <a:pt x="93980" y="47209"/>
                    </a:cubicBezTo>
                    <a:lnTo>
                      <a:pt x="74295" y="103089"/>
                    </a:lnTo>
                    <a:lnTo>
                      <a:pt x="0" y="74514"/>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4" name="Google Shape;284;p29"/>
              <p:cNvSpPr/>
              <p:nvPr/>
            </p:nvSpPr>
            <p:spPr>
              <a:xfrm>
                <a:off x="5037444" y="-5598415"/>
                <a:ext cx="414020" cy="213359"/>
              </a:xfrm>
              <a:custGeom>
                <a:avLst/>
                <a:gdLst/>
                <a:ahLst/>
                <a:cxnLst/>
                <a:rect l="l" t="t" r="r" b="b"/>
                <a:pathLst>
                  <a:path w="414020" h="213359" extrusionOk="0">
                    <a:moveTo>
                      <a:pt x="278130" y="66040"/>
                    </a:moveTo>
                    <a:cubicBezTo>
                      <a:pt x="227330" y="62865"/>
                      <a:pt x="178436" y="35560"/>
                      <a:pt x="112395" y="73660"/>
                    </a:cubicBezTo>
                    <a:cubicBezTo>
                      <a:pt x="50800" y="109220"/>
                      <a:pt x="8890" y="170180"/>
                      <a:pt x="0" y="207645"/>
                    </a:cubicBezTo>
                    <a:cubicBezTo>
                      <a:pt x="20320" y="212725"/>
                      <a:pt x="36830" y="213360"/>
                      <a:pt x="36830" y="213360"/>
                    </a:cubicBezTo>
                    <a:cubicBezTo>
                      <a:pt x="36830" y="213360"/>
                      <a:pt x="80645" y="109855"/>
                      <a:pt x="151130" y="92710"/>
                    </a:cubicBezTo>
                    <a:cubicBezTo>
                      <a:pt x="253365" y="63500"/>
                      <a:pt x="327661" y="130175"/>
                      <a:pt x="327661" y="130175"/>
                    </a:cubicBezTo>
                    <a:cubicBezTo>
                      <a:pt x="327661" y="130175"/>
                      <a:pt x="327661" y="130175"/>
                      <a:pt x="414020" y="50165"/>
                    </a:cubicBezTo>
                    <a:cubicBezTo>
                      <a:pt x="408940" y="34290"/>
                      <a:pt x="398145" y="17145"/>
                      <a:pt x="382905" y="0"/>
                    </a:cubicBezTo>
                    <a:cubicBezTo>
                      <a:pt x="361315" y="23495"/>
                      <a:pt x="315595" y="67945"/>
                      <a:pt x="278130" y="6604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5" name="Google Shape;285;p29"/>
              <p:cNvSpPr/>
              <p:nvPr/>
            </p:nvSpPr>
            <p:spPr>
              <a:xfrm>
                <a:off x="5027590" y="-5624867"/>
                <a:ext cx="170845" cy="142552"/>
              </a:xfrm>
              <a:custGeom>
                <a:avLst/>
                <a:gdLst/>
                <a:ahLst/>
                <a:cxnLst/>
                <a:rect l="l" t="t" r="r" b="b"/>
                <a:pathLst>
                  <a:path w="170845" h="142552" extrusionOk="0">
                    <a:moveTo>
                      <a:pt x="154000" y="19467"/>
                    </a:moveTo>
                    <a:cubicBezTo>
                      <a:pt x="154000" y="19467"/>
                      <a:pt x="61925" y="67092"/>
                      <a:pt x="30810" y="121702"/>
                    </a:cubicBezTo>
                    <a:cubicBezTo>
                      <a:pt x="-306" y="176312"/>
                      <a:pt x="-15546" y="110907"/>
                      <a:pt x="22554" y="70902"/>
                    </a:cubicBezTo>
                    <a:cubicBezTo>
                      <a:pt x="60654" y="30897"/>
                      <a:pt x="116535" y="6767"/>
                      <a:pt x="146379" y="1687"/>
                    </a:cubicBezTo>
                    <a:cubicBezTo>
                      <a:pt x="176225" y="-4028"/>
                      <a:pt x="178765" y="5497"/>
                      <a:pt x="154000" y="194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6" name="Google Shape;286;p29"/>
              <p:cNvSpPr/>
              <p:nvPr/>
            </p:nvSpPr>
            <p:spPr>
              <a:xfrm>
                <a:off x="5118722" y="-5268866"/>
                <a:ext cx="232552" cy="327423"/>
              </a:xfrm>
              <a:custGeom>
                <a:avLst/>
                <a:gdLst/>
                <a:ahLst/>
                <a:cxnLst/>
                <a:rect l="l" t="t" r="r" b="b"/>
                <a:pathLst>
                  <a:path w="232552" h="327423" extrusionOk="0">
                    <a:moveTo>
                      <a:pt x="5718" y="51451"/>
                    </a:moveTo>
                    <a:cubicBezTo>
                      <a:pt x="5718" y="51451"/>
                      <a:pt x="112397" y="151781"/>
                      <a:pt x="125097" y="262906"/>
                    </a:cubicBezTo>
                    <a:cubicBezTo>
                      <a:pt x="137162" y="374031"/>
                      <a:pt x="242572" y="327041"/>
                      <a:pt x="231778" y="231791"/>
                    </a:cubicBezTo>
                    <a:cubicBezTo>
                      <a:pt x="220983" y="137176"/>
                      <a:pt x="149862" y="36211"/>
                      <a:pt x="102237" y="9541"/>
                    </a:cubicBezTo>
                    <a:cubicBezTo>
                      <a:pt x="55247" y="-15859"/>
                      <a:pt x="-21588" y="13351"/>
                      <a:pt x="5718" y="5145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7" name="Google Shape;287;p29"/>
              <p:cNvSpPr/>
              <p:nvPr/>
            </p:nvSpPr>
            <p:spPr>
              <a:xfrm>
                <a:off x="5358119" y="-5385056"/>
                <a:ext cx="94615" cy="122555"/>
              </a:xfrm>
              <a:custGeom>
                <a:avLst/>
                <a:gdLst/>
                <a:ahLst/>
                <a:cxnLst/>
                <a:rect l="l" t="t" r="r" b="b"/>
                <a:pathLst>
                  <a:path w="94615" h="122555" extrusionOk="0">
                    <a:moveTo>
                      <a:pt x="6350" y="0"/>
                    </a:moveTo>
                    <a:lnTo>
                      <a:pt x="0" y="122555"/>
                    </a:lnTo>
                    <a:cubicBezTo>
                      <a:pt x="0" y="122555"/>
                      <a:pt x="22225" y="91440"/>
                      <a:pt x="94615" y="103505"/>
                    </a:cubicBezTo>
                    <a:cubicBezTo>
                      <a:pt x="81280" y="64770"/>
                      <a:pt x="63500" y="33020"/>
                      <a:pt x="42545" y="6985"/>
                    </a:cubicBezTo>
                    <a:lnTo>
                      <a:pt x="635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8" name="Google Shape;288;p29"/>
              <p:cNvSpPr/>
              <p:nvPr/>
            </p:nvSpPr>
            <p:spPr>
              <a:xfrm>
                <a:off x="4871756" y="-4941190"/>
                <a:ext cx="260303" cy="340360"/>
              </a:xfrm>
              <a:custGeom>
                <a:avLst/>
                <a:gdLst/>
                <a:ahLst/>
                <a:cxnLst/>
                <a:rect l="l" t="t" r="r" b="b"/>
                <a:pathLst>
                  <a:path w="260303" h="340360" extrusionOk="0">
                    <a:moveTo>
                      <a:pt x="1224" y="0"/>
                    </a:moveTo>
                    <a:cubicBezTo>
                      <a:pt x="1224" y="0"/>
                      <a:pt x="21543" y="151765"/>
                      <a:pt x="118063" y="176530"/>
                    </a:cubicBezTo>
                    <a:cubicBezTo>
                      <a:pt x="151084" y="296545"/>
                      <a:pt x="260303" y="340360"/>
                      <a:pt x="260303" y="340360"/>
                    </a:cubicBezTo>
                    <a:cubicBezTo>
                      <a:pt x="260303" y="340360"/>
                      <a:pt x="152988" y="332105"/>
                      <a:pt x="88853" y="207010"/>
                    </a:cubicBezTo>
                    <a:cubicBezTo>
                      <a:pt x="-17191" y="192405"/>
                      <a:pt x="1224" y="0"/>
                      <a:pt x="122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9" name="Google Shape;289;p29"/>
              <p:cNvSpPr/>
              <p:nvPr/>
            </p:nvSpPr>
            <p:spPr>
              <a:xfrm>
                <a:off x="4627505" y="-5662288"/>
                <a:ext cx="268646" cy="564887"/>
              </a:xfrm>
              <a:custGeom>
                <a:avLst/>
                <a:gdLst/>
                <a:ahLst/>
                <a:cxnLst/>
                <a:rect l="l" t="t" r="r" b="b"/>
                <a:pathLst>
                  <a:path w="268646" h="564887" extrusionOk="0">
                    <a:moveTo>
                      <a:pt x="149589" y="1008"/>
                    </a:moveTo>
                    <a:cubicBezTo>
                      <a:pt x="91170" y="7993"/>
                      <a:pt x="25764" y="66413"/>
                      <a:pt x="18145" y="95623"/>
                    </a:cubicBezTo>
                    <a:cubicBezTo>
                      <a:pt x="11160" y="124833"/>
                      <a:pt x="47355" y="193413"/>
                      <a:pt x="30210" y="259453"/>
                    </a:cubicBezTo>
                    <a:cubicBezTo>
                      <a:pt x="13064" y="326128"/>
                      <a:pt x="-28211" y="421378"/>
                      <a:pt x="30210" y="564888"/>
                    </a:cubicBezTo>
                    <a:cubicBezTo>
                      <a:pt x="9889" y="245483"/>
                      <a:pt x="176260" y="289298"/>
                      <a:pt x="188960" y="352798"/>
                    </a:cubicBezTo>
                    <a:cubicBezTo>
                      <a:pt x="296910" y="306443"/>
                      <a:pt x="263889" y="197858"/>
                      <a:pt x="263889" y="197858"/>
                    </a:cubicBezTo>
                    <a:cubicBezTo>
                      <a:pt x="263889" y="197858"/>
                      <a:pt x="234680" y="148963"/>
                      <a:pt x="220075" y="89273"/>
                    </a:cubicBezTo>
                    <a:cubicBezTo>
                      <a:pt x="205470" y="29583"/>
                      <a:pt x="208010" y="-6612"/>
                      <a:pt x="149589" y="100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0" name="Google Shape;290;p29"/>
              <p:cNvSpPr/>
              <p:nvPr/>
            </p:nvSpPr>
            <p:spPr>
              <a:xfrm>
                <a:off x="4667414" y="-5645264"/>
                <a:ext cx="145700" cy="107667"/>
              </a:xfrm>
              <a:custGeom>
                <a:avLst/>
                <a:gdLst/>
                <a:ahLst/>
                <a:cxnLst/>
                <a:rect l="l" t="t" r="r" b="b"/>
                <a:pathLst>
                  <a:path w="145700" h="107667" extrusionOk="0">
                    <a:moveTo>
                      <a:pt x="143335" y="7479"/>
                    </a:moveTo>
                    <a:cubicBezTo>
                      <a:pt x="153495" y="22719"/>
                      <a:pt x="130001" y="55104"/>
                      <a:pt x="90630" y="81139"/>
                    </a:cubicBezTo>
                    <a:cubicBezTo>
                      <a:pt x="51895" y="106539"/>
                      <a:pt x="12526" y="115429"/>
                      <a:pt x="2366" y="100189"/>
                    </a:cubicBezTo>
                    <a:cubicBezTo>
                      <a:pt x="-7795" y="84949"/>
                      <a:pt x="15701" y="52564"/>
                      <a:pt x="55070" y="26529"/>
                    </a:cubicBezTo>
                    <a:cubicBezTo>
                      <a:pt x="94441" y="1129"/>
                      <a:pt x="133810" y="-7761"/>
                      <a:pt x="143335" y="747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1" name="Google Shape;291;p29"/>
              <p:cNvSpPr/>
              <p:nvPr/>
            </p:nvSpPr>
            <p:spPr>
              <a:xfrm>
                <a:off x="5236809" y="-5589316"/>
                <a:ext cx="341678" cy="327450"/>
              </a:xfrm>
              <a:custGeom>
                <a:avLst/>
                <a:gdLst/>
                <a:ahLst/>
                <a:cxnLst/>
                <a:rect l="l" t="t" r="r" b="b"/>
                <a:pathLst>
                  <a:path w="341678" h="327450" extrusionOk="0">
                    <a:moveTo>
                      <a:pt x="25" y="211245"/>
                    </a:moveTo>
                    <a:cubicBezTo>
                      <a:pt x="25" y="211245"/>
                      <a:pt x="111785" y="51860"/>
                      <a:pt x="233706" y="2330"/>
                    </a:cubicBezTo>
                    <a:cubicBezTo>
                      <a:pt x="285775" y="-12275"/>
                      <a:pt x="337210" y="44875"/>
                      <a:pt x="341656" y="87420"/>
                    </a:cubicBezTo>
                    <a:cubicBezTo>
                      <a:pt x="342925" y="115360"/>
                      <a:pt x="291491" y="145840"/>
                      <a:pt x="263550" y="165525"/>
                    </a:cubicBezTo>
                    <a:cubicBezTo>
                      <a:pt x="235610" y="185210"/>
                      <a:pt x="146710" y="265220"/>
                      <a:pt x="121310" y="327450"/>
                    </a:cubicBezTo>
                    <a:cubicBezTo>
                      <a:pt x="45110" y="324275"/>
                      <a:pt x="-1244" y="263315"/>
                      <a:pt x="25" y="21124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2" name="Google Shape;292;p29"/>
              <p:cNvSpPr/>
              <p:nvPr/>
            </p:nvSpPr>
            <p:spPr>
              <a:xfrm>
                <a:off x="5487478" y="-5574935"/>
                <a:ext cx="75558" cy="85119"/>
              </a:xfrm>
              <a:custGeom>
                <a:avLst/>
                <a:gdLst/>
                <a:ahLst/>
                <a:cxnLst/>
                <a:rect l="l" t="t" r="r" b="b"/>
                <a:pathLst>
                  <a:path w="75558" h="85119" extrusionOk="0">
                    <a:moveTo>
                      <a:pt x="72571" y="83200"/>
                    </a:moveTo>
                    <a:cubicBezTo>
                      <a:pt x="64316" y="90185"/>
                      <a:pt x="42091" y="77485"/>
                      <a:pt x="23041" y="55260"/>
                    </a:cubicBezTo>
                    <a:cubicBezTo>
                      <a:pt x="3991" y="33035"/>
                      <a:pt x="-4898" y="8905"/>
                      <a:pt x="2721" y="1920"/>
                    </a:cubicBezTo>
                    <a:cubicBezTo>
                      <a:pt x="10977" y="-5065"/>
                      <a:pt x="33202" y="7635"/>
                      <a:pt x="52252" y="29860"/>
                    </a:cubicBezTo>
                    <a:cubicBezTo>
                      <a:pt x="71302" y="52085"/>
                      <a:pt x="80827" y="75580"/>
                      <a:pt x="72571" y="8320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3" name="Google Shape;293;p29"/>
              <p:cNvSpPr/>
              <p:nvPr/>
            </p:nvSpPr>
            <p:spPr>
              <a:xfrm>
                <a:off x="5233659" y="-5458715"/>
                <a:ext cx="69850" cy="82550"/>
              </a:xfrm>
              <a:custGeom>
                <a:avLst/>
                <a:gdLst/>
                <a:ahLst/>
                <a:cxnLst/>
                <a:rect l="l" t="t" r="r" b="b"/>
                <a:pathLst>
                  <a:path w="69850" h="82550" extrusionOk="0">
                    <a:moveTo>
                      <a:pt x="5715" y="82550"/>
                    </a:moveTo>
                    <a:lnTo>
                      <a:pt x="0" y="79375"/>
                    </a:lnTo>
                    <a:cubicBezTo>
                      <a:pt x="28575" y="34290"/>
                      <a:pt x="64770" y="0"/>
                      <a:pt x="65405" y="0"/>
                    </a:cubicBezTo>
                    <a:lnTo>
                      <a:pt x="69850" y="4445"/>
                    </a:lnTo>
                    <a:cubicBezTo>
                      <a:pt x="69850" y="4445"/>
                      <a:pt x="34290" y="38100"/>
                      <a:pt x="5715" y="8255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4" name="Google Shape;294;p29"/>
              <p:cNvSpPr/>
              <p:nvPr/>
            </p:nvSpPr>
            <p:spPr>
              <a:xfrm>
                <a:off x="4686925" y="-5607940"/>
                <a:ext cx="149859" cy="103504"/>
              </a:xfrm>
              <a:custGeom>
                <a:avLst/>
                <a:gdLst/>
                <a:ahLst/>
                <a:cxnLst/>
                <a:rect l="l" t="t" r="r" b="b"/>
                <a:pathLst>
                  <a:path w="149859" h="103504" extrusionOk="0">
                    <a:moveTo>
                      <a:pt x="1270" y="103505"/>
                    </a:moveTo>
                    <a:lnTo>
                      <a:pt x="0" y="97155"/>
                    </a:lnTo>
                    <a:cubicBezTo>
                      <a:pt x="107950" y="80010"/>
                      <a:pt x="144145" y="635"/>
                      <a:pt x="144145" y="0"/>
                    </a:cubicBezTo>
                    <a:lnTo>
                      <a:pt x="149860" y="2540"/>
                    </a:lnTo>
                    <a:cubicBezTo>
                      <a:pt x="149860" y="2540"/>
                      <a:pt x="112395" y="85090"/>
                      <a:pt x="1270" y="10350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5" name="Google Shape;295;p29"/>
              <p:cNvSpPr/>
              <p:nvPr/>
            </p:nvSpPr>
            <p:spPr>
              <a:xfrm rot="-1547762">
                <a:off x="5083806" y="-5643634"/>
                <a:ext cx="6348" cy="20947"/>
              </a:xfrm>
              <a:custGeom>
                <a:avLst/>
                <a:gdLst/>
                <a:ahLst/>
                <a:cxnLst/>
                <a:rect l="l" t="t" r="r" b="b"/>
                <a:pathLst>
                  <a:path w="6350" h="20955" extrusionOk="0">
                    <a:moveTo>
                      <a:pt x="0" y="0"/>
                    </a:moveTo>
                    <a:lnTo>
                      <a:pt x="6350" y="0"/>
                    </a:lnTo>
                    <a:lnTo>
                      <a:pt x="6350" y="20956"/>
                    </a:lnTo>
                    <a:lnTo>
                      <a:pt x="0" y="20956"/>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6" name="Google Shape;296;p29"/>
              <p:cNvSpPr/>
              <p:nvPr/>
            </p:nvSpPr>
            <p:spPr>
              <a:xfrm>
                <a:off x="5267475" y="-4865385"/>
                <a:ext cx="84409" cy="174160"/>
              </a:xfrm>
              <a:custGeom>
                <a:avLst/>
                <a:gdLst/>
                <a:ahLst/>
                <a:cxnLst/>
                <a:rect l="l" t="t" r="r" b="b"/>
                <a:pathLst>
                  <a:path w="84409" h="174160" extrusionOk="0">
                    <a:moveTo>
                      <a:pt x="83660" y="20079"/>
                    </a:moveTo>
                    <a:cubicBezTo>
                      <a:pt x="83660" y="20079"/>
                      <a:pt x="94455" y="139459"/>
                      <a:pt x="34130" y="168034"/>
                    </a:cubicBezTo>
                    <a:cubicBezTo>
                      <a:pt x="-26195" y="196609"/>
                      <a:pt x="10635" y="119139"/>
                      <a:pt x="16350" y="61354"/>
                    </a:cubicBezTo>
                    <a:cubicBezTo>
                      <a:pt x="22065" y="2934"/>
                      <a:pt x="83025" y="-19926"/>
                      <a:pt x="83660" y="2007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7" name="Google Shape;297;p29"/>
              <p:cNvSpPr/>
              <p:nvPr/>
            </p:nvSpPr>
            <p:spPr>
              <a:xfrm>
                <a:off x="4884884" y="-5179950"/>
                <a:ext cx="52865" cy="248920"/>
              </a:xfrm>
              <a:custGeom>
                <a:avLst/>
                <a:gdLst/>
                <a:ahLst/>
                <a:cxnLst/>
                <a:rect l="l" t="t" r="r" b="b"/>
                <a:pathLst>
                  <a:path w="52865" h="248920" extrusionOk="0">
                    <a:moveTo>
                      <a:pt x="10956" y="0"/>
                    </a:moveTo>
                    <a:cubicBezTo>
                      <a:pt x="10956" y="0"/>
                      <a:pt x="-32225" y="168910"/>
                      <a:pt x="52866" y="248920"/>
                    </a:cubicBezTo>
                    <a:cubicBezTo>
                      <a:pt x="5875" y="162560"/>
                      <a:pt x="4606" y="58420"/>
                      <a:pt x="10956"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8" name="Google Shape;298;p29"/>
              <p:cNvSpPr/>
              <p:nvPr/>
            </p:nvSpPr>
            <p:spPr>
              <a:xfrm>
                <a:off x="4834244" y="-5399025"/>
                <a:ext cx="86391" cy="104850"/>
              </a:xfrm>
              <a:custGeom>
                <a:avLst/>
                <a:gdLst/>
                <a:ahLst/>
                <a:cxnLst/>
                <a:rect l="l" t="t" r="r" b="b"/>
                <a:pathLst>
                  <a:path w="86391" h="104850" extrusionOk="0">
                    <a:moveTo>
                      <a:pt x="83820" y="0"/>
                    </a:moveTo>
                    <a:cubicBezTo>
                      <a:pt x="83820" y="0"/>
                      <a:pt x="84455" y="75565"/>
                      <a:pt x="0" y="102235"/>
                    </a:cubicBezTo>
                    <a:cubicBezTo>
                      <a:pt x="52705" y="116840"/>
                      <a:pt x="97790" y="68580"/>
                      <a:pt x="83820"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9" name="Google Shape;299;p29"/>
              <p:cNvSpPr/>
              <p:nvPr/>
            </p:nvSpPr>
            <p:spPr>
              <a:xfrm>
                <a:off x="5279046" y="-5517165"/>
                <a:ext cx="173573" cy="169613"/>
              </a:xfrm>
              <a:custGeom>
                <a:avLst/>
                <a:gdLst/>
                <a:ahLst/>
                <a:cxnLst/>
                <a:rect l="l" t="t" r="r" b="b"/>
                <a:pathLst>
                  <a:path w="173573" h="169613" extrusionOk="0">
                    <a:moveTo>
                      <a:pt x="164163" y="1300"/>
                    </a:moveTo>
                    <a:cubicBezTo>
                      <a:pt x="164163" y="1300"/>
                      <a:pt x="60023" y="74960"/>
                      <a:pt x="21288" y="126395"/>
                    </a:cubicBezTo>
                    <a:cubicBezTo>
                      <a:pt x="-17447" y="177830"/>
                      <a:pt x="-3477" y="189895"/>
                      <a:pt x="64469" y="126395"/>
                    </a:cubicBezTo>
                    <a:cubicBezTo>
                      <a:pt x="133048" y="63530"/>
                      <a:pt x="198453" y="-10765"/>
                      <a:pt x="164163" y="130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pic>
        <p:nvPicPr>
          <p:cNvPr id="4" name="Picture 3">
            <a:extLst>
              <a:ext uri="{FF2B5EF4-FFF2-40B4-BE49-F238E27FC236}">
                <a16:creationId xmlns:a16="http://schemas.microsoft.com/office/drawing/2014/main" id="{8C13470F-2CEE-B65D-2402-257E402E9142}"/>
              </a:ext>
            </a:extLst>
          </p:cNvPr>
          <p:cNvPicPr>
            <a:picLocks noChangeAspect="1"/>
          </p:cNvPicPr>
          <p:nvPr/>
        </p:nvPicPr>
        <p:blipFill>
          <a:blip r:embed="rId3"/>
          <a:stretch>
            <a:fillRect/>
          </a:stretch>
        </p:blipFill>
        <p:spPr>
          <a:xfrm>
            <a:off x="1350990" y="3281736"/>
            <a:ext cx="1739401" cy="160372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8" name="Google Shape;418;p38"/>
          <p:cNvSpPr txBox="1">
            <a:spLocks noGrp="1"/>
          </p:cNvSpPr>
          <p:nvPr>
            <p:ph type="title" idx="2"/>
          </p:nvPr>
        </p:nvSpPr>
        <p:spPr>
          <a:xfrm>
            <a:off x="453886" y="133055"/>
            <a:ext cx="4528882"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800" b="1" i="0" dirty="0">
                <a:solidFill>
                  <a:schemeClr val="tx1"/>
                </a:solidFill>
                <a:latin typeface="Varela Round" panose="00000500000000000000" pitchFamily="2" charset="-79"/>
                <a:cs typeface="Varela Round" panose="00000500000000000000" pitchFamily="2" charset="-79"/>
              </a:rPr>
              <a:t>Flow chart</a:t>
            </a:r>
            <a:endParaRPr i="0" dirty="0">
              <a:solidFill>
                <a:schemeClr val="tx1"/>
              </a:solidFill>
            </a:endParaRPr>
          </a:p>
        </p:txBody>
      </p:sp>
      <p:pic>
        <p:nvPicPr>
          <p:cNvPr id="13" name="Picture 12">
            <a:extLst>
              <a:ext uri="{FF2B5EF4-FFF2-40B4-BE49-F238E27FC236}">
                <a16:creationId xmlns:a16="http://schemas.microsoft.com/office/drawing/2014/main" id="{49E97F44-EF98-6BA0-C00F-C874B903C3DD}"/>
              </a:ext>
            </a:extLst>
          </p:cNvPr>
          <p:cNvPicPr>
            <a:picLocks noChangeAspect="1"/>
          </p:cNvPicPr>
          <p:nvPr/>
        </p:nvPicPr>
        <p:blipFill>
          <a:blip r:embed="rId3"/>
          <a:stretch>
            <a:fillRect/>
          </a:stretch>
        </p:blipFill>
        <p:spPr>
          <a:xfrm>
            <a:off x="453886" y="752041"/>
            <a:ext cx="8431034" cy="439145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39"/>
          <p:cNvSpPr txBox="1">
            <a:spLocks noGrp="1"/>
          </p:cNvSpPr>
          <p:nvPr>
            <p:ph type="subTitle" idx="1"/>
          </p:nvPr>
        </p:nvSpPr>
        <p:spPr>
          <a:xfrm>
            <a:off x="348983" y="733841"/>
            <a:ext cx="6815718" cy="3432914"/>
          </a:xfrm>
          <a:prstGeom prst="rect">
            <a:avLst/>
          </a:prstGeom>
        </p:spPr>
        <p:txBody>
          <a:bodyPr spcFirstLastPara="1" wrap="square" lIns="91425" tIns="91425" rIns="91425" bIns="91425" anchor="t" anchorCtr="0">
            <a:noAutofit/>
          </a:bodyPr>
          <a:lstStyle/>
          <a:p>
            <a:pPr marL="0" indent="0" algn="l">
              <a:lnSpc>
                <a:spcPct val="150000"/>
              </a:lnSpc>
              <a:buNone/>
            </a:pPr>
            <a:r>
              <a:rPr lang="en-US" b="1" dirty="0">
                <a:solidFill>
                  <a:schemeClr val="bg1">
                    <a:lumMod val="10000"/>
                  </a:schemeClr>
                </a:solidFill>
              </a:rPr>
              <a:t>Metrics Used:</a:t>
            </a:r>
            <a:endParaRPr lang="en-US" dirty="0">
              <a:solidFill>
                <a:schemeClr val="bg1">
                  <a:lumMod val="10000"/>
                </a:schemeClr>
              </a:solidFill>
            </a:endParaRPr>
          </a:p>
          <a:p>
            <a:pPr algn="l">
              <a:lnSpc>
                <a:spcPct val="150000"/>
              </a:lnSpc>
              <a:buFont typeface="Arial" panose="020B0604020202020204" pitchFamily="34" charset="0"/>
              <a:buChar char="•"/>
            </a:pPr>
            <a:r>
              <a:rPr lang="en-US" b="1" dirty="0">
                <a:solidFill>
                  <a:schemeClr val="bg1">
                    <a:lumMod val="10000"/>
                  </a:schemeClr>
                </a:solidFill>
              </a:rPr>
              <a:t>Accuracy:</a:t>
            </a:r>
            <a:r>
              <a:rPr lang="en-US" dirty="0">
                <a:solidFill>
                  <a:schemeClr val="bg1">
                    <a:lumMod val="10000"/>
                  </a:schemeClr>
                </a:solidFill>
              </a:rPr>
              <a:t> The proportion of correctly predicted instances</a:t>
            </a:r>
          </a:p>
          <a:p>
            <a:pPr algn="l">
              <a:lnSpc>
                <a:spcPct val="150000"/>
              </a:lnSpc>
              <a:buFont typeface="Arial" panose="020B0604020202020204" pitchFamily="34" charset="0"/>
              <a:buChar char="•"/>
            </a:pPr>
            <a:r>
              <a:rPr lang="en-US" b="1" dirty="0">
                <a:solidFill>
                  <a:schemeClr val="bg1">
                    <a:lumMod val="10000"/>
                  </a:schemeClr>
                </a:solidFill>
              </a:rPr>
              <a:t>Precision:</a:t>
            </a:r>
            <a:r>
              <a:rPr lang="en-US" dirty="0">
                <a:solidFill>
                  <a:schemeClr val="bg1">
                    <a:lumMod val="10000"/>
                  </a:schemeClr>
                </a:solidFill>
              </a:rPr>
              <a:t> The proportion of true positive results out of all positive predictions</a:t>
            </a:r>
          </a:p>
          <a:p>
            <a:pPr algn="l">
              <a:lnSpc>
                <a:spcPct val="150000"/>
              </a:lnSpc>
              <a:buFont typeface="Arial" panose="020B0604020202020204" pitchFamily="34" charset="0"/>
              <a:buChar char="•"/>
            </a:pPr>
            <a:r>
              <a:rPr lang="en-US" b="1" dirty="0">
                <a:solidFill>
                  <a:schemeClr val="bg1">
                    <a:lumMod val="10000"/>
                  </a:schemeClr>
                </a:solidFill>
              </a:rPr>
              <a:t>Recall:</a:t>
            </a:r>
            <a:r>
              <a:rPr lang="en-US" dirty="0">
                <a:solidFill>
                  <a:schemeClr val="bg1">
                    <a:lumMod val="10000"/>
                  </a:schemeClr>
                </a:solidFill>
              </a:rPr>
              <a:t> The proportion of true positive results out of all actual positives</a:t>
            </a:r>
          </a:p>
          <a:p>
            <a:pPr algn="l">
              <a:lnSpc>
                <a:spcPct val="150000"/>
              </a:lnSpc>
              <a:buFont typeface="Arial" panose="020B0604020202020204" pitchFamily="34" charset="0"/>
              <a:buChar char="•"/>
            </a:pPr>
            <a:r>
              <a:rPr lang="en-US" b="1" dirty="0">
                <a:solidFill>
                  <a:schemeClr val="bg1">
                    <a:lumMod val="10000"/>
                  </a:schemeClr>
                </a:solidFill>
              </a:rPr>
              <a:t>F1 Score:</a:t>
            </a:r>
            <a:r>
              <a:rPr lang="en-US" dirty="0">
                <a:solidFill>
                  <a:schemeClr val="bg1">
                    <a:lumMod val="10000"/>
                  </a:schemeClr>
                </a:solidFill>
              </a:rPr>
              <a:t> The harmonic mean of precision and recall</a:t>
            </a:r>
          </a:p>
          <a:p>
            <a:pPr algn="l">
              <a:lnSpc>
                <a:spcPct val="150000"/>
              </a:lnSpc>
              <a:buFont typeface="Arial" panose="020B0604020202020204" pitchFamily="34" charset="0"/>
              <a:buChar char="•"/>
            </a:pPr>
            <a:r>
              <a:rPr lang="en-US" b="1" dirty="0">
                <a:solidFill>
                  <a:schemeClr val="bg1">
                    <a:lumMod val="10000"/>
                  </a:schemeClr>
                </a:solidFill>
              </a:rPr>
              <a:t>Confusion Matrix</a:t>
            </a:r>
            <a:r>
              <a:rPr lang="en-US" dirty="0">
                <a:solidFill>
                  <a:schemeClr val="bg1">
                    <a:lumMod val="10000"/>
                  </a:schemeClr>
                </a:solidFill>
              </a:rPr>
              <a:t>: It shows the true </a:t>
            </a:r>
            <a:r>
              <a:rPr lang="en-US" dirty="0" err="1">
                <a:solidFill>
                  <a:schemeClr val="bg1">
                    <a:lumMod val="10000"/>
                  </a:schemeClr>
                </a:solidFill>
              </a:rPr>
              <a:t>positives,false</a:t>
            </a:r>
            <a:r>
              <a:rPr lang="en-US" dirty="0">
                <a:solidFill>
                  <a:schemeClr val="bg1">
                    <a:lumMod val="10000"/>
                  </a:schemeClr>
                </a:solidFill>
              </a:rPr>
              <a:t> </a:t>
            </a:r>
            <a:r>
              <a:rPr lang="en-US" dirty="0" err="1">
                <a:solidFill>
                  <a:schemeClr val="bg1">
                    <a:lumMod val="10000"/>
                  </a:schemeClr>
                </a:solidFill>
              </a:rPr>
              <a:t>positives,true</a:t>
            </a:r>
            <a:r>
              <a:rPr lang="en-US" dirty="0">
                <a:solidFill>
                  <a:schemeClr val="bg1">
                    <a:lumMod val="10000"/>
                  </a:schemeClr>
                </a:solidFill>
              </a:rPr>
              <a:t> negatives and false negatives.</a:t>
            </a:r>
          </a:p>
          <a:p>
            <a:pPr marL="0" indent="0" algn="l">
              <a:lnSpc>
                <a:spcPct val="150000"/>
              </a:lnSpc>
              <a:buNone/>
            </a:pPr>
            <a:r>
              <a:rPr lang="en-US" b="1" dirty="0">
                <a:solidFill>
                  <a:schemeClr val="bg1">
                    <a:lumMod val="10000"/>
                  </a:schemeClr>
                </a:solidFill>
              </a:rPr>
              <a:t>Results:</a:t>
            </a:r>
            <a:endParaRPr lang="en-US" dirty="0">
              <a:solidFill>
                <a:schemeClr val="bg1">
                  <a:lumMod val="10000"/>
                </a:schemeClr>
              </a:solidFill>
            </a:endParaRPr>
          </a:p>
          <a:p>
            <a:pPr algn="l">
              <a:lnSpc>
                <a:spcPct val="150000"/>
              </a:lnSpc>
              <a:buFont typeface="Arial" panose="020B0604020202020204" pitchFamily="34" charset="0"/>
              <a:buChar char="•"/>
            </a:pPr>
            <a:r>
              <a:rPr lang="en-US" b="1" dirty="0">
                <a:solidFill>
                  <a:schemeClr val="bg1">
                    <a:lumMod val="10000"/>
                  </a:schemeClr>
                </a:solidFill>
              </a:rPr>
              <a:t>Best Accuracy:</a:t>
            </a:r>
            <a:r>
              <a:rPr lang="en-US" dirty="0">
                <a:solidFill>
                  <a:schemeClr val="bg1">
                    <a:lumMod val="10000"/>
                  </a:schemeClr>
                </a:solidFill>
              </a:rPr>
              <a:t> 92% </a:t>
            </a:r>
          </a:p>
          <a:p>
            <a:pPr algn="l">
              <a:lnSpc>
                <a:spcPct val="150000"/>
              </a:lnSpc>
              <a:buFont typeface="Arial" panose="020B0604020202020204" pitchFamily="34" charset="0"/>
              <a:buChar char="•"/>
            </a:pPr>
            <a:r>
              <a:rPr lang="en-US" b="1" dirty="0">
                <a:solidFill>
                  <a:schemeClr val="bg1">
                    <a:lumMod val="10000"/>
                  </a:schemeClr>
                </a:solidFill>
              </a:rPr>
              <a:t>Mean Accuracy</a:t>
            </a:r>
            <a:r>
              <a:rPr lang="en-US" dirty="0">
                <a:solidFill>
                  <a:schemeClr val="bg1">
                    <a:lumMod val="10000"/>
                  </a:schemeClr>
                </a:solidFill>
              </a:rPr>
              <a:t>: 86.17%</a:t>
            </a:r>
          </a:p>
          <a:p>
            <a:pPr algn="l">
              <a:lnSpc>
                <a:spcPct val="150000"/>
              </a:lnSpc>
              <a:buFont typeface="Arial" panose="020B0604020202020204" pitchFamily="34" charset="0"/>
              <a:buChar char="•"/>
            </a:pPr>
            <a:endParaRPr lang="en-US" dirty="0"/>
          </a:p>
        </p:txBody>
      </p:sp>
      <p:sp>
        <p:nvSpPr>
          <p:cNvPr id="426" name="Google Shape;426;p39"/>
          <p:cNvSpPr txBox="1">
            <a:spLocks noGrp="1"/>
          </p:cNvSpPr>
          <p:nvPr>
            <p:ph type="title"/>
          </p:nvPr>
        </p:nvSpPr>
        <p:spPr>
          <a:xfrm>
            <a:off x="348983" y="347789"/>
            <a:ext cx="3281839" cy="52904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sz="2400" b="1" i="0" dirty="0">
                <a:solidFill>
                  <a:schemeClr val="tx1"/>
                </a:solidFill>
                <a:latin typeface="Varela Round" panose="00000500000000000000" pitchFamily="2" charset="-79"/>
                <a:cs typeface="Varela Round" panose="00000500000000000000" pitchFamily="2" charset="-79"/>
              </a:rPr>
              <a:t>Evaluation Metrics</a:t>
            </a:r>
            <a:endParaRPr sz="2400" b="1" i="0" dirty="0">
              <a:solidFill>
                <a:schemeClr val="tx1"/>
              </a:solidFill>
            </a:endParaRPr>
          </a:p>
        </p:txBody>
      </p:sp>
      <p:grpSp>
        <p:nvGrpSpPr>
          <p:cNvPr id="427" name="Google Shape;427;p39"/>
          <p:cNvGrpSpPr/>
          <p:nvPr/>
        </p:nvGrpSpPr>
        <p:grpSpPr>
          <a:xfrm>
            <a:off x="7240706" y="2409942"/>
            <a:ext cx="1774939" cy="1344930"/>
            <a:chOff x="12581280" y="-5390685"/>
            <a:chExt cx="1329841" cy="1007665"/>
          </a:xfrm>
        </p:grpSpPr>
        <p:sp>
          <p:nvSpPr>
            <p:cNvPr id="428" name="Google Shape;428;p39"/>
            <p:cNvSpPr/>
            <p:nvPr/>
          </p:nvSpPr>
          <p:spPr>
            <a:xfrm>
              <a:off x="12684155" y="-5390685"/>
              <a:ext cx="1146177" cy="1007665"/>
            </a:xfrm>
            <a:custGeom>
              <a:avLst/>
              <a:gdLst/>
              <a:ahLst/>
              <a:cxnLst/>
              <a:rect l="l" t="t" r="r" b="b"/>
              <a:pathLst>
                <a:path w="1146177" h="1007665" extrusionOk="0">
                  <a:moveTo>
                    <a:pt x="572771" y="152320"/>
                  </a:moveTo>
                  <a:cubicBezTo>
                    <a:pt x="760096" y="-130890"/>
                    <a:pt x="1145541" y="15795"/>
                    <a:pt x="1146176" y="306625"/>
                  </a:cubicBezTo>
                  <a:cubicBezTo>
                    <a:pt x="1147446" y="691435"/>
                    <a:pt x="575311" y="1007665"/>
                    <a:pt x="575311" y="1007665"/>
                  </a:cubicBezTo>
                  <a:cubicBezTo>
                    <a:pt x="575311" y="1007665"/>
                    <a:pt x="1271" y="694610"/>
                    <a:pt x="1" y="309800"/>
                  </a:cubicBezTo>
                  <a:cubicBezTo>
                    <a:pt x="-634" y="19605"/>
                    <a:pt x="383541" y="-129620"/>
                    <a:pt x="572771" y="15232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Arial"/>
                <a:ea typeface="Arial"/>
                <a:cs typeface="Arial"/>
                <a:sym typeface="Arial"/>
              </a:endParaRPr>
            </a:p>
          </p:txBody>
        </p:sp>
        <p:sp>
          <p:nvSpPr>
            <p:cNvPr id="429" name="Google Shape;429;p39"/>
            <p:cNvSpPr/>
            <p:nvPr/>
          </p:nvSpPr>
          <p:spPr>
            <a:xfrm>
              <a:off x="12684153" y="-5389244"/>
              <a:ext cx="713106" cy="1006223"/>
            </a:xfrm>
            <a:custGeom>
              <a:avLst/>
              <a:gdLst/>
              <a:ahLst/>
              <a:cxnLst/>
              <a:rect l="l" t="t" r="r" b="b"/>
              <a:pathLst>
                <a:path w="713106" h="1006223" extrusionOk="0">
                  <a:moveTo>
                    <a:pt x="397512" y="13718"/>
                  </a:moveTo>
                  <a:cubicBezTo>
                    <a:pt x="306072" y="64518"/>
                    <a:pt x="239397" y="161038"/>
                    <a:pt x="240031" y="282323"/>
                  </a:cubicBezTo>
                  <a:cubicBezTo>
                    <a:pt x="240667" y="563628"/>
                    <a:pt x="548642" y="806833"/>
                    <a:pt x="713106" y="917323"/>
                  </a:cubicBezTo>
                  <a:cubicBezTo>
                    <a:pt x="633731" y="973838"/>
                    <a:pt x="575312" y="1006223"/>
                    <a:pt x="575312" y="1006223"/>
                  </a:cubicBezTo>
                  <a:cubicBezTo>
                    <a:pt x="575312" y="1006223"/>
                    <a:pt x="1271" y="693168"/>
                    <a:pt x="1" y="308358"/>
                  </a:cubicBezTo>
                  <a:cubicBezTo>
                    <a:pt x="-633" y="92458"/>
                    <a:pt x="211456" y="-45337"/>
                    <a:pt x="397512" y="1371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0" name="Google Shape;430;p39"/>
            <p:cNvSpPr/>
            <p:nvPr/>
          </p:nvSpPr>
          <p:spPr>
            <a:xfrm>
              <a:off x="13378641" y="-5287183"/>
              <a:ext cx="291872" cy="419127"/>
            </a:xfrm>
            <a:custGeom>
              <a:avLst/>
              <a:gdLst/>
              <a:ahLst/>
              <a:cxnLst/>
              <a:rect l="l" t="t" r="r" b="b"/>
              <a:pathLst>
                <a:path w="291872" h="419127" extrusionOk="0">
                  <a:moveTo>
                    <a:pt x="10999" y="173277"/>
                  </a:moveTo>
                  <a:cubicBezTo>
                    <a:pt x="-19482" y="286942"/>
                    <a:pt x="15443" y="395527"/>
                    <a:pt x="90374" y="415847"/>
                  </a:cubicBezTo>
                  <a:cubicBezTo>
                    <a:pt x="164668" y="436167"/>
                    <a:pt x="250393" y="359967"/>
                    <a:pt x="280874" y="245667"/>
                  </a:cubicBezTo>
                  <a:cubicBezTo>
                    <a:pt x="311354" y="132002"/>
                    <a:pt x="276429" y="23417"/>
                    <a:pt x="201499" y="3097"/>
                  </a:cubicBezTo>
                  <a:cubicBezTo>
                    <a:pt x="127204" y="-16588"/>
                    <a:pt x="41479" y="59612"/>
                    <a:pt x="10999" y="17327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1" name="Google Shape;431;p39"/>
            <p:cNvSpPr/>
            <p:nvPr/>
          </p:nvSpPr>
          <p:spPr>
            <a:xfrm>
              <a:off x="12581280" y="-5224395"/>
              <a:ext cx="1329841" cy="557650"/>
            </a:xfrm>
            <a:custGeom>
              <a:avLst/>
              <a:gdLst/>
              <a:ahLst/>
              <a:cxnLst/>
              <a:rect l="l" t="t" r="r" b="b"/>
              <a:pathLst>
                <a:path w="1326525" h="556259" extrusionOk="0">
                  <a:moveTo>
                    <a:pt x="347350" y="400685"/>
                  </a:moveTo>
                  <a:lnTo>
                    <a:pt x="346079" y="407035"/>
                  </a:lnTo>
                  <a:lnTo>
                    <a:pt x="342270" y="401955"/>
                  </a:lnTo>
                  <a:lnTo>
                    <a:pt x="249560" y="284480"/>
                  </a:lnTo>
                  <a:cubicBezTo>
                    <a:pt x="256545" y="284480"/>
                    <a:pt x="-1265" y="280670"/>
                    <a:pt x="5" y="281305"/>
                  </a:cubicBezTo>
                  <a:lnTo>
                    <a:pt x="251465" y="279400"/>
                  </a:lnTo>
                  <a:lnTo>
                    <a:pt x="252100" y="279400"/>
                  </a:lnTo>
                  <a:lnTo>
                    <a:pt x="252735" y="280035"/>
                  </a:lnTo>
                  <a:lnTo>
                    <a:pt x="342270" y="391160"/>
                  </a:lnTo>
                  <a:lnTo>
                    <a:pt x="395610" y="33020"/>
                  </a:lnTo>
                  <a:lnTo>
                    <a:pt x="400690" y="0"/>
                  </a:lnTo>
                  <a:lnTo>
                    <a:pt x="405135" y="33655"/>
                  </a:lnTo>
                  <a:cubicBezTo>
                    <a:pt x="417835" y="133350"/>
                    <a:pt x="455300" y="440055"/>
                    <a:pt x="455300" y="440055"/>
                  </a:cubicBezTo>
                  <a:lnTo>
                    <a:pt x="508640" y="230505"/>
                  </a:lnTo>
                  <a:lnTo>
                    <a:pt x="514354" y="208915"/>
                  </a:lnTo>
                  <a:lnTo>
                    <a:pt x="520704" y="230505"/>
                  </a:lnTo>
                  <a:lnTo>
                    <a:pt x="546105" y="316230"/>
                  </a:lnTo>
                  <a:lnTo>
                    <a:pt x="710570" y="316230"/>
                  </a:lnTo>
                  <a:cubicBezTo>
                    <a:pt x="710570" y="316230"/>
                    <a:pt x="748035" y="58420"/>
                    <a:pt x="753115" y="22860"/>
                  </a:cubicBezTo>
                  <a:cubicBezTo>
                    <a:pt x="753750" y="33020"/>
                    <a:pt x="788675" y="465455"/>
                    <a:pt x="788675" y="465455"/>
                  </a:cubicBezTo>
                  <a:lnTo>
                    <a:pt x="845825" y="150495"/>
                  </a:lnTo>
                  <a:lnTo>
                    <a:pt x="849000" y="131445"/>
                  </a:lnTo>
                  <a:lnTo>
                    <a:pt x="854715" y="149860"/>
                  </a:lnTo>
                  <a:lnTo>
                    <a:pt x="911865" y="331470"/>
                  </a:lnTo>
                  <a:lnTo>
                    <a:pt x="1011560" y="332105"/>
                  </a:lnTo>
                  <a:lnTo>
                    <a:pt x="1082045" y="161925"/>
                  </a:lnTo>
                  <a:lnTo>
                    <a:pt x="1084585" y="155575"/>
                  </a:lnTo>
                  <a:lnTo>
                    <a:pt x="1086490" y="162560"/>
                  </a:lnTo>
                  <a:lnTo>
                    <a:pt x="1111890" y="262255"/>
                  </a:lnTo>
                  <a:lnTo>
                    <a:pt x="1111890" y="262255"/>
                  </a:lnTo>
                  <a:cubicBezTo>
                    <a:pt x="1104270" y="259080"/>
                    <a:pt x="1327790" y="263525"/>
                    <a:pt x="1326520" y="262890"/>
                  </a:cubicBezTo>
                  <a:cubicBezTo>
                    <a:pt x="1325250" y="262890"/>
                    <a:pt x="1110620" y="264160"/>
                    <a:pt x="1109350" y="264160"/>
                  </a:cubicBezTo>
                  <a:lnTo>
                    <a:pt x="1108715" y="262890"/>
                  </a:lnTo>
                  <a:lnTo>
                    <a:pt x="1083315" y="170180"/>
                  </a:lnTo>
                  <a:lnTo>
                    <a:pt x="1016640" y="336550"/>
                  </a:lnTo>
                  <a:lnTo>
                    <a:pt x="1016005" y="338455"/>
                  </a:lnTo>
                  <a:lnTo>
                    <a:pt x="1013465" y="338455"/>
                  </a:lnTo>
                  <a:lnTo>
                    <a:pt x="908055" y="339090"/>
                  </a:lnTo>
                  <a:lnTo>
                    <a:pt x="904880" y="339090"/>
                  </a:lnTo>
                  <a:lnTo>
                    <a:pt x="904245" y="336550"/>
                  </a:lnTo>
                  <a:lnTo>
                    <a:pt x="850905" y="170815"/>
                  </a:lnTo>
                  <a:cubicBezTo>
                    <a:pt x="850905" y="170815"/>
                    <a:pt x="786135" y="537845"/>
                    <a:pt x="782960" y="556260"/>
                  </a:cubicBezTo>
                  <a:lnTo>
                    <a:pt x="779150" y="511175"/>
                  </a:lnTo>
                  <a:lnTo>
                    <a:pt x="748035" y="137160"/>
                  </a:lnTo>
                  <a:lnTo>
                    <a:pt x="721365" y="324485"/>
                  </a:lnTo>
                  <a:lnTo>
                    <a:pt x="720730" y="330200"/>
                  </a:lnTo>
                  <a:lnTo>
                    <a:pt x="715015" y="330200"/>
                  </a:lnTo>
                  <a:lnTo>
                    <a:pt x="539755" y="330200"/>
                  </a:lnTo>
                  <a:lnTo>
                    <a:pt x="535310" y="330200"/>
                  </a:lnTo>
                  <a:lnTo>
                    <a:pt x="534040" y="325755"/>
                  </a:lnTo>
                  <a:lnTo>
                    <a:pt x="514354" y="257810"/>
                  </a:lnTo>
                  <a:lnTo>
                    <a:pt x="458475" y="474980"/>
                  </a:lnTo>
                  <a:lnTo>
                    <a:pt x="450854" y="505460"/>
                  </a:lnTo>
                  <a:lnTo>
                    <a:pt x="447045" y="474345"/>
                  </a:lnTo>
                  <a:cubicBezTo>
                    <a:pt x="435615" y="375285"/>
                    <a:pt x="412754" y="184785"/>
                    <a:pt x="399420" y="69215"/>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pic>
        <p:nvPicPr>
          <p:cNvPr id="2" name="Google Shape;527;p45">
            <a:extLst>
              <a:ext uri="{FF2B5EF4-FFF2-40B4-BE49-F238E27FC236}">
                <a16:creationId xmlns:a16="http://schemas.microsoft.com/office/drawing/2014/main" id="{D1CFCE0D-3230-EAC3-2ED5-CC192AAD31C2}"/>
              </a:ext>
            </a:extLst>
          </p:cNvPr>
          <p:cNvPicPr preferRelativeResize="0">
            <a:picLocks/>
          </p:cNvPicPr>
          <p:nvPr/>
        </p:nvPicPr>
        <p:blipFill rotWithShape="1">
          <a:blip r:embed="rId3">
            <a:alphaModFix/>
          </a:blip>
          <a:srcRect b="18086"/>
          <a:stretch/>
        </p:blipFill>
        <p:spPr>
          <a:xfrm>
            <a:off x="4228022" y="3257719"/>
            <a:ext cx="3433139" cy="1818075"/>
          </a:xfrm>
          <a:prstGeom prst="roundRect">
            <a:avLst>
              <a:gd name="adj" fmla="val 16667"/>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0"/>
          <p:cNvSpPr txBox="1">
            <a:spLocks noGrp="1"/>
          </p:cNvSpPr>
          <p:nvPr>
            <p:ph type="title"/>
          </p:nvPr>
        </p:nvSpPr>
        <p:spPr>
          <a:xfrm>
            <a:off x="720000" y="196534"/>
            <a:ext cx="3111209" cy="571741"/>
          </a:xfrm>
          <a:prstGeom prst="rect">
            <a:avLst/>
          </a:prstGeom>
        </p:spPr>
        <p:txBody>
          <a:bodyPr spcFirstLastPara="1" wrap="square" lIns="91425" tIns="91425" rIns="91425" bIns="91425" anchor="t" anchorCtr="0">
            <a:noAutofit/>
          </a:bodyPr>
          <a:lstStyle/>
          <a:p>
            <a:r>
              <a:rPr lang="en-US" sz="3200" i="0" dirty="0"/>
              <a:t>Screenshot</a:t>
            </a:r>
            <a:br>
              <a:rPr lang="en-US" sz="3200" dirty="0"/>
            </a:br>
            <a:endParaRPr lang="en-IN" dirty="0"/>
          </a:p>
        </p:txBody>
      </p:sp>
      <p:sp>
        <p:nvSpPr>
          <p:cNvPr id="444" name="Google Shape;444;p40"/>
          <p:cNvSpPr/>
          <p:nvPr/>
        </p:nvSpPr>
        <p:spPr>
          <a:xfrm>
            <a:off x="6919425" y="-3366848"/>
            <a:ext cx="945804" cy="1132827"/>
          </a:xfrm>
          <a:custGeom>
            <a:avLst/>
            <a:gdLst/>
            <a:ahLst/>
            <a:cxnLst/>
            <a:rect l="l" t="t" r="r" b="b"/>
            <a:pathLst>
              <a:path w="224790" h="269240" extrusionOk="0">
                <a:moveTo>
                  <a:pt x="224790" y="269240"/>
                </a:moveTo>
                <a:lnTo>
                  <a:pt x="220980" y="269240"/>
                </a:lnTo>
                <a:cubicBezTo>
                  <a:pt x="220980" y="144780"/>
                  <a:pt x="160655" y="79375"/>
                  <a:pt x="110490" y="46355"/>
                </a:cubicBezTo>
                <a:cubicBezTo>
                  <a:pt x="55880" y="10160"/>
                  <a:pt x="636" y="3810"/>
                  <a:pt x="0" y="3810"/>
                </a:cubicBezTo>
                <a:lnTo>
                  <a:pt x="636" y="0"/>
                </a:lnTo>
                <a:cubicBezTo>
                  <a:pt x="1270" y="0"/>
                  <a:pt x="57150" y="6985"/>
                  <a:pt x="113030" y="43180"/>
                </a:cubicBezTo>
                <a:cubicBezTo>
                  <a:pt x="163195" y="76835"/>
                  <a:pt x="224790" y="142875"/>
                  <a:pt x="224790" y="26924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CBEDBFF4-5189-104B-BA15-959CFBB55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999" y="768275"/>
            <a:ext cx="3955909" cy="2042519"/>
          </a:xfrm>
          <a:prstGeom prst="rect">
            <a:avLst/>
          </a:prstGeom>
        </p:spPr>
      </p:pic>
      <p:pic>
        <p:nvPicPr>
          <p:cNvPr id="3" name="Picture 2">
            <a:extLst>
              <a:ext uri="{FF2B5EF4-FFF2-40B4-BE49-F238E27FC236}">
                <a16:creationId xmlns:a16="http://schemas.microsoft.com/office/drawing/2014/main" id="{DB422A73-6528-2917-29F7-E51D0688F7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3111" y="353291"/>
            <a:ext cx="3814821" cy="2337954"/>
          </a:xfrm>
          <a:prstGeom prst="rect">
            <a:avLst/>
          </a:prstGeom>
        </p:spPr>
      </p:pic>
      <p:pic>
        <p:nvPicPr>
          <p:cNvPr id="4" name="Picture 3">
            <a:extLst>
              <a:ext uri="{FF2B5EF4-FFF2-40B4-BE49-F238E27FC236}">
                <a16:creationId xmlns:a16="http://schemas.microsoft.com/office/drawing/2014/main" id="{DAB5A35A-243F-50F8-C340-1478FCB241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0000" y="2810795"/>
            <a:ext cx="3955908" cy="2332706"/>
          </a:xfrm>
          <a:prstGeom prst="rect">
            <a:avLst/>
          </a:prstGeom>
        </p:spPr>
      </p:pic>
      <p:pic>
        <p:nvPicPr>
          <p:cNvPr id="5" name="Picture 4">
            <a:extLst>
              <a:ext uri="{FF2B5EF4-FFF2-40B4-BE49-F238E27FC236}">
                <a16:creationId xmlns:a16="http://schemas.microsoft.com/office/drawing/2014/main" id="{CBF9F0DB-6B15-72C8-2DFB-A1DC2573D8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33110" y="2691245"/>
            <a:ext cx="3814822" cy="245225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41"/>
          <p:cNvSpPr txBox="1">
            <a:spLocks noGrp="1"/>
          </p:cNvSpPr>
          <p:nvPr>
            <p:ph type="title"/>
          </p:nvPr>
        </p:nvSpPr>
        <p:spPr>
          <a:xfrm>
            <a:off x="715100" y="445025"/>
            <a:ext cx="7713900" cy="64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200" b="1" i="0" dirty="0">
                <a:solidFill>
                  <a:schemeClr val="tx1"/>
                </a:solidFill>
                <a:latin typeface="Varela Round" panose="00000500000000000000" pitchFamily="2" charset="-79"/>
                <a:cs typeface="Varela Round" panose="00000500000000000000" pitchFamily="2" charset="-79"/>
              </a:rPr>
              <a:t>Future Work</a:t>
            </a:r>
            <a:endParaRPr i="0" dirty="0">
              <a:solidFill>
                <a:schemeClr val="tx1"/>
              </a:solidFill>
            </a:endParaRPr>
          </a:p>
        </p:txBody>
      </p:sp>
      <p:sp>
        <p:nvSpPr>
          <p:cNvPr id="453" name="Google Shape;453;p41"/>
          <p:cNvSpPr txBox="1"/>
          <p:nvPr/>
        </p:nvSpPr>
        <p:spPr>
          <a:xfrm>
            <a:off x="714999" y="1000706"/>
            <a:ext cx="7826328" cy="3488168"/>
          </a:xfrm>
          <a:prstGeom prst="rect">
            <a:avLst/>
          </a:prstGeom>
          <a:noFill/>
          <a:ln>
            <a:noFill/>
          </a:ln>
        </p:spPr>
        <p:txBody>
          <a:bodyPr spcFirstLastPara="1" wrap="square" lIns="91425" tIns="91425" rIns="91425" bIns="91425" anchor="t" anchorCtr="0">
            <a:no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1">
                    <a:lumMod val="10000"/>
                  </a:schemeClr>
                </a:solidFill>
                <a:effectLst/>
              </a:rPr>
              <a:t>Model Optimization :-</a:t>
            </a:r>
          </a:p>
          <a:p>
            <a:pPr marL="0" marR="0" lvl="0" indent="0" algn="just" defTabSz="914400" rtl="0" eaLnBrk="0" fontAlgn="base" latinLnBrk="0" hangingPunct="0">
              <a:lnSpc>
                <a:spcPct val="100000"/>
              </a:lnSpc>
              <a:spcBef>
                <a:spcPct val="0"/>
              </a:spcBef>
              <a:spcAft>
                <a:spcPct val="0"/>
              </a:spcAft>
              <a:buClrTx/>
              <a:buSzTx/>
              <a:tabLst/>
            </a:pPr>
            <a:r>
              <a:rPr lang="en-US" altLang="en-US" sz="1100" dirty="0">
                <a:solidFill>
                  <a:schemeClr val="bg1">
                    <a:lumMod val="10000"/>
                  </a:schemeClr>
                </a:solidFill>
              </a:rPr>
              <a:t>   </a:t>
            </a:r>
            <a:r>
              <a:rPr kumimoji="0" lang="en-US" altLang="en-US" sz="1200" b="0" i="0" u="none" strike="noStrike" cap="none" normalizeH="0" baseline="0" dirty="0">
                <a:ln>
                  <a:noFill/>
                </a:ln>
                <a:solidFill>
                  <a:schemeClr val="bg1">
                    <a:lumMod val="10000"/>
                  </a:schemeClr>
                </a:solidFill>
                <a:effectLst/>
              </a:rPr>
              <a:t>Explore advanced hyperparameter tuning techniques</a:t>
            </a:r>
            <a:r>
              <a:rPr lang="en-US" altLang="en-US" sz="1200" dirty="0">
                <a:solidFill>
                  <a:schemeClr val="bg1">
                    <a:lumMod val="10000"/>
                  </a:schemeClr>
                </a:solidFill>
              </a:rPr>
              <a:t> </a:t>
            </a:r>
            <a:r>
              <a:rPr kumimoji="0" lang="en-US" altLang="en-US" sz="1200" b="0" i="0" u="none" strike="noStrike" cap="none" normalizeH="0" baseline="0" dirty="0">
                <a:ln>
                  <a:noFill/>
                </a:ln>
                <a:solidFill>
                  <a:schemeClr val="bg1">
                    <a:lumMod val="10000"/>
                  </a:schemeClr>
                </a:solidFill>
                <a:effectLst/>
              </a:rPr>
              <a:t>to further refine the model.</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bg1">
                  <a:lumMod val="10000"/>
                </a:schemeClr>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sz="2400" b="1" dirty="0">
                <a:solidFill>
                  <a:schemeClr val="bg1">
                    <a:lumMod val="10000"/>
                  </a:schemeClr>
                </a:solidFill>
              </a:rPr>
              <a:t>Dimensionality</a:t>
            </a:r>
            <a:r>
              <a:rPr lang="en-US" sz="800" b="1" dirty="0">
                <a:solidFill>
                  <a:schemeClr val="bg1">
                    <a:lumMod val="10000"/>
                  </a:schemeClr>
                </a:solidFill>
              </a:rPr>
              <a:t> </a:t>
            </a:r>
            <a:r>
              <a:rPr lang="en-US" sz="2400" b="1" dirty="0">
                <a:solidFill>
                  <a:schemeClr val="bg1">
                    <a:lumMod val="10000"/>
                  </a:schemeClr>
                </a:solidFill>
              </a:rPr>
              <a:t>Reduction :-</a:t>
            </a:r>
            <a:endParaRPr lang="en-US" sz="1050" dirty="0">
              <a:solidFill>
                <a:schemeClr val="bg1">
                  <a:lumMod val="10000"/>
                </a:schemeClr>
              </a:solidFill>
            </a:endParaRPr>
          </a:p>
          <a:p>
            <a:pPr marL="0" marR="0" lvl="0" indent="0" algn="just" defTabSz="914400" rtl="0" eaLnBrk="0" fontAlgn="base" latinLnBrk="0" hangingPunct="0">
              <a:lnSpc>
                <a:spcPct val="100000"/>
              </a:lnSpc>
              <a:spcBef>
                <a:spcPct val="0"/>
              </a:spcBef>
              <a:spcAft>
                <a:spcPct val="0"/>
              </a:spcAft>
              <a:buClrTx/>
              <a:buSzTx/>
              <a:tabLst/>
            </a:pPr>
            <a:r>
              <a:rPr lang="en-US" sz="1050" dirty="0">
                <a:solidFill>
                  <a:schemeClr val="bg1">
                    <a:lumMod val="10000"/>
                  </a:schemeClr>
                </a:solidFill>
              </a:rPr>
              <a:t>    </a:t>
            </a:r>
            <a:r>
              <a:rPr lang="en-US" sz="1200" dirty="0">
                <a:solidFill>
                  <a:schemeClr val="bg1">
                    <a:lumMod val="10000"/>
                  </a:schemeClr>
                </a:solidFill>
              </a:rPr>
              <a:t>This is a specific technique used to simplify the model by reducing the number of features while retaining essential information. It can be a part of model improvement if it helps in making the model more efficient and effective.</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bg1">
                  <a:lumMod val="10000"/>
                </a:schemeClr>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sz="2400" b="1" dirty="0">
                <a:solidFill>
                  <a:schemeClr val="bg1">
                    <a:lumMod val="10000"/>
                  </a:schemeClr>
                </a:solidFill>
              </a:rPr>
              <a:t>Deploy Model with </a:t>
            </a:r>
            <a:r>
              <a:rPr lang="en-US" sz="2400" b="1" dirty="0" err="1">
                <a:solidFill>
                  <a:schemeClr val="bg1">
                    <a:lumMod val="10000"/>
                  </a:schemeClr>
                </a:solidFill>
              </a:rPr>
              <a:t>Streamlit</a:t>
            </a:r>
            <a:r>
              <a:rPr lang="en-US" sz="2400" b="1" dirty="0">
                <a:solidFill>
                  <a:schemeClr val="bg1">
                    <a:lumMod val="10000"/>
                  </a:schemeClr>
                </a:solidFill>
              </a:rPr>
              <a:t> :-</a:t>
            </a:r>
            <a:endParaRPr lang="en-US" sz="1400" dirty="0">
              <a:solidFill>
                <a:schemeClr val="bg1">
                  <a:lumMod val="10000"/>
                </a:schemeClr>
              </a:solidFill>
            </a:endParaRPr>
          </a:p>
          <a:p>
            <a:pPr marL="0" marR="0" lvl="0" indent="0" algn="just" defTabSz="914400" rtl="0" eaLnBrk="0" fontAlgn="base" latinLnBrk="0" hangingPunct="0">
              <a:lnSpc>
                <a:spcPct val="100000"/>
              </a:lnSpc>
              <a:spcBef>
                <a:spcPct val="0"/>
              </a:spcBef>
              <a:spcAft>
                <a:spcPct val="0"/>
              </a:spcAft>
              <a:buClrTx/>
              <a:buSzTx/>
              <a:tabLst/>
            </a:pPr>
            <a:r>
              <a:rPr lang="en-US" sz="1200" dirty="0">
                <a:solidFill>
                  <a:schemeClr val="bg1">
                    <a:lumMod val="10000"/>
                  </a:schemeClr>
                </a:solidFill>
              </a:rPr>
              <a:t>   Develop a user-friendly web application using </a:t>
            </a:r>
            <a:r>
              <a:rPr lang="en-US" sz="1200" dirty="0" err="1">
                <a:solidFill>
                  <a:schemeClr val="bg1">
                    <a:lumMod val="10000"/>
                  </a:schemeClr>
                </a:solidFill>
              </a:rPr>
              <a:t>Streamlit</a:t>
            </a:r>
            <a:r>
              <a:rPr lang="en-US" sz="1200" dirty="0">
                <a:solidFill>
                  <a:schemeClr val="bg1">
                    <a:lumMod val="10000"/>
                  </a:schemeClr>
                </a:solidFill>
              </a:rPr>
              <a:t> to visualize predictions, interact with the model, and make it accessible for clinicians and researchers.</a:t>
            </a:r>
            <a:endParaRPr kumimoji="0" lang="en-US" altLang="en-US" sz="1200" b="0" i="0" u="none" strike="noStrike" cap="none" normalizeH="0" baseline="0" dirty="0">
              <a:ln>
                <a:noFill/>
              </a:ln>
              <a:solidFill>
                <a:schemeClr val="bg1">
                  <a:lumMod val="10000"/>
                </a:schemeClr>
              </a:solidFill>
              <a:effectLst/>
            </a:endParaRPr>
          </a:p>
        </p:txBody>
      </p:sp>
      <p:grpSp>
        <p:nvGrpSpPr>
          <p:cNvPr id="2" name="Google Shape;729;p49">
            <a:extLst>
              <a:ext uri="{FF2B5EF4-FFF2-40B4-BE49-F238E27FC236}">
                <a16:creationId xmlns:a16="http://schemas.microsoft.com/office/drawing/2014/main" id="{64B57B70-15A5-CA42-880B-492F4227F68F}"/>
              </a:ext>
            </a:extLst>
          </p:cNvPr>
          <p:cNvGrpSpPr/>
          <p:nvPr/>
        </p:nvGrpSpPr>
        <p:grpSpPr>
          <a:xfrm>
            <a:off x="1944263" y="3969432"/>
            <a:ext cx="782725" cy="823365"/>
            <a:chOff x="6411243" y="4463711"/>
            <a:chExt cx="782725" cy="823365"/>
          </a:xfrm>
        </p:grpSpPr>
        <p:sp>
          <p:nvSpPr>
            <p:cNvPr id="3" name="Google Shape;730;p49">
              <a:extLst>
                <a:ext uri="{FF2B5EF4-FFF2-40B4-BE49-F238E27FC236}">
                  <a16:creationId xmlns:a16="http://schemas.microsoft.com/office/drawing/2014/main" id="{A035CAF7-A211-8D94-BDC4-21AD97405FA1}"/>
                </a:ext>
              </a:extLst>
            </p:cNvPr>
            <p:cNvSpPr/>
            <p:nvPr/>
          </p:nvSpPr>
          <p:spPr>
            <a:xfrm>
              <a:off x="6531212" y="4602904"/>
              <a:ext cx="662756" cy="684172"/>
            </a:xfrm>
            <a:custGeom>
              <a:avLst/>
              <a:gdLst/>
              <a:ahLst/>
              <a:cxnLst/>
              <a:rect l="l" t="t" r="r" b="b"/>
              <a:pathLst>
                <a:path w="662756" h="684172" extrusionOk="0">
                  <a:moveTo>
                    <a:pt x="226234" y="0"/>
                  </a:moveTo>
                  <a:lnTo>
                    <a:pt x="5254" y="189865"/>
                  </a:lnTo>
                  <a:lnTo>
                    <a:pt x="174" y="260350"/>
                  </a:lnTo>
                  <a:cubicBezTo>
                    <a:pt x="-1096" y="278765"/>
                    <a:pt x="4619" y="297180"/>
                    <a:pt x="16684" y="311150"/>
                  </a:cubicBezTo>
                  <a:lnTo>
                    <a:pt x="324659" y="669925"/>
                  </a:lnTo>
                  <a:cubicBezTo>
                    <a:pt x="339264" y="687070"/>
                    <a:pt x="364664" y="688975"/>
                    <a:pt x="381809" y="674370"/>
                  </a:cubicBezTo>
                  <a:lnTo>
                    <a:pt x="648509" y="445770"/>
                  </a:lnTo>
                  <a:cubicBezTo>
                    <a:pt x="665654" y="431165"/>
                    <a:pt x="667559" y="405765"/>
                    <a:pt x="652954" y="388620"/>
                  </a:cubicBezTo>
                  <a:lnTo>
                    <a:pt x="344979" y="29845"/>
                  </a:lnTo>
                  <a:cubicBezTo>
                    <a:pt x="332914" y="15875"/>
                    <a:pt x="315769" y="6985"/>
                    <a:pt x="297354" y="5715"/>
                  </a:cubicBezTo>
                  <a:lnTo>
                    <a:pt x="226234"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 name="Google Shape;731;p49">
              <a:extLst>
                <a:ext uri="{FF2B5EF4-FFF2-40B4-BE49-F238E27FC236}">
                  <a16:creationId xmlns:a16="http://schemas.microsoft.com/office/drawing/2014/main" id="{306D000B-4B49-6654-40C4-5DF18BD97A24}"/>
                </a:ext>
              </a:extLst>
            </p:cNvPr>
            <p:cNvSpPr/>
            <p:nvPr/>
          </p:nvSpPr>
          <p:spPr>
            <a:xfrm rot="-2438870">
              <a:off x="6487668" y="4660597"/>
              <a:ext cx="291335" cy="41982"/>
            </a:xfrm>
            <a:custGeom>
              <a:avLst/>
              <a:gdLst/>
              <a:ahLst/>
              <a:cxnLst/>
              <a:rect l="l" t="t" r="r" b="b"/>
              <a:pathLst>
                <a:path w="290847" h="41912" extrusionOk="0">
                  <a:moveTo>
                    <a:pt x="0" y="0"/>
                  </a:moveTo>
                  <a:lnTo>
                    <a:pt x="290848" y="0"/>
                  </a:lnTo>
                  <a:lnTo>
                    <a:pt x="290848" y="41913"/>
                  </a:lnTo>
                  <a:lnTo>
                    <a:pt x="0" y="41913"/>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 name="Google Shape;732;p49">
              <a:extLst>
                <a:ext uri="{FF2B5EF4-FFF2-40B4-BE49-F238E27FC236}">
                  <a16:creationId xmlns:a16="http://schemas.microsoft.com/office/drawing/2014/main" id="{7791F856-66AE-0D33-3BE3-662B5BA32FC2}"/>
                </a:ext>
              </a:extLst>
            </p:cNvPr>
            <p:cNvSpPr/>
            <p:nvPr/>
          </p:nvSpPr>
          <p:spPr>
            <a:xfrm>
              <a:off x="6411243" y="4463711"/>
              <a:ext cx="339345" cy="313945"/>
            </a:xfrm>
            <a:custGeom>
              <a:avLst/>
              <a:gdLst/>
              <a:ahLst/>
              <a:cxnLst/>
              <a:rect l="l" t="t" r="r" b="b"/>
              <a:pathLst>
                <a:path w="339345" h="313945" extrusionOk="0">
                  <a:moveTo>
                    <a:pt x="336043" y="92203"/>
                  </a:moveTo>
                  <a:lnTo>
                    <a:pt x="80138" y="311913"/>
                  </a:lnTo>
                  <a:cubicBezTo>
                    <a:pt x="76328" y="315088"/>
                    <a:pt x="70613" y="314453"/>
                    <a:pt x="67438" y="310643"/>
                  </a:cubicBezTo>
                  <a:lnTo>
                    <a:pt x="2033" y="234443"/>
                  </a:lnTo>
                  <a:cubicBezTo>
                    <a:pt x="-1142" y="230633"/>
                    <a:pt x="-507" y="224918"/>
                    <a:pt x="3303" y="221743"/>
                  </a:cubicBezTo>
                  <a:lnTo>
                    <a:pt x="259208" y="2033"/>
                  </a:lnTo>
                  <a:cubicBezTo>
                    <a:pt x="263018" y="-1142"/>
                    <a:pt x="268733" y="-507"/>
                    <a:pt x="271908" y="3303"/>
                  </a:cubicBezTo>
                  <a:lnTo>
                    <a:pt x="337313" y="79503"/>
                  </a:lnTo>
                  <a:cubicBezTo>
                    <a:pt x="340488" y="83313"/>
                    <a:pt x="339853" y="89028"/>
                    <a:pt x="336043" y="9220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 name="Google Shape;733;p49">
              <a:extLst>
                <a:ext uri="{FF2B5EF4-FFF2-40B4-BE49-F238E27FC236}">
                  <a16:creationId xmlns:a16="http://schemas.microsoft.com/office/drawing/2014/main" id="{36F72CFB-82A5-9F2C-36B5-7662A43DBF25}"/>
                </a:ext>
              </a:extLst>
            </p:cNvPr>
            <p:cNvSpPr/>
            <p:nvPr/>
          </p:nvSpPr>
          <p:spPr>
            <a:xfrm>
              <a:off x="6427318" y="4480421"/>
              <a:ext cx="306559" cy="281232"/>
            </a:xfrm>
            <a:custGeom>
              <a:avLst/>
              <a:gdLst/>
              <a:ahLst/>
              <a:cxnLst/>
              <a:rect l="l" t="t" r="r" b="b"/>
              <a:pathLst>
                <a:path w="306559" h="281232" extrusionOk="0">
                  <a:moveTo>
                    <a:pt x="2467" y="206302"/>
                  </a:moveTo>
                  <a:cubicBezTo>
                    <a:pt x="5642" y="203762"/>
                    <a:pt x="10087" y="203762"/>
                    <a:pt x="12627" y="206937"/>
                  </a:cubicBezTo>
                  <a:lnTo>
                    <a:pt x="65967" y="269167"/>
                  </a:lnTo>
                  <a:cubicBezTo>
                    <a:pt x="68507" y="272342"/>
                    <a:pt x="68507" y="276787"/>
                    <a:pt x="65332" y="279327"/>
                  </a:cubicBezTo>
                  <a:cubicBezTo>
                    <a:pt x="64062" y="280597"/>
                    <a:pt x="62792" y="281232"/>
                    <a:pt x="60887" y="281232"/>
                  </a:cubicBezTo>
                  <a:cubicBezTo>
                    <a:pt x="58982" y="281232"/>
                    <a:pt x="57077" y="280597"/>
                    <a:pt x="55172" y="278692"/>
                  </a:cubicBezTo>
                  <a:lnTo>
                    <a:pt x="1832" y="216462"/>
                  </a:lnTo>
                  <a:cubicBezTo>
                    <a:pt x="-708" y="213287"/>
                    <a:pt x="-708" y="208842"/>
                    <a:pt x="2467" y="206302"/>
                  </a:cubicBezTo>
                  <a:close/>
                  <a:moveTo>
                    <a:pt x="26597" y="185982"/>
                  </a:moveTo>
                  <a:cubicBezTo>
                    <a:pt x="29772" y="183442"/>
                    <a:pt x="34217" y="183442"/>
                    <a:pt x="36757" y="186617"/>
                  </a:cubicBezTo>
                  <a:lnTo>
                    <a:pt x="90097" y="248847"/>
                  </a:lnTo>
                  <a:cubicBezTo>
                    <a:pt x="92637" y="252022"/>
                    <a:pt x="92637" y="256467"/>
                    <a:pt x="89462" y="259007"/>
                  </a:cubicBezTo>
                  <a:cubicBezTo>
                    <a:pt x="88192" y="260277"/>
                    <a:pt x="86287" y="260912"/>
                    <a:pt x="85017" y="260912"/>
                  </a:cubicBezTo>
                  <a:cubicBezTo>
                    <a:pt x="83112" y="260912"/>
                    <a:pt x="81207" y="260277"/>
                    <a:pt x="79302" y="258372"/>
                  </a:cubicBezTo>
                  <a:lnTo>
                    <a:pt x="25962" y="196142"/>
                  </a:lnTo>
                  <a:cubicBezTo>
                    <a:pt x="23422" y="192967"/>
                    <a:pt x="23422" y="188522"/>
                    <a:pt x="26597" y="185982"/>
                  </a:cubicBezTo>
                  <a:close/>
                  <a:moveTo>
                    <a:pt x="50092" y="165662"/>
                  </a:moveTo>
                  <a:cubicBezTo>
                    <a:pt x="53267" y="163122"/>
                    <a:pt x="57712" y="163122"/>
                    <a:pt x="60252" y="166297"/>
                  </a:cubicBezTo>
                  <a:lnTo>
                    <a:pt x="113592" y="228527"/>
                  </a:lnTo>
                  <a:cubicBezTo>
                    <a:pt x="116132" y="231702"/>
                    <a:pt x="116132" y="236147"/>
                    <a:pt x="112957" y="238687"/>
                  </a:cubicBezTo>
                  <a:cubicBezTo>
                    <a:pt x="112322" y="239957"/>
                    <a:pt x="110417" y="240592"/>
                    <a:pt x="108512" y="240592"/>
                  </a:cubicBezTo>
                  <a:cubicBezTo>
                    <a:pt x="106607" y="240592"/>
                    <a:pt x="104702" y="239957"/>
                    <a:pt x="102797" y="238052"/>
                  </a:cubicBezTo>
                  <a:lnTo>
                    <a:pt x="49457" y="175822"/>
                  </a:lnTo>
                  <a:cubicBezTo>
                    <a:pt x="46917" y="172647"/>
                    <a:pt x="46917" y="168202"/>
                    <a:pt x="50092" y="165662"/>
                  </a:cubicBezTo>
                  <a:close/>
                  <a:moveTo>
                    <a:pt x="74222" y="144707"/>
                  </a:moveTo>
                  <a:cubicBezTo>
                    <a:pt x="77397" y="142167"/>
                    <a:pt x="81842" y="142167"/>
                    <a:pt x="84382" y="145342"/>
                  </a:cubicBezTo>
                  <a:lnTo>
                    <a:pt x="137722" y="207572"/>
                  </a:lnTo>
                  <a:cubicBezTo>
                    <a:pt x="140262" y="210747"/>
                    <a:pt x="140262" y="215192"/>
                    <a:pt x="137087" y="217732"/>
                  </a:cubicBezTo>
                  <a:cubicBezTo>
                    <a:pt x="135817" y="219002"/>
                    <a:pt x="134547" y="219637"/>
                    <a:pt x="132642" y="219637"/>
                  </a:cubicBezTo>
                  <a:cubicBezTo>
                    <a:pt x="130737" y="219637"/>
                    <a:pt x="128832" y="219002"/>
                    <a:pt x="126927" y="217097"/>
                  </a:cubicBezTo>
                  <a:lnTo>
                    <a:pt x="73587" y="154867"/>
                  </a:lnTo>
                  <a:cubicBezTo>
                    <a:pt x="71047" y="151692"/>
                    <a:pt x="71047" y="147247"/>
                    <a:pt x="74222" y="144707"/>
                  </a:cubicBezTo>
                  <a:close/>
                  <a:moveTo>
                    <a:pt x="97717" y="124387"/>
                  </a:moveTo>
                  <a:cubicBezTo>
                    <a:pt x="100892" y="121847"/>
                    <a:pt x="105337" y="121847"/>
                    <a:pt x="107877" y="125022"/>
                  </a:cubicBezTo>
                  <a:lnTo>
                    <a:pt x="161217" y="187252"/>
                  </a:lnTo>
                  <a:cubicBezTo>
                    <a:pt x="163757" y="190427"/>
                    <a:pt x="163757" y="194872"/>
                    <a:pt x="160582" y="197412"/>
                  </a:cubicBezTo>
                  <a:cubicBezTo>
                    <a:pt x="159947" y="198682"/>
                    <a:pt x="158042" y="199317"/>
                    <a:pt x="156137" y="199317"/>
                  </a:cubicBezTo>
                  <a:cubicBezTo>
                    <a:pt x="154232" y="199317"/>
                    <a:pt x="152327" y="198682"/>
                    <a:pt x="150422" y="196777"/>
                  </a:cubicBezTo>
                  <a:lnTo>
                    <a:pt x="97082" y="134547"/>
                  </a:lnTo>
                  <a:cubicBezTo>
                    <a:pt x="94542" y="131372"/>
                    <a:pt x="94542" y="126927"/>
                    <a:pt x="97717" y="124387"/>
                  </a:cubicBezTo>
                  <a:close/>
                  <a:moveTo>
                    <a:pt x="121847" y="104067"/>
                  </a:moveTo>
                  <a:cubicBezTo>
                    <a:pt x="125022" y="101527"/>
                    <a:pt x="129467" y="101527"/>
                    <a:pt x="132007" y="104702"/>
                  </a:cubicBezTo>
                  <a:lnTo>
                    <a:pt x="185347" y="166932"/>
                  </a:lnTo>
                  <a:cubicBezTo>
                    <a:pt x="187887" y="170107"/>
                    <a:pt x="187887" y="174552"/>
                    <a:pt x="184712" y="177092"/>
                  </a:cubicBezTo>
                  <a:cubicBezTo>
                    <a:pt x="183442" y="178362"/>
                    <a:pt x="182172" y="178997"/>
                    <a:pt x="180267" y="178997"/>
                  </a:cubicBezTo>
                  <a:cubicBezTo>
                    <a:pt x="178362" y="178997"/>
                    <a:pt x="176457" y="178362"/>
                    <a:pt x="174552" y="176457"/>
                  </a:cubicBezTo>
                  <a:lnTo>
                    <a:pt x="121212" y="114227"/>
                  </a:lnTo>
                  <a:cubicBezTo>
                    <a:pt x="118672" y="111052"/>
                    <a:pt x="118672" y="106607"/>
                    <a:pt x="121847" y="104067"/>
                  </a:cubicBezTo>
                  <a:close/>
                  <a:moveTo>
                    <a:pt x="145977" y="83747"/>
                  </a:moveTo>
                  <a:cubicBezTo>
                    <a:pt x="149152" y="81207"/>
                    <a:pt x="153597" y="81207"/>
                    <a:pt x="156137" y="84382"/>
                  </a:cubicBezTo>
                  <a:lnTo>
                    <a:pt x="209477" y="146612"/>
                  </a:lnTo>
                  <a:cubicBezTo>
                    <a:pt x="212017" y="149787"/>
                    <a:pt x="212017" y="154232"/>
                    <a:pt x="208842" y="156772"/>
                  </a:cubicBezTo>
                  <a:cubicBezTo>
                    <a:pt x="207572" y="158042"/>
                    <a:pt x="205667" y="158677"/>
                    <a:pt x="204397" y="158677"/>
                  </a:cubicBezTo>
                  <a:cubicBezTo>
                    <a:pt x="202492" y="158677"/>
                    <a:pt x="200587" y="158042"/>
                    <a:pt x="198682" y="156137"/>
                  </a:cubicBezTo>
                  <a:lnTo>
                    <a:pt x="145342" y="93907"/>
                  </a:lnTo>
                  <a:cubicBezTo>
                    <a:pt x="142802" y="90732"/>
                    <a:pt x="142802" y="86287"/>
                    <a:pt x="145977" y="83747"/>
                  </a:cubicBezTo>
                  <a:close/>
                  <a:moveTo>
                    <a:pt x="169472" y="62792"/>
                  </a:moveTo>
                  <a:cubicBezTo>
                    <a:pt x="172647" y="60252"/>
                    <a:pt x="177092" y="60252"/>
                    <a:pt x="179632" y="63427"/>
                  </a:cubicBezTo>
                  <a:lnTo>
                    <a:pt x="232972" y="125657"/>
                  </a:lnTo>
                  <a:cubicBezTo>
                    <a:pt x="235512" y="128832"/>
                    <a:pt x="235512" y="133277"/>
                    <a:pt x="232337" y="135817"/>
                  </a:cubicBezTo>
                  <a:cubicBezTo>
                    <a:pt x="231067" y="137087"/>
                    <a:pt x="229797" y="137722"/>
                    <a:pt x="227892" y="137722"/>
                  </a:cubicBezTo>
                  <a:cubicBezTo>
                    <a:pt x="225987" y="137722"/>
                    <a:pt x="224082" y="137087"/>
                    <a:pt x="222177" y="135182"/>
                  </a:cubicBezTo>
                  <a:lnTo>
                    <a:pt x="168837" y="72952"/>
                  </a:lnTo>
                  <a:cubicBezTo>
                    <a:pt x="166297" y="69777"/>
                    <a:pt x="166297" y="65332"/>
                    <a:pt x="169472" y="62792"/>
                  </a:cubicBezTo>
                  <a:close/>
                  <a:moveTo>
                    <a:pt x="193602" y="42472"/>
                  </a:moveTo>
                  <a:cubicBezTo>
                    <a:pt x="196777" y="39932"/>
                    <a:pt x="201222" y="39932"/>
                    <a:pt x="203762" y="43107"/>
                  </a:cubicBezTo>
                  <a:lnTo>
                    <a:pt x="257102" y="105337"/>
                  </a:lnTo>
                  <a:cubicBezTo>
                    <a:pt x="259642" y="108512"/>
                    <a:pt x="259642" y="112957"/>
                    <a:pt x="256467" y="115497"/>
                  </a:cubicBezTo>
                  <a:cubicBezTo>
                    <a:pt x="255197" y="116767"/>
                    <a:pt x="253292" y="117402"/>
                    <a:pt x="252022" y="117402"/>
                  </a:cubicBezTo>
                  <a:cubicBezTo>
                    <a:pt x="250117" y="117402"/>
                    <a:pt x="248212" y="116767"/>
                    <a:pt x="246307" y="114862"/>
                  </a:cubicBezTo>
                  <a:lnTo>
                    <a:pt x="192967" y="52632"/>
                  </a:lnTo>
                  <a:cubicBezTo>
                    <a:pt x="190427" y="49457"/>
                    <a:pt x="190427" y="45012"/>
                    <a:pt x="193602" y="42472"/>
                  </a:cubicBezTo>
                  <a:close/>
                  <a:moveTo>
                    <a:pt x="217097" y="22152"/>
                  </a:moveTo>
                  <a:cubicBezTo>
                    <a:pt x="220272" y="19612"/>
                    <a:pt x="224717" y="19612"/>
                    <a:pt x="227257" y="22787"/>
                  </a:cubicBezTo>
                  <a:lnTo>
                    <a:pt x="280597" y="85017"/>
                  </a:lnTo>
                  <a:cubicBezTo>
                    <a:pt x="283137" y="88192"/>
                    <a:pt x="283137" y="92637"/>
                    <a:pt x="279962" y="95177"/>
                  </a:cubicBezTo>
                  <a:cubicBezTo>
                    <a:pt x="279327" y="96447"/>
                    <a:pt x="277422" y="97082"/>
                    <a:pt x="275517" y="97082"/>
                  </a:cubicBezTo>
                  <a:cubicBezTo>
                    <a:pt x="273612" y="97082"/>
                    <a:pt x="271707" y="96447"/>
                    <a:pt x="269802" y="94542"/>
                  </a:cubicBezTo>
                  <a:lnTo>
                    <a:pt x="216462" y="32312"/>
                  </a:lnTo>
                  <a:cubicBezTo>
                    <a:pt x="213922" y="29137"/>
                    <a:pt x="213922" y="24692"/>
                    <a:pt x="217097" y="22152"/>
                  </a:cubicBezTo>
                  <a:close/>
                  <a:moveTo>
                    <a:pt x="241227" y="1832"/>
                  </a:moveTo>
                  <a:cubicBezTo>
                    <a:pt x="244402" y="-708"/>
                    <a:pt x="248847" y="-708"/>
                    <a:pt x="251387" y="2467"/>
                  </a:cubicBezTo>
                  <a:lnTo>
                    <a:pt x="304727" y="64697"/>
                  </a:lnTo>
                  <a:cubicBezTo>
                    <a:pt x="307267" y="67872"/>
                    <a:pt x="307267" y="72317"/>
                    <a:pt x="304092" y="74857"/>
                  </a:cubicBezTo>
                  <a:cubicBezTo>
                    <a:pt x="302822" y="76127"/>
                    <a:pt x="301552" y="76762"/>
                    <a:pt x="299647" y="76762"/>
                  </a:cubicBezTo>
                  <a:cubicBezTo>
                    <a:pt x="297742" y="76762"/>
                    <a:pt x="295837" y="76127"/>
                    <a:pt x="293932" y="74222"/>
                  </a:cubicBezTo>
                  <a:lnTo>
                    <a:pt x="240592" y="11992"/>
                  </a:lnTo>
                  <a:cubicBezTo>
                    <a:pt x="238052" y="8817"/>
                    <a:pt x="238052" y="4372"/>
                    <a:pt x="241227" y="183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 name="Google Shape;734;p49">
              <a:extLst>
                <a:ext uri="{FF2B5EF4-FFF2-40B4-BE49-F238E27FC236}">
                  <a16:creationId xmlns:a16="http://schemas.microsoft.com/office/drawing/2014/main" id="{8DBA648A-E84B-7CC7-C09C-7D7268018377}"/>
                </a:ext>
              </a:extLst>
            </p:cNvPr>
            <p:cNvSpPr/>
            <p:nvPr/>
          </p:nvSpPr>
          <p:spPr>
            <a:xfrm>
              <a:off x="6698814" y="4783032"/>
              <a:ext cx="293793" cy="293158"/>
            </a:xfrm>
            <a:custGeom>
              <a:avLst/>
              <a:gdLst/>
              <a:ahLst/>
              <a:cxnLst/>
              <a:rect l="l" t="t" r="r" b="b"/>
              <a:pathLst>
                <a:path w="293793" h="293158" extrusionOk="0">
                  <a:moveTo>
                    <a:pt x="197697" y="11007"/>
                  </a:moveTo>
                  <a:lnTo>
                    <a:pt x="155152" y="47837"/>
                  </a:lnTo>
                  <a:lnTo>
                    <a:pt x="118322" y="5292"/>
                  </a:lnTo>
                  <a:cubicBezTo>
                    <a:pt x="113242" y="-1058"/>
                    <a:pt x="103717" y="-1693"/>
                    <a:pt x="97367" y="3387"/>
                  </a:cubicBezTo>
                  <a:lnTo>
                    <a:pt x="12912" y="75142"/>
                  </a:lnTo>
                  <a:cubicBezTo>
                    <a:pt x="6562" y="80222"/>
                    <a:pt x="5927" y="89747"/>
                    <a:pt x="11007" y="96097"/>
                  </a:cubicBezTo>
                  <a:lnTo>
                    <a:pt x="47837" y="138642"/>
                  </a:lnTo>
                  <a:lnTo>
                    <a:pt x="5292" y="175472"/>
                  </a:lnTo>
                  <a:cubicBezTo>
                    <a:pt x="-1058" y="180552"/>
                    <a:pt x="-1693" y="190077"/>
                    <a:pt x="3387" y="196427"/>
                  </a:cubicBezTo>
                  <a:lnTo>
                    <a:pt x="75777" y="280247"/>
                  </a:lnTo>
                  <a:cubicBezTo>
                    <a:pt x="80857" y="286597"/>
                    <a:pt x="90382" y="287232"/>
                    <a:pt x="96732" y="282152"/>
                  </a:cubicBezTo>
                  <a:lnTo>
                    <a:pt x="139277" y="245322"/>
                  </a:lnTo>
                  <a:lnTo>
                    <a:pt x="176107" y="287867"/>
                  </a:lnTo>
                  <a:cubicBezTo>
                    <a:pt x="181187" y="294217"/>
                    <a:pt x="190712" y="294852"/>
                    <a:pt x="197062" y="289772"/>
                  </a:cubicBezTo>
                  <a:lnTo>
                    <a:pt x="280882" y="217382"/>
                  </a:lnTo>
                  <a:cubicBezTo>
                    <a:pt x="287232" y="212302"/>
                    <a:pt x="287867" y="202777"/>
                    <a:pt x="282787" y="196427"/>
                  </a:cubicBezTo>
                  <a:lnTo>
                    <a:pt x="245957" y="153882"/>
                  </a:lnTo>
                  <a:lnTo>
                    <a:pt x="288502" y="117052"/>
                  </a:lnTo>
                  <a:cubicBezTo>
                    <a:pt x="294852" y="111972"/>
                    <a:pt x="295487" y="102447"/>
                    <a:pt x="290407" y="96097"/>
                  </a:cubicBezTo>
                  <a:lnTo>
                    <a:pt x="218017" y="12277"/>
                  </a:lnTo>
                  <a:cubicBezTo>
                    <a:pt x="213572" y="5927"/>
                    <a:pt x="204047" y="5292"/>
                    <a:pt x="197697" y="11007"/>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8" name="Google Shape;735;p49">
            <a:extLst>
              <a:ext uri="{FF2B5EF4-FFF2-40B4-BE49-F238E27FC236}">
                <a16:creationId xmlns:a16="http://schemas.microsoft.com/office/drawing/2014/main" id="{A49E8DDC-4255-C4E8-65E2-5658836E5266}"/>
              </a:ext>
            </a:extLst>
          </p:cNvPr>
          <p:cNvGrpSpPr/>
          <p:nvPr/>
        </p:nvGrpSpPr>
        <p:grpSpPr>
          <a:xfrm>
            <a:off x="2921939" y="3825621"/>
            <a:ext cx="280793" cy="519266"/>
            <a:chOff x="6566519" y="3492325"/>
            <a:chExt cx="280793" cy="519266"/>
          </a:xfrm>
        </p:grpSpPr>
        <p:sp>
          <p:nvSpPr>
            <p:cNvPr id="9" name="Google Shape;736;p49">
              <a:extLst>
                <a:ext uri="{FF2B5EF4-FFF2-40B4-BE49-F238E27FC236}">
                  <a16:creationId xmlns:a16="http://schemas.microsoft.com/office/drawing/2014/main" id="{AF182D3D-0657-3D3F-DADC-DE8C05AC2A9F}"/>
                </a:ext>
              </a:extLst>
            </p:cNvPr>
            <p:cNvSpPr/>
            <p:nvPr/>
          </p:nvSpPr>
          <p:spPr>
            <a:xfrm>
              <a:off x="6567177" y="3726744"/>
              <a:ext cx="229602" cy="284847"/>
            </a:xfrm>
            <a:custGeom>
              <a:avLst/>
              <a:gdLst/>
              <a:ahLst/>
              <a:cxnLst/>
              <a:rect l="l" t="t" r="r" b="b"/>
              <a:pathLst>
                <a:path w="229602" h="284847" extrusionOk="0">
                  <a:moveTo>
                    <a:pt x="50532" y="0"/>
                  </a:moveTo>
                  <a:lnTo>
                    <a:pt x="229603" y="50800"/>
                  </a:lnTo>
                  <a:lnTo>
                    <a:pt x="182612" y="217170"/>
                  </a:lnTo>
                  <a:cubicBezTo>
                    <a:pt x="168642" y="266700"/>
                    <a:pt x="117207" y="295275"/>
                    <a:pt x="67678" y="281305"/>
                  </a:cubicBezTo>
                  <a:lnTo>
                    <a:pt x="67678" y="281305"/>
                  </a:lnTo>
                  <a:cubicBezTo>
                    <a:pt x="18147" y="267335"/>
                    <a:pt x="-10428" y="215900"/>
                    <a:pt x="3542" y="166370"/>
                  </a:cubicBezTo>
                  <a:lnTo>
                    <a:pt x="50532" y="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 name="Google Shape;737;p49">
              <a:extLst>
                <a:ext uri="{FF2B5EF4-FFF2-40B4-BE49-F238E27FC236}">
                  <a16:creationId xmlns:a16="http://schemas.microsoft.com/office/drawing/2014/main" id="{3E21AFE6-13F6-BAB4-23C7-7CF137FC6591}"/>
                </a:ext>
              </a:extLst>
            </p:cNvPr>
            <p:cNvSpPr/>
            <p:nvPr/>
          </p:nvSpPr>
          <p:spPr>
            <a:xfrm>
              <a:off x="6617710" y="3492696"/>
              <a:ext cx="229602" cy="284847"/>
            </a:xfrm>
            <a:custGeom>
              <a:avLst/>
              <a:gdLst/>
              <a:ahLst/>
              <a:cxnLst/>
              <a:rect l="l" t="t" r="r" b="b"/>
              <a:pathLst>
                <a:path w="229602" h="284847" extrusionOk="0">
                  <a:moveTo>
                    <a:pt x="179070" y="284847"/>
                  </a:moveTo>
                  <a:lnTo>
                    <a:pt x="0" y="234047"/>
                  </a:lnTo>
                  <a:lnTo>
                    <a:pt x="46990" y="67677"/>
                  </a:lnTo>
                  <a:cubicBezTo>
                    <a:pt x="60960" y="18147"/>
                    <a:pt x="112395" y="-10428"/>
                    <a:pt x="161925" y="3542"/>
                  </a:cubicBezTo>
                  <a:lnTo>
                    <a:pt x="161925" y="3542"/>
                  </a:lnTo>
                  <a:cubicBezTo>
                    <a:pt x="211455" y="17512"/>
                    <a:pt x="240030" y="68947"/>
                    <a:pt x="226060" y="118477"/>
                  </a:cubicBezTo>
                  <a:lnTo>
                    <a:pt x="179070" y="284847"/>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 name="Google Shape;738;p49">
              <a:extLst>
                <a:ext uri="{FF2B5EF4-FFF2-40B4-BE49-F238E27FC236}">
                  <a16:creationId xmlns:a16="http://schemas.microsoft.com/office/drawing/2014/main" id="{CB215108-D0BC-56C7-B537-14DEEC8804CD}"/>
                </a:ext>
              </a:extLst>
            </p:cNvPr>
            <p:cNvSpPr/>
            <p:nvPr/>
          </p:nvSpPr>
          <p:spPr>
            <a:xfrm>
              <a:off x="6566519" y="3726744"/>
              <a:ext cx="88020" cy="276224"/>
            </a:xfrm>
            <a:custGeom>
              <a:avLst/>
              <a:gdLst/>
              <a:ahLst/>
              <a:cxnLst/>
              <a:rect l="l" t="t" r="r" b="b"/>
              <a:pathLst>
                <a:path w="88020" h="276224" extrusionOk="0">
                  <a:moveTo>
                    <a:pt x="54366" y="276225"/>
                  </a:moveTo>
                  <a:cubicBezTo>
                    <a:pt x="35316" y="253365"/>
                    <a:pt x="27695" y="222250"/>
                    <a:pt x="36586" y="191770"/>
                  </a:cubicBezTo>
                  <a:lnTo>
                    <a:pt x="88020" y="10795"/>
                  </a:lnTo>
                  <a:lnTo>
                    <a:pt x="51191" y="0"/>
                  </a:lnTo>
                  <a:lnTo>
                    <a:pt x="3566" y="166370"/>
                  </a:lnTo>
                  <a:cubicBezTo>
                    <a:pt x="-9134" y="210820"/>
                    <a:pt x="13091" y="257175"/>
                    <a:pt x="54366" y="27622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 name="Google Shape;739;p49">
              <a:extLst>
                <a:ext uri="{FF2B5EF4-FFF2-40B4-BE49-F238E27FC236}">
                  <a16:creationId xmlns:a16="http://schemas.microsoft.com/office/drawing/2014/main" id="{C00FEA4E-B5A7-238A-1FB4-77801BEC2679}"/>
                </a:ext>
              </a:extLst>
            </p:cNvPr>
            <p:cNvSpPr/>
            <p:nvPr/>
          </p:nvSpPr>
          <p:spPr>
            <a:xfrm>
              <a:off x="6617710" y="3492325"/>
              <a:ext cx="147954" cy="244578"/>
            </a:xfrm>
            <a:custGeom>
              <a:avLst/>
              <a:gdLst/>
              <a:ahLst/>
              <a:cxnLst/>
              <a:rect l="l" t="t" r="r" b="b"/>
              <a:pathLst>
                <a:path w="147954" h="244578" extrusionOk="0">
                  <a:moveTo>
                    <a:pt x="36830" y="244579"/>
                  </a:moveTo>
                  <a:lnTo>
                    <a:pt x="88265" y="63604"/>
                  </a:lnTo>
                  <a:cubicBezTo>
                    <a:pt x="97155" y="33124"/>
                    <a:pt x="120015" y="10264"/>
                    <a:pt x="147955" y="739"/>
                  </a:cubicBezTo>
                  <a:cubicBezTo>
                    <a:pt x="102870" y="-4976"/>
                    <a:pt x="59690" y="22964"/>
                    <a:pt x="46990" y="67414"/>
                  </a:cubicBezTo>
                  <a:lnTo>
                    <a:pt x="0" y="233784"/>
                  </a:lnTo>
                  <a:lnTo>
                    <a:pt x="36830" y="24457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 name="Google Shape;740;p49">
              <a:extLst>
                <a:ext uri="{FF2B5EF4-FFF2-40B4-BE49-F238E27FC236}">
                  <a16:creationId xmlns:a16="http://schemas.microsoft.com/office/drawing/2014/main" id="{AE13AB77-9DDB-1039-4B63-62A146572392}"/>
                </a:ext>
              </a:extLst>
            </p:cNvPr>
            <p:cNvSpPr/>
            <p:nvPr/>
          </p:nvSpPr>
          <p:spPr>
            <a:xfrm>
              <a:off x="6740264" y="3603535"/>
              <a:ext cx="73460" cy="167023"/>
            </a:xfrm>
            <a:custGeom>
              <a:avLst/>
              <a:gdLst/>
              <a:ahLst/>
              <a:cxnLst/>
              <a:rect l="l" t="t" r="r" b="b"/>
              <a:pathLst>
                <a:path w="73460" h="167023" extrusionOk="0">
                  <a:moveTo>
                    <a:pt x="0" y="158134"/>
                  </a:moveTo>
                  <a:lnTo>
                    <a:pt x="41275" y="12084"/>
                  </a:lnTo>
                  <a:cubicBezTo>
                    <a:pt x="43815" y="3194"/>
                    <a:pt x="52705" y="-1886"/>
                    <a:pt x="61595" y="654"/>
                  </a:cubicBezTo>
                  <a:cubicBezTo>
                    <a:pt x="70485" y="3194"/>
                    <a:pt x="74930" y="12084"/>
                    <a:pt x="73025" y="20974"/>
                  </a:cubicBezTo>
                  <a:lnTo>
                    <a:pt x="31750" y="167024"/>
                  </a:lnTo>
                  <a:lnTo>
                    <a:pt x="0" y="15813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 name="Google Shape;741;p49">
              <a:extLst>
                <a:ext uri="{FF2B5EF4-FFF2-40B4-BE49-F238E27FC236}">
                  <a16:creationId xmlns:a16="http://schemas.microsoft.com/office/drawing/2014/main" id="{7E51A921-7BF0-07C1-356F-4E5E557D4E25}"/>
                </a:ext>
              </a:extLst>
            </p:cNvPr>
            <p:cNvSpPr/>
            <p:nvPr/>
          </p:nvSpPr>
          <p:spPr>
            <a:xfrm>
              <a:off x="6694143" y="3761033"/>
              <a:ext cx="76601" cy="180993"/>
            </a:xfrm>
            <a:custGeom>
              <a:avLst/>
              <a:gdLst/>
              <a:ahLst/>
              <a:cxnLst/>
              <a:rect l="l" t="t" r="r" b="b"/>
              <a:pathLst>
                <a:path w="76601" h="180993" extrusionOk="0">
                  <a:moveTo>
                    <a:pt x="402" y="160020"/>
                  </a:moveTo>
                  <a:lnTo>
                    <a:pt x="45487" y="0"/>
                  </a:lnTo>
                  <a:lnTo>
                    <a:pt x="76602" y="8890"/>
                  </a:lnTo>
                  <a:lnTo>
                    <a:pt x="31517" y="168910"/>
                  </a:lnTo>
                  <a:cubicBezTo>
                    <a:pt x="28977" y="177800"/>
                    <a:pt x="20087" y="182880"/>
                    <a:pt x="11197" y="180340"/>
                  </a:cubicBezTo>
                  <a:cubicBezTo>
                    <a:pt x="3577" y="177800"/>
                    <a:pt x="-1503" y="168910"/>
                    <a:pt x="402" y="16002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15" name="Google Shape;742;p49">
            <a:extLst>
              <a:ext uri="{FF2B5EF4-FFF2-40B4-BE49-F238E27FC236}">
                <a16:creationId xmlns:a16="http://schemas.microsoft.com/office/drawing/2014/main" id="{DC23C0A6-54FA-957C-3510-03473E6057AC}"/>
              </a:ext>
            </a:extLst>
          </p:cNvPr>
          <p:cNvGrpSpPr/>
          <p:nvPr/>
        </p:nvGrpSpPr>
        <p:grpSpPr>
          <a:xfrm>
            <a:off x="3397662" y="4221300"/>
            <a:ext cx="711965" cy="922200"/>
            <a:chOff x="7045967" y="3386879"/>
            <a:chExt cx="711965" cy="922200"/>
          </a:xfrm>
        </p:grpSpPr>
        <p:sp>
          <p:nvSpPr>
            <p:cNvPr id="16" name="Google Shape;743;p49">
              <a:extLst>
                <a:ext uri="{FF2B5EF4-FFF2-40B4-BE49-F238E27FC236}">
                  <a16:creationId xmlns:a16="http://schemas.microsoft.com/office/drawing/2014/main" id="{DBDDBDA5-21EF-9782-670D-965D236BF871}"/>
                </a:ext>
              </a:extLst>
            </p:cNvPr>
            <p:cNvSpPr/>
            <p:nvPr/>
          </p:nvSpPr>
          <p:spPr>
            <a:xfrm>
              <a:off x="7101254" y="3513538"/>
              <a:ext cx="656678" cy="793796"/>
            </a:xfrm>
            <a:custGeom>
              <a:avLst/>
              <a:gdLst/>
              <a:ahLst/>
              <a:cxnLst/>
              <a:rect l="l" t="t" r="r" b="b"/>
              <a:pathLst>
                <a:path w="656678" h="793796" extrusionOk="0">
                  <a:moveTo>
                    <a:pt x="533762" y="32726"/>
                  </a:moveTo>
                  <a:cubicBezTo>
                    <a:pt x="526142" y="-4104"/>
                    <a:pt x="401047" y="-11089"/>
                    <a:pt x="253727" y="18121"/>
                  </a:cubicBezTo>
                  <a:cubicBezTo>
                    <a:pt x="106407" y="47331"/>
                    <a:pt x="-7258" y="100671"/>
                    <a:pt x="362" y="138136"/>
                  </a:cubicBezTo>
                  <a:lnTo>
                    <a:pt x="122917" y="761071"/>
                  </a:lnTo>
                  <a:cubicBezTo>
                    <a:pt x="130537" y="797901"/>
                    <a:pt x="255632" y="804886"/>
                    <a:pt x="402952" y="775676"/>
                  </a:cubicBezTo>
                  <a:cubicBezTo>
                    <a:pt x="550272" y="746466"/>
                    <a:pt x="663937" y="693126"/>
                    <a:pt x="656317" y="655661"/>
                  </a:cubicBezTo>
                  <a:lnTo>
                    <a:pt x="533762" y="32726"/>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 name="Google Shape;744;p49">
              <a:extLst>
                <a:ext uri="{FF2B5EF4-FFF2-40B4-BE49-F238E27FC236}">
                  <a16:creationId xmlns:a16="http://schemas.microsoft.com/office/drawing/2014/main" id="{0F037956-B3FA-2620-0F19-7AE0AE72187B}"/>
                </a:ext>
              </a:extLst>
            </p:cNvPr>
            <p:cNvSpPr/>
            <p:nvPr/>
          </p:nvSpPr>
          <p:spPr>
            <a:xfrm>
              <a:off x="7099477" y="3583569"/>
              <a:ext cx="656709" cy="725510"/>
            </a:xfrm>
            <a:custGeom>
              <a:avLst/>
              <a:gdLst/>
              <a:ahLst/>
              <a:cxnLst/>
              <a:rect l="l" t="t" r="r" b="b"/>
              <a:pathLst>
                <a:path w="656709" h="725510" extrusionOk="0">
                  <a:moveTo>
                    <a:pt x="654442" y="577850"/>
                  </a:moveTo>
                  <a:cubicBezTo>
                    <a:pt x="609992" y="596900"/>
                    <a:pt x="550937" y="614680"/>
                    <a:pt x="485532" y="627380"/>
                  </a:cubicBezTo>
                  <a:cubicBezTo>
                    <a:pt x="338212" y="656590"/>
                    <a:pt x="212482" y="650240"/>
                    <a:pt x="205497" y="612775"/>
                  </a:cubicBezTo>
                  <a:lnTo>
                    <a:pt x="84847" y="0"/>
                  </a:lnTo>
                  <a:cubicBezTo>
                    <a:pt x="29602" y="23495"/>
                    <a:pt x="-4053" y="49530"/>
                    <a:pt x="392" y="69850"/>
                  </a:cubicBezTo>
                  <a:lnTo>
                    <a:pt x="122947" y="692785"/>
                  </a:lnTo>
                  <a:cubicBezTo>
                    <a:pt x="130567" y="729615"/>
                    <a:pt x="255662" y="736600"/>
                    <a:pt x="402982" y="707390"/>
                  </a:cubicBezTo>
                  <a:cubicBezTo>
                    <a:pt x="550302" y="678180"/>
                    <a:pt x="663967" y="624840"/>
                    <a:pt x="656347" y="587375"/>
                  </a:cubicBezTo>
                  <a:lnTo>
                    <a:pt x="654442" y="57785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 name="Google Shape;745;p49">
              <a:extLst>
                <a:ext uri="{FF2B5EF4-FFF2-40B4-BE49-F238E27FC236}">
                  <a16:creationId xmlns:a16="http://schemas.microsoft.com/office/drawing/2014/main" id="{6FE16597-56D3-55D2-612A-EE4FC10BA962}"/>
                </a:ext>
              </a:extLst>
            </p:cNvPr>
            <p:cNvSpPr/>
            <p:nvPr/>
          </p:nvSpPr>
          <p:spPr>
            <a:xfrm>
              <a:off x="7390204" y="3665644"/>
              <a:ext cx="338518" cy="473411"/>
            </a:xfrm>
            <a:custGeom>
              <a:avLst/>
              <a:gdLst/>
              <a:ahLst/>
              <a:cxnLst/>
              <a:rect l="l" t="t" r="r" b="b"/>
              <a:pathLst>
                <a:path w="338518" h="473411" extrusionOk="0">
                  <a:moveTo>
                    <a:pt x="337" y="142240"/>
                  </a:moveTo>
                  <a:cubicBezTo>
                    <a:pt x="-1568" y="132080"/>
                    <a:pt x="4782" y="122555"/>
                    <a:pt x="14942" y="120015"/>
                  </a:cubicBezTo>
                  <a:cubicBezTo>
                    <a:pt x="14942" y="120015"/>
                    <a:pt x="14942" y="120015"/>
                    <a:pt x="14942" y="120015"/>
                  </a:cubicBezTo>
                  <a:cubicBezTo>
                    <a:pt x="162262" y="90805"/>
                    <a:pt x="275927" y="37465"/>
                    <a:pt x="268307" y="0"/>
                  </a:cubicBezTo>
                  <a:lnTo>
                    <a:pt x="338157" y="353060"/>
                  </a:lnTo>
                  <a:cubicBezTo>
                    <a:pt x="345777" y="389890"/>
                    <a:pt x="232112" y="443865"/>
                    <a:pt x="84792" y="473075"/>
                  </a:cubicBezTo>
                  <a:cubicBezTo>
                    <a:pt x="84792" y="473075"/>
                    <a:pt x="84157" y="473075"/>
                    <a:pt x="84157" y="473075"/>
                  </a:cubicBezTo>
                  <a:cubicBezTo>
                    <a:pt x="73997" y="474980"/>
                    <a:pt x="64472" y="468630"/>
                    <a:pt x="62567" y="458470"/>
                  </a:cubicBezTo>
                  <a:lnTo>
                    <a:pt x="337" y="14224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 name="Google Shape;746;p49">
              <a:extLst>
                <a:ext uri="{FF2B5EF4-FFF2-40B4-BE49-F238E27FC236}">
                  <a16:creationId xmlns:a16="http://schemas.microsoft.com/office/drawing/2014/main" id="{E52D5566-6165-1A9A-3B18-3A7B8D073848}"/>
                </a:ext>
              </a:extLst>
            </p:cNvPr>
            <p:cNvSpPr/>
            <p:nvPr/>
          </p:nvSpPr>
          <p:spPr>
            <a:xfrm>
              <a:off x="7045992" y="3386898"/>
              <a:ext cx="623057" cy="312380"/>
            </a:xfrm>
            <a:custGeom>
              <a:avLst/>
              <a:gdLst/>
              <a:ahLst/>
              <a:cxnLst/>
              <a:rect l="l" t="t" r="r" b="b"/>
              <a:pathLst>
                <a:path w="623057" h="312380" extrusionOk="0">
                  <a:moveTo>
                    <a:pt x="599184" y="36810"/>
                  </a:moveTo>
                  <a:cubicBezTo>
                    <a:pt x="590929" y="-5100"/>
                    <a:pt x="450594" y="-12085"/>
                    <a:pt x="284859" y="20300"/>
                  </a:cubicBezTo>
                  <a:cubicBezTo>
                    <a:pt x="119759" y="52685"/>
                    <a:pt x="-7876" y="113010"/>
                    <a:pt x="379" y="154920"/>
                  </a:cubicBezTo>
                  <a:lnTo>
                    <a:pt x="23874" y="275570"/>
                  </a:lnTo>
                  <a:cubicBezTo>
                    <a:pt x="32129" y="317480"/>
                    <a:pt x="172464" y="324465"/>
                    <a:pt x="338199" y="292080"/>
                  </a:cubicBezTo>
                  <a:cubicBezTo>
                    <a:pt x="503299" y="259695"/>
                    <a:pt x="630934" y="199370"/>
                    <a:pt x="622679" y="157460"/>
                  </a:cubicBezTo>
                  <a:lnTo>
                    <a:pt x="599184" y="368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0" name="Google Shape;747;p49">
              <a:extLst>
                <a:ext uri="{FF2B5EF4-FFF2-40B4-BE49-F238E27FC236}">
                  <a16:creationId xmlns:a16="http://schemas.microsoft.com/office/drawing/2014/main" id="{6ABFEA5B-9777-03D9-E742-2EC78A476CE2}"/>
                </a:ext>
              </a:extLst>
            </p:cNvPr>
            <p:cNvSpPr/>
            <p:nvPr/>
          </p:nvSpPr>
          <p:spPr>
            <a:xfrm>
              <a:off x="7045967" y="3386879"/>
              <a:ext cx="623107" cy="311785"/>
            </a:xfrm>
            <a:custGeom>
              <a:avLst/>
              <a:gdLst/>
              <a:ahLst/>
              <a:cxnLst/>
              <a:rect l="l" t="t" r="r" b="b"/>
              <a:pathLst>
                <a:path w="623107" h="311785" extrusionOk="0">
                  <a:moveTo>
                    <a:pt x="25804" y="114300"/>
                  </a:moveTo>
                  <a:lnTo>
                    <a:pt x="63269" y="302895"/>
                  </a:lnTo>
                  <a:cubicBezTo>
                    <a:pt x="40409" y="296545"/>
                    <a:pt x="26439" y="287655"/>
                    <a:pt x="23899" y="274955"/>
                  </a:cubicBezTo>
                  <a:lnTo>
                    <a:pt x="404" y="154305"/>
                  </a:lnTo>
                  <a:cubicBezTo>
                    <a:pt x="-2136" y="142240"/>
                    <a:pt x="7389" y="128270"/>
                    <a:pt x="25804" y="114300"/>
                  </a:cubicBezTo>
                  <a:close/>
                  <a:moveTo>
                    <a:pt x="102003" y="73025"/>
                  </a:moveTo>
                  <a:lnTo>
                    <a:pt x="148993" y="311785"/>
                  </a:lnTo>
                  <a:cubicBezTo>
                    <a:pt x="136928" y="311785"/>
                    <a:pt x="125498" y="311150"/>
                    <a:pt x="114703" y="310515"/>
                  </a:cubicBezTo>
                  <a:lnTo>
                    <a:pt x="70888" y="86995"/>
                  </a:lnTo>
                  <a:cubicBezTo>
                    <a:pt x="80413" y="82550"/>
                    <a:pt x="90573" y="77470"/>
                    <a:pt x="102003" y="73025"/>
                  </a:cubicBezTo>
                  <a:close/>
                  <a:moveTo>
                    <a:pt x="180743" y="45719"/>
                  </a:moveTo>
                  <a:lnTo>
                    <a:pt x="232178" y="307339"/>
                  </a:lnTo>
                  <a:cubicBezTo>
                    <a:pt x="220748" y="308609"/>
                    <a:pt x="209953" y="309244"/>
                    <a:pt x="199158" y="309879"/>
                  </a:cubicBezTo>
                  <a:lnTo>
                    <a:pt x="148993" y="55879"/>
                  </a:lnTo>
                  <a:cubicBezTo>
                    <a:pt x="159153" y="52704"/>
                    <a:pt x="169948" y="48894"/>
                    <a:pt x="180743" y="45719"/>
                  </a:cubicBezTo>
                  <a:close/>
                  <a:moveTo>
                    <a:pt x="260753" y="25400"/>
                  </a:moveTo>
                  <a:lnTo>
                    <a:pt x="314093" y="295910"/>
                  </a:lnTo>
                  <a:cubicBezTo>
                    <a:pt x="303298" y="297815"/>
                    <a:pt x="291868" y="299720"/>
                    <a:pt x="281073" y="300990"/>
                  </a:cubicBezTo>
                  <a:lnTo>
                    <a:pt x="228368" y="33020"/>
                  </a:lnTo>
                  <a:cubicBezTo>
                    <a:pt x="239163" y="30480"/>
                    <a:pt x="249958" y="27940"/>
                    <a:pt x="260753" y="25400"/>
                  </a:cubicBezTo>
                  <a:close/>
                  <a:moveTo>
                    <a:pt x="342033" y="10794"/>
                  </a:moveTo>
                  <a:lnTo>
                    <a:pt x="394738" y="279399"/>
                  </a:lnTo>
                  <a:cubicBezTo>
                    <a:pt x="383943" y="281939"/>
                    <a:pt x="373148" y="284479"/>
                    <a:pt x="362353" y="287019"/>
                  </a:cubicBezTo>
                  <a:lnTo>
                    <a:pt x="309013" y="15874"/>
                  </a:lnTo>
                  <a:cubicBezTo>
                    <a:pt x="319808" y="13969"/>
                    <a:pt x="331238" y="12064"/>
                    <a:pt x="342033" y="10794"/>
                  </a:cubicBezTo>
                  <a:close/>
                  <a:moveTo>
                    <a:pt x="559838" y="8890"/>
                  </a:moveTo>
                  <a:cubicBezTo>
                    <a:pt x="582698" y="15240"/>
                    <a:pt x="596668" y="24130"/>
                    <a:pt x="599208" y="36830"/>
                  </a:cubicBezTo>
                  <a:lnTo>
                    <a:pt x="622703" y="157480"/>
                  </a:lnTo>
                  <a:cubicBezTo>
                    <a:pt x="625243" y="169545"/>
                    <a:pt x="615718" y="183515"/>
                    <a:pt x="596668" y="198120"/>
                  </a:cubicBezTo>
                  <a:close/>
                  <a:moveTo>
                    <a:pt x="423949" y="1905"/>
                  </a:moveTo>
                  <a:lnTo>
                    <a:pt x="474114" y="256540"/>
                  </a:lnTo>
                  <a:cubicBezTo>
                    <a:pt x="463954" y="259715"/>
                    <a:pt x="453159" y="263525"/>
                    <a:pt x="442364" y="266700"/>
                  </a:cubicBezTo>
                  <a:lnTo>
                    <a:pt x="390929" y="4445"/>
                  </a:lnTo>
                  <a:cubicBezTo>
                    <a:pt x="402359" y="3175"/>
                    <a:pt x="413154" y="2540"/>
                    <a:pt x="423949" y="1905"/>
                  </a:cubicBezTo>
                  <a:close/>
                  <a:moveTo>
                    <a:pt x="474113" y="0"/>
                  </a:moveTo>
                  <a:cubicBezTo>
                    <a:pt x="486178" y="0"/>
                    <a:pt x="497608" y="635"/>
                    <a:pt x="508403" y="1270"/>
                  </a:cubicBezTo>
                  <a:lnTo>
                    <a:pt x="552218" y="224790"/>
                  </a:lnTo>
                  <a:cubicBezTo>
                    <a:pt x="542693" y="229235"/>
                    <a:pt x="532533" y="234315"/>
                    <a:pt x="521103" y="23876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 name="Google Shape;748;p49">
              <a:extLst>
                <a:ext uri="{FF2B5EF4-FFF2-40B4-BE49-F238E27FC236}">
                  <a16:creationId xmlns:a16="http://schemas.microsoft.com/office/drawing/2014/main" id="{F3008D75-FD16-8B55-FE1C-DC6E316E3214}"/>
                </a:ext>
              </a:extLst>
            </p:cNvPr>
            <p:cNvSpPr/>
            <p:nvPr/>
          </p:nvSpPr>
          <p:spPr>
            <a:xfrm>
              <a:off x="7045990" y="3386898"/>
              <a:ext cx="599564" cy="191730"/>
            </a:xfrm>
            <a:custGeom>
              <a:avLst/>
              <a:gdLst/>
              <a:ahLst/>
              <a:cxnLst/>
              <a:rect l="l" t="t" r="r" b="b"/>
              <a:pathLst>
                <a:path w="599564" h="191730" extrusionOk="0">
                  <a:moveTo>
                    <a:pt x="381" y="154920"/>
                  </a:moveTo>
                  <a:cubicBezTo>
                    <a:pt x="8636" y="196830"/>
                    <a:pt x="148970" y="203815"/>
                    <a:pt x="314706" y="171430"/>
                  </a:cubicBezTo>
                  <a:cubicBezTo>
                    <a:pt x="479806" y="139045"/>
                    <a:pt x="607441" y="78720"/>
                    <a:pt x="599186" y="36810"/>
                  </a:cubicBezTo>
                  <a:cubicBezTo>
                    <a:pt x="590931" y="-5100"/>
                    <a:pt x="450595" y="-12085"/>
                    <a:pt x="284861" y="20300"/>
                  </a:cubicBezTo>
                  <a:cubicBezTo>
                    <a:pt x="119126" y="52685"/>
                    <a:pt x="-7874" y="113010"/>
                    <a:pt x="381" y="15492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 name="Google Shape;749;p49">
              <a:extLst>
                <a:ext uri="{FF2B5EF4-FFF2-40B4-BE49-F238E27FC236}">
                  <a16:creationId xmlns:a16="http://schemas.microsoft.com/office/drawing/2014/main" id="{A8F5F0FB-C72E-CACE-694C-2B9A47851C8C}"/>
                </a:ext>
              </a:extLst>
            </p:cNvPr>
            <p:cNvSpPr/>
            <p:nvPr/>
          </p:nvSpPr>
          <p:spPr>
            <a:xfrm>
              <a:off x="7483954" y="3772511"/>
              <a:ext cx="231071" cy="265798"/>
            </a:xfrm>
            <a:custGeom>
              <a:avLst/>
              <a:gdLst/>
              <a:ahLst/>
              <a:cxnLst/>
              <a:rect l="l" t="t" r="r" b="b"/>
              <a:pathLst>
                <a:path w="231071" h="265798" extrusionOk="0">
                  <a:moveTo>
                    <a:pt x="97087" y="6163"/>
                  </a:moveTo>
                  <a:cubicBezTo>
                    <a:pt x="135187" y="-6537"/>
                    <a:pt x="172652" y="1083"/>
                    <a:pt x="200592" y="22673"/>
                  </a:cubicBezTo>
                  <a:lnTo>
                    <a:pt x="231072" y="179518"/>
                  </a:lnTo>
                  <a:cubicBezTo>
                    <a:pt x="215197" y="216348"/>
                    <a:pt x="184717" y="246828"/>
                    <a:pt x="146617" y="259528"/>
                  </a:cubicBezTo>
                  <a:cubicBezTo>
                    <a:pt x="80577" y="281753"/>
                    <a:pt x="16442" y="243018"/>
                    <a:pt x="2472" y="173168"/>
                  </a:cubicBezTo>
                  <a:cubicBezTo>
                    <a:pt x="-10863" y="103318"/>
                    <a:pt x="31047" y="28388"/>
                    <a:pt x="97087" y="6163"/>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 name="Google Shape;750;p49">
              <a:extLst>
                <a:ext uri="{FF2B5EF4-FFF2-40B4-BE49-F238E27FC236}">
                  <a16:creationId xmlns:a16="http://schemas.microsoft.com/office/drawing/2014/main" id="{1E1A2FD5-E088-5F92-EC5F-623F3AEC46D1}"/>
                </a:ext>
              </a:extLst>
            </p:cNvPr>
            <p:cNvSpPr/>
            <p:nvPr/>
          </p:nvSpPr>
          <p:spPr>
            <a:xfrm>
              <a:off x="7542941" y="3826298"/>
              <a:ext cx="126365" cy="168275"/>
            </a:xfrm>
            <a:custGeom>
              <a:avLst/>
              <a:gdLst/>
              <a:ahLst/>
              <a:cxnLst/>
              <a:rect l="l" t="t" r="r" b="b"/>
              <a:pathLst>
                <a:path w="126365" h="168275" extrusionOk="0">
                  <a:moveTo>
                    <a:pt x="75565" y="0"/>
                  </a:moveTo>
                  <a:lnTo>
                    <a:pt x="85479" y="50892"/>
                  </a:lnTo>
                  <a:lnTo>
                    <a:pt x="99923" y="42606"/>
                  </a:lnTo>
                  <a:cubicBezTo>
                    <a:pt x="107276" y="37625"/>
                    <a:pt x="113189" y="32704"/>
                    <a:pt x="117475" y="27941"/>
                  </a:cubicBezTo>
                  <a:lnTo>
                    <a:pt x="126365" y="73026"/>
                  </a:lnTo>
                  <a:cubicBezTo>
                    <a:pt x="122238" y="77789"/>
                    <a:pt x="116443" y="82710"/>
                    <a:pt x="109171" y="87691"/>
                  </a:cubicBezTo>
                  <a:lnTo>
                    <a:pt x="94316" y="96252"/>
                  </a:lnTo>
                  <a:lnTo>
                    <a:pt x="104140" y="146685"/>
                  </a:lnTo>
                  <a:lnTo>
                    <a:pt x="64135" y="168275"/>
                  </a:lnTo>
                  <a:lnTo>
                    <a:pt x="53603" y="115615"/>
                  </a:lnTo>
                  <a:lnTo>
                    <a:pt x="49302" y="117496"/>
                  </a:lnTo>
                  <a:cubicBezTo>
                    <a:pt x="36870" y="122318"/>
                    <a:pt x="23336" y="127001"/>
                    <a:pt x="8890" y="131446"/>
                  </a:cubicBezTo>
                  <a:lnTo>
                    <a:pt x="0" y="86361"/>
                  </a:lnTo>
                  <a:cubicBezTo>
                    <a:pt x="14287" y="81916"/>
                    <a:pt x="27702" y="77233"/>
                    <a:pt x="40055" y="72411"/>
                  </a:cubicBezTo>
                  <a:lnTo>
                    <a:pt x="44566" y="70431"/>
                  </a:lnTo>
                  <a:lnTo>
                    <a:pt x="34925" y="22225"/>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nvGrpSpPr>
          <p:cNvPr id="24" name="Google Shape;720;p49">
            <a:extLst>
              <a:ext uri="{FF2B5EF4-FFF2-40B4-BE49-F238E27FC236}">
                <a16:creationId xmlns:a16="http://schemas.microsoft.com/office/drawing/2014/main" id="{F4A66C2B-3AB9-6E5B-2BDD-F6FC699B3994}"/>
              </a:ext>
            </a:extLst>
          </p:cNvPr>
          <p:cNvGrpSpPr/>
          <p:nvPr/>
        </p:nvGrpSpPr>
        <p:grpSpPr>
          <a:xfrm>
            <a:off x="4799118" y="3879290"/>
            <a:ext cx="1481930" cy="1230359"/>
            <a:chOff x="6654539" y="1730405"/>
            <a:chExt cx="1481930" cy="1230359"/>
          </a:xfrm>
        </p:grpSpPr>
        <p:sp>
          <p:nvSpPr>
            <p:cNvPr id="25" name="Google Shape;721;p49">
              <a:extLst>
                <a:ext uri="{FF2B5EF4-FFF2-40B4-BE49-F238E27FC236}">
                  <a16:creationId xmlns:a16="http://schemas.microsoft.com/office/drawing/2014/main" id="{57F68312-0E2A-43CB-62C4-64F15968E5AF}"/>
                </a:ext>
              </a:extLst>
            </p:cNvPr>
            <p:cNvSpPr/>
            <p:nvPr/>
          </p:nvSpPr>
          <p:spPr>
            <a:xfrm>
              <a:off x="6704177" y="1899312"/>
              <a:ext cx="1432292" cy="1061452"/>
            </a:xfrm>
            <a:custGeom>
              <a:avLst/>
              <a:gdLst/>
              <a:ahLst/>
              <a:cxnLst/>
              <a:rect l="l" t="t" r="r" b="b"/>
              <a:pathLst>
                <a:path w="1432292" h="1061452" extrusionOk="0">
                  <a:moveTo>
                    <a:pt x="1379404" y="743769"/>
                  </a:moveTo>
                  <a:lnTo>
                    <a:pt x="261804" y="1058729"/>
                  </a:lnTo>
                  <a:cubicBezTo>
                    <a:pt x="223069" y="1069524"/>
                    <a:pt x="183063" y="1047299"/>
                    <a:pt x="172269" y="1008564"/>
                  </a:cubicBezTo>
                  <a:lnTo>
                    <a:pt x="2724" y="407219"/>
                  </a:lnTo>
                  <a:cubicBezTo>
                    <a:pt x="-8071" y="368484"/>
                    <a:pt x="14154" y="328479"/>
                    <a:pt x="52888" y="317684"/>
                  </a:cubicBezTo>
                  <a:lnTo>
                    <a:pt x="1170488" y="2724"/>
                  </a:lnTo>
                  <a:cubicBezTo>
                    <a:pt x="1209224" y="-8071"/>
                    <a:pt x="1249229" y="14154"/>
                    <a:pt x="1260024" y="52889"/>
                  </a:cubicBezTo>
                  <a:lnTo>
                    <a:pt x="1429569" y="654234"/>
                  </a:lnTo>
                  <a:cubicBezTo>
                    <a:pt x="1440363" y="692969"/>
                    <a:pt x="1418138" y="732974"/>
                    <a:pt x="1379404" y="74376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 name="Google Shape;722;p49">
              <a:extLst>
                <a:ext uri="{FF2B5EF4-FFF2-40B4-BE49-F238E27FC236}">
                  <a16:creationId xmlns:a16="http://schemas.microsoft.com/office/drawing/2014/main" id="{4964FD36-9D1C-DDEB-1406-962B602E80DA}"/>
                </a:ext>
              </a:extLst>
            </p:cNvPr>
            <p:cNvSpPr/>
            <p:nvPr/>
          </p:nvSpPr>
          <p:spPr>
            <a:xfrm>
              <a:off x="6928532" y="2257653"/>
              <a:ext cx="1013648" cy="448909"/>
            </a:xfrm>
            <a:custGeom>
              <a:avLst/>
              <a:gdLst/>
              <a:ahLst/>
              <a:cxnLst/>
              <a:rect l="l" t="t" r="r" b="b"/>
              <a:pathLst>
                <a:path w="1013648" h="448909" extrusionOk="0">
                  <a:moveTo>
                    <a:pt x="26018" y="256522"/>
                  </a:moveTo>
                  <a:cubicBezTo>
                    <a:pt x="45068" y="251442"/>
                    <a:pt x="64752" y="262237"/>
                    <a:pt x="70468" y="281287"/>
                  </a:cubicBezTo>
                  <a:lnTo>
                    <a:pt x="104757" y="403207"/>
                  </a:lnTo>
                  <a:cubicBezTo>
                    <a:pt x="109837" y="422257"/>
                    <a:pt x="99043" y="442577"/>
                    <a:pt x="79993" y="447657"/>
                  </a:cubicBezTo>
                  <a:cubicBezTo>
                    <a:pt x="60943" y="452737"/>
                    <a:pt x="41257" y="441942"/>
                    <a:pt x="35543" y="422892"/>
                  </a:cubicBezTo>
                  <a:lnTo>
                    <a:pt x="1252" y="300972"/>
                  </a:lnTo>
                  <a:cubicBezTo>
                    <a:pt x="-3828" y="281922"/>
                    <a:pt x="6968" y="262237"/>
                    <a:pt x="26018" y="256522"/>
                  </a:cubicBezTo>
                  <a:close/>
                  <a:moveTo>
                    <a:pt x="933432" y="1252"/>
                  </a:moveTo>
                  <a:cubicBezTo>
                    <a:pt x="952482" y="-3828"/>
                    <a:pt x="972168" y="6967"/>
                    <a:pt x="977882" y="26017"/>
                  </a:cubicBezTo>
                  <a:lnTo>
                    <a:pt x="1012172" y="147937"/>
                  </a:lnTo>
                  <a:cubicBezTo>
                    <a:pt x="1017887" y="166987"/>
                    <a:pt x="1006457" y="186672"/>
                    <a:pt x="987407" y="192387"/>
                  </a:cubicBezTo>
                  <a:cubicBezTo>
                    <a:pt x="968357" y="197467"/>
                    <a:pt x="948672" y="186672"/>
                    <a:pt x="942957" y="167622"/>
                  </a:cubicBezTo>
                  <a:lnTo>
                    <a:pt x="908668" y="45702"/>
                  </a:lnTo>
                  <a:cubicBezTo>
                    <a:pt x="903587" y="26652"/>
                    <a:pt x="914382" y="6967"/>
                    <a:pt x="933432" y="1252"/>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 name="Google Shape;723;p49">
              <a:extLst>
                <a:ext uri="{FF2B5EF4-FFF2-40B4-BE49-F238E27FC236}">
                  <a16:creationId xmlns:a16="http://schemas.microsoft.com/office/drawing/2014/main" id="{CAABFD3F-40CA-C1E2-8106-4846B5FBE97F}"/>
                </a:ext>
              </a:extLst>
            </p:cNvPr>
            <p:cNvSpPr/>
            <p:nvPr/>
          </p:nvSpPr>
          <p:spPr>
            <a:xfrm>
              <a:off x="7033396" y="1742756"/>
              <a:ext cx="491279" cy="368089"/>
            </a:xfrm>
            <a:custGeom>
              <a:avLst/>
              <a:gdLst/>
              <a:ahLst/>
              <a:cxnLst/>
              <a:rect l="l" t="t" r="r" b="b"/>
              <a:pathLst>
                <a:path w="491279" h="368089" extrusionOk="0">
                  <a:moveTo>
                    <a:pt x="382800" y="1800"/>
                  </a:moveTo>
                  <a:lnTo>
                    <a:pt x="32915" y="100225"/>
                  </a:lnTo>
                  <a:cubicBezTo>
                    <a:pt x="8785" y="107210"/>
                    <a:pt x="-5185" y="131975"/>
                    <a:pt x="1800" y="156105"/>
                  </a:cubicBezTo>
                  <a:lnTo>
                    <a:pt x="52600" y="335175"/>
                  </a:lnTo>
                  <a:cubicBezTo>
                    <a:pt x="59585" y="359305"/>
                    <a:pt x="84350" y="373275"/>
                    <a:pt x="108480" y="366290"/>
                  </a:cubicBezTo>
                  <a:lnTo>
                    <a:pt x="458365" y="267865"/>
                  </a:lnTo>
                  <a:cubicBezTo>
                    <a:pt x="482494" y="260880"/>
                    <a:pt x="496465" y="236115"/>
                    <a:pt x="489480" y="211985"/>
                  </a:cubicBezTo>
                  <a:lnTo>
                    <a:pt x="438680" y="32915"/>
                  </a:lnTo>
                  <a:cubicBezTo>
                    <a:pt x="431694" y="8785"/>
                    <a:pt x="406930" y="-5185"/>
                    <a:pt x="382800" y="1800"/>
                  </a:cubicBezTo>
                  <a:close/>
                  <a:moveTo>
                    <a:pt x="436140" y="213255"/>
                  </a:moveTo>
                  <a:cubicBezTo>
                    <a:pt x="438680" y="222145"/>
                    <a:pt x="433600" y="231035"/>
                    <a:pt x="424710" y="233575"/>
                  </a:cubicBezTo>
                  <a:lnTo>
                    <a:pt x="118005" y="319935"/>
                  </a:lnTo>
                  <a:cubicBezTo>
                    <a:pt x="109115" y="322475"/>
                    <a:pt x="100225" y="317395"/>
                    <a:pt x="97685" y="308505"/>
                  </a:cubicBezTo>
                  <a:lnTo>
                    <a:pt x="54505" y="154835"/>
                  </a:lnTo>
                  <a:cubicBezTo>
                    <a:pt x="51965" y="145945"/>
                    <a:pt x="57044" y="137055"/>
                    <a:pt x="65935" y="134515"/>
                  </a:cubicBezTo>
                  <a:lnTo>
                    <a:pt x="372640" y="48155"/>
                  </a:lnTo>
                  <a:cubicBezTo>
                    <a:pt x="381530" y="45615"/>
                    <a:pt x="390419" y="50695"/>
                    <a:pt x="392960" y="59585"/>
                  </a:cubicBezTo>
                  <a:lnTo>
                    <a:pt x="436140" y="21325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 name="Google Shape;724;p49">
              <a:extLst>
                <a:ext uri="{FF2B5EF4-FFF2-40B4-BE49-F238E27FC236}">
                  <a16:creationId xmlns:a16="http://schemas.microsoft.com/office/drawing/2014/main" id="{4C3EAFFA-A2C1-5BBD-81BB-B27CA04EBF62}"/>
                </a:ext>
              </a:extLst>
            </p:cNvPr>
            <p:cNvSpPr/>
            <p:nvPr/>
          </p:nvSpPr>
          <p:spPr>
            <a:xfrm>
              <a:off x="6654539" y="1828020"/>
              <a:ext cx="1410917" cy="772870"/>
            </a:xfrm>
            <a:custGeom>
              <a:avLst/>
              <a:gdLst/>
              <a:ahLst/>
              <a:cxnLst/>
              <a:rect l="l" t="t" r="r" b="b"/>
              <a:pathLst>
                <a:path w="1410917" h="772870" extrusionOk="0">
                  <a:moveTo>
                    <a:pt x="2196" y="414375"/>
                  </a:moveTo>
                  <a:lnTo>
                    <a:pt x="91096" y="729970"/>
                  </a:lnTo>
                  <a:cubicBezTo>
                    <a:pt x="98716" y="757275"/>
                    <a:pt x="124751" y="775690"/>
                    <a:pt x="153326" y="772515"/>
                  </a:cubicBezTo>
                  <a:cubicBezTo>
                    <a:pt x="345731" y="754735"/>
                    <a:pt x="559726" y="715365"/>
                    <a:pt x="780706" y="653135"/>
                  </a:cubicBezTo>
                  <a:cubicBezTo>
                    <a:pt x="1001687" y="590905"/>
                    <a:pt x="1204887" y="512800"/>
                    <a:pt x="1378241" y="427710"/>
                  </a:cubicBezTo>
                  <a:cubicBezTo>
                    <a:pt x="1403641" y="415010"/>
                    <a:pt x="1416341" y="386435"/>
                    <a:pt x="1408721" y="358495"/>
                  </a:cubicBezTo>
                  <a:lnTo>
                    <a:pt x="1319821" y="42900"/>
                  </a:lnTo>
                  <a:cubicBezTo>
                    <a:pt x="1312201" y="15595"/>
                    <a:pt x="1286166" y="-2820"/>
                    <a:pt x="1257591" y="355"/>
                  </a:cubicBezTo>
                  <a:cubicBezTo>
                    <a:pt x="1065187" y="18135"/>
                    <a:pt x="851191" y="57505"/>
                    <a:pt x="630212" y="119735"/>
                  </a:cubicBezTo>
                  <a:cubicBezTo>
                    <a:pt x="409231" y="181965"/>
                    <a:pt x="206031" y="260070"/>
                    <a:pt x="32676" y="345160"/>
                  </a:cubicBezTo>
                  <a:cubicBezTo>
                    <a:pt x="7276" y="358495"/>
                    <a:pt x="-5424" y="387070"/>
                    <a:pt x="2196" y="4143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 name="Google Shape;725;p49">
              <a:extLst>
                <a:ext uri="{FF2B5EF4-FFF2-40B4-BE49-F238E27FC236}">
                  <a16:creationId xmlns:a16="http://schemas.microsoft.com/office/drawing/2014/main" id="{408A5B91-8516-7628-9A44-36835663529C}"/>
                </a:ext>
              </a:extLst>
            </p:cNvPr>
            <p:cNvSpPr/>
            <p:nvPr/>
          </p:nvSpPr>
          <p:spPr>
            <a:xfrm>
              <a:off x="6655174" y="2103330"/>
              <a:ext cx="1410917" cy="497560"/>
            </a:xfrm>
            <a:custGeom>
              <a:avLst/>
              <a:gdLst/>
              <a:ahLst/>
              <a:cxnLst/>
              <a:rect l="l" t="t" r="r" b="b"/>
              <a:pathLst>
                <a:path w="1410917" h="497560" extrusionOk="0">
                  <a:moveTo>
                    <a:pt x="1402371" y="62865"/>
                  </a:moveTo>
                  <a:cubicBezTo>
                    <a:pt x="1399196" y="64770"/>
                    <a:pt x="1396021" y="66675"/>
                    <a:pt x="1392211" y="68580"/>
                  </a:cubicBezTo>
                  <a:cubicBezTo>
                    <a:pt x="1121701" y="211455"/>
                    <a:pt x="242226" y="490220"/>
                    <a:pt x="185711" y="0"/>
                  </a:cubicBezTo>
                  <a:cubicBezTo>
                    <a:pt x="132371" y="22860"/>
                    <a:pt x="80936" y="45720"/>
                    <a:pt x="32676" y="69850"/>
                  </a:cubicBezTo>
                  <a:cubicBezTo>
                    <a:pt x="7276" y="82550"/>
                    <a:pt x="-5424" y="111125"/>
                    <a:pt x="2196" y="139065"/>
                  </a:cubicBezTo>
                  <a:lnTo>
                    <a:pt x="91096" y="454660"/>
                  </a:lnTo>
                  <a:cubicBezTo>
                    <a:pt x="98716" y="481965"/>
                    <a:pt x="124751" y="500380"/>
                    <a:pt x="153326" y="497205"/>
                  </a:cubicBezTo>
                  <a:cubicBezTo>
                    <a:pt x="345731" y="479425"/>
                    <a:pt x="559726" y="440055"/>
                    <a:pt x="780706" y="377825"/>
                  </a:cubicBezTo>
                  <a:cubicBezTo>
                    <a:pt x="1001686" y="315595"/>
                    <a:pt x="1204886" y="237490"/>
                    <a:pt x="1378241" y="152400"/>
                  </a:cubicBezTo>
                  <a:cubicBezTo>
                    <a:pt x="1403641" y="139700"/>
                    <a:pt x="1416341" y="111125"/>
                    <a:pt x="1408721" y="83185"/>
                  </a:cubicBezTo>
                  <a:lnTo>
                    <a:pt x="1402371" y="6286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 name="Google Shape;726;p49">
              <a:extLst>
                <a:ext uri="{FF2B5EF4-FFF2-40B4-BE49-F238E27FC236}">
                  <a16:creationId xmlns:a16="http://schemas.microsoft.com/office/drawing/2014/main" id="{D8DADB0C-2FAD-7FA7-7203-9917FE63FD51}"/>
                </a:ext>
              </a:extLst>
            </p:cNvPr>
            <p:cNvSpPr/>
            <p:nvPr/>
          </p:nvSpPr>
          <p:spPr>
            <a:xfrm>
              <a:off x="7071845" y="1730405"/>
              <a:ext cx="351893" cy="168636"/>
            </a:xfrm>
            <a:custGeom>
              <a:avLst/>
              <a:gdLst/>
              <a:ahLst/>
              <a:cxnLst/>
              <a:rect l="l" t="t" r="r" b="b"/>
              <a:pathLst>
                <a:path w="351893" h="168636" extrusionOk="0">
                  <a:moveTo>
                    <a:pt x="336731" y="84001"/>
                  </a:moveTo>
                  <a:lnTo>
                    <a:pt x="38281" y="167821"/>
                  </a:lnTo>
                  <a:cubicBezTo>
                    <a:pt x="27485" y="170996"/>
                    <a:pt x="16056" y="164646"/>
                    <a:pt x="12881" y="153216"/>
                  </a:cubicBezTo>
                  <a:lnTo>
                    <a:pt x="816" y="110036"/>
                  </a:lnTo>
                  <a:cubicBezTo>
                    <a:pt x="-2359" y="99241"/>
                    <a:pt x="3991" y="87811"/>
                    <a:pt x="15420" y="84636"/>
                  </a:cubicBezTo>
                  <a:lnTo>
                    <a:pt x="313870" y="816"/>
                  </a:lnTo>
                  <a:cubicBezTo>
                    <a:pt x="324666" y="-2359"/>
                    <a:pt x="336095" y="3991"/>
                    <a:pt x="339270" y="15421"/>
                  </a:cubicBezTo>
                  <a:lnTo>
                    <a:pt x="351335" y="58601"/>
                  </a:lnTo>
                  <a:cubicBezTo>
                    <a:pt x="353875" y="69396"/>
                    <a:pt x="347525" y="80826"/>
                    <a:pt x="336731" y="8400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 name="Google Shape;727;p49">
              <a:extLst>
                <a:ext uri="{FF2B5EF4-FFF2-40B4-BE49-F238E27FC236}">
                  <a16:creationId xmlns:a16="http://schemas.microsoft.com/office/drawing/2014/main" id="{02A80163-B91B-23C8-3A01-FCF8EA33FD35}"/>
                </a:ext>
              </a:extLst>
            </p:cNvPr>
            <p:cNvSpPr/>
            <p:nvPr/>
          </p:nvSpPr>
          <p:spPr>
            <a:xfrm rot="-2700000">
              <a:off x="7167631" y="2027010"/>
              <a:ext cx="388832" cy="388832"/>
            </a:xfrm>
            <a:custGeom>
              <a:avLst/>
              <a:gdLst/>
              <a:ahLst/>
              <a:cxnLst/>
              <a:rect l="l" t="t" r="r" b="b"/>
              <a:pathLst>
                <a:path w="388616" h="388616" extrusionOk="0">
                  <a:moveTo>
                    <a:pt x="388616" y="194308"/>
                  </a:moveTo>
                  <a:cubicBezTo>
                    <a:pt x="388616" y="301622"/>
                    <a:pt x="301621" y="388616"/>
                    <a:pt x="194308" y="388616"/>
                  </a:cubicBezTo>
                  <a:cubicBezTo>
                    <a:pt x="86995" y="388616"/>
                    <a:pt x="0" y="301622"/>
                    <a:pt x="0" y="194308"/>
                  </a:cubicBezTo>
                  <a:cubicBezTo>
                    <a:pt x="0" y="86995"/>
                    <a:pt x="86995" y="0"/>
                    <a:pt x="194308" y="0"/>
                  </a:cubicBezTo>
                  <a:cubicBezTo>
                    <a:pt x="301621" y="0"/>
                    <a:pt x="388616" y="86995"/>
                    <a:pt x="388616" y="19430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 name="Google Shape;728;p49">
              <a:extLst>
                <a:ext uri="{FF2B5EF4-FFF2-40B4-BE49-F238E27FC236}">
                  <a16:creationId xmlns:a16="http://schemas.microsoft.com/office/drawing/2014/main" id="{E6DC2C8F-A525-8F7A-E8F1-4CD8EFCBC4D0}"/>
                </a:ext>
              </a:extLst>
            </p:cNvPr>
            <p:cNvSpPr/>
            <p:nvPr/>
          </p:nvSpPr>
          <p:spPr>
            <a:xfrm>
              <a:off x="7236490" y="2096346"/>
              <a:ext cx="251461" cy="250825"/>
            </a:xfrm>
            <a:custGeom>
              <a:avLst/>
              <a:gdLst/>
              <a:ahLst/>
              <a:cxnLst/>
              <a:rect l="l" t="t" r="r" b="b"/>
              <a:pathLst>
                <a:path w="251461" h="250825" extrusionOk="0">
                  <a:moveTo>
                    <a:pt x="125095" y="0"/>
                  </a:moveTo>
                  <a:lnTo>
                    <a:pt x="148671" y="84005"/>
                  </a:lnTo>
                  <a:lnTo>
                    <a:pt x="233045" y="60325"/>
                  </a:lnTo>
                  <a:lnTo>
                    <a:pt x="251461" y="125095"/>
                  </a:lnTo>
                  <a:lnTo>
                    <a:pt x="166867" y="148837"/>
                  </a:lnTo>
                  <a:lnTo>
                    <a:pt x="190500" y="233045"/>
                  </a:lnTo>
                  <a:lnTo>
                    <a:pt x="125730" y="250825"/>
                  </a:lnTo>
                  <a:lnTo>
                    <a:pt x="102200" y="166986"/>
                  </a:lnTo>
                  <a:lnTo>
                    <a:pt x="18415" y="190500"/>
                  </a:lnTo>
                  <a:lnTo>
                    <a:pt x="0" y="125730"/>
                  </a:lnTo>
                  <a:lnTo>
                    <a:pt x="84005" y="102154"/>
                  </a:lnTo>
                  <a:lnTo>
                    <a:pt x="60325" y="17780"/>
                  </a:ln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60" name="Google Shape;460;p42"/>
          <p:cNvSpPr txBox="1">
            <a:spLocks noGrp="1"/>
          </p:cNvSpPr>
          <p:nvPr>
            <p:ph type="title"/>
          </p:nvPr>
        </p:nvSpPr>
        <p:spPr>
          <a:xfrm>
            <a:off x="715100" y="445025"/>
            <a:ext cx="7713900" cy="64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200" b="1" i="0" dirty="0">
                <a:solidFill>
                  <a:schemeClr val="tx1"/>
                </a:solidFill>
                <a:latin typeface="Varela Round" panose="00000500000000000000" pitchFamily="2" charset="-79"/>
                <a:cs typeface="Varela Round" panose="00000500000000000000" pitchFamily="2" charset="-79"/>
              </a:rPr>
              <a:t>Conclusion</a:t>
            </a:r>
            <a:endParaRPr i="0" dirty="0">
              <a:solidFill>
                <a:schemeClr val="tx1"/>
              </a:solidFill>
            </a:endParaRPr>
          </a:p>
        </p:txBody>
      </p:sp>
      <p:sp>
        <p:nvSpPr>
          <p:cNvPr id="2" name="Google Shape;460;p42">
            <a:extLst>
              <a:ext uri="{FF2B5EF4-FFF2-40B4-BE49-F238E27FC236}">
                <a16:creationId xmlns:a16="http://schemas.microsoft.com/office/drawing/2014/main" id="{62450999-F7B2-B3E1-7090-13E8E6F1F744}"/>
              </a:ext>
            </a:extLst>
          </p:cNvPr>
          <p:cNvSpPr txBox="1">
            <a:spLocks/>
          </p:cNvSpPr>
          <p:nvPr/>
        </p:nvSpPr>
        <p:spPr>
          <a:xfrm>
            <a:off x="715099" y="1094224"/>
            <a:ext cx="7628801" cy="31140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1pPr>
            <a:lvl2pPr marR="0" lvl="1" algn="l" rtl="0">
              <a:lnSpc>
                <a:spcPct val="100000"/>
              </a:lnSpc>
              <a:spcBef>
                <a:spcPts val="0"/>
              </a:spcBef>
              <a:spcAft>
                <a:spcPts val="0"/>
              </a:spcAft>
              <a:buClr>
                <a:schemeClr val="dk1"/>
              </a:buClr>
              <a:buSzPts val="3500"/>
              <a:buFont typeface="Fira Sans SemiBold"/>
              <a:buNone/>
              <a:defRPr sz="3500" b="0" i="1" u="none" strike="noStrike" cap="none">
                <a:solidFill>
                  <a:schemeClr val="dk1"/>
                </a:solidFill>
                <a:latin typeface="Fira Sans SemiBold"/>
                <a:ea typeface="Fira Sans SemiBold"/>
                <a:cs typeface="Fira Sans SemiBold"/>
                <a:sym typeface="Fira Sans SemiBold"/>
              </a:defRPr>
            </a:lvl2pPr>
            <a:lvl3pPr marR="0" lvl="2" algn="l" rtl="0">
              <a:lnSpc>
                <a:spcPct val="100000"/>
              </a:lnSpc>
              <a:spcBef>
                <a:spcPts val="0"/>
              </a:spcBef>
              <a:spcAft>
                <a:spcPts val="0"/>
              </a:spcAft>
              <a:buClr>
                <a:schemeClr val="dk1"/>
              </a:buClr>
              <a:buSzPts val="3500"/>
              <a:buFont typeface="Fira Sans SemiBold"/>
              <a:buNone/>
              <a:defRPr sz="3500" b="0" i="1" u="none" strike="noStrike" cap="none">
                <a:solidFill>
                  <a:schemeClr val="dk1"/>
                </a:solidFill>
                <a:latin typeface="Fira Sans SemiBold"/>
                <a:ea typeface="Fira Sans SemiBold"/>
                <a:cs typeface="Fira Sans SemiBold"/>
                <a:sym typeface="Fira Sans SemiBold"/>
              </a:defRPr>
            </a:lvl3pPr>
            <a:lvl4pPr marR="0" lvl="3" algn="l" rtl="0">
              <a:lnSpc>
                <a:spcPct val="100000"/>
              </a:lnSpc>
              <a:spcBef>
                <a:spcPts val="0"/>
              </a:spcBef>
              <a:spcAft>
                <a:spcPts val="0"/>
              </a:spcAft>
              <a:buClr>
                <a:schemeClr val="dk1"/>
              </a:buClr>
              <a:buSzPts val="3500"/>
              <a:buFont typeface="Fira Sans SemiBold"/>
              <a:buNone/>
              <a:defRPr sz="3500" b="0" i="1" u="none" strike="noStrike" cap="none">
                <a:solidFill>
                  <a:schemeClr val="dk1"/>
                </a:solidFill>
                <a:latin typeface="Fira Sans SemiBold"/>
                <a:ea typeface="Fira Sans SemiBold"/>
                <a:cs typeface="Fira Sans SemiBold"/>
                <a:sym typeface="Fira Sans SemiBold"/>
              </a:defRPr>
            </a:lvl4pPr>
            <a:lvl5pPr marR="0" lvl="4" algn="l" rtl="0">
              <a:lnSpc>
                <a:spcPct val="100000"/>
              </a:lnSpc>
              <a:spcBef>
                <a:spcPts val="0"/>
              </a:spcBef>
              <a:spcAft>
                <a:spcPts val="0"/>
              </a:spcAft>
              <a:buClr>
                <a:schemeClr val="dk1"/>
              </a:buClr>
              <a:buSzPts val="3500"/>
              <a:buFont typeface="Fira Sans SemiBold"/>
              <a:buNone/>
              <a:defRPr sz="3500" b="0" i="1" u="none" strike="noStrike" cap="none">
                <a:solidFill>
                  <a:schemeClr val="dk1"/>
                </a:solidFill>
                <a:latin typeface="Fira Sans SemiBold"/>
                <a:ea typeface="Fira Sans SemiBold"/>
                <a:cs typeface="Fira Sans SemiBold"/>
                <a:sym typeface="Fira Sans SemiBold"/>
              </a:defRPr>
            </a:lvl5pPr>
            <a:lvl6pPr marR="0" lvl="5" algn="l" rtl="0">
              <a:lnSpc>
                <a:spcPct val="100000"/>
              </a:lnSpc>
              <a:spcBef>
                <a:spcPts val="0"/>
              </a:spcBef>
              <a:spcAft>
                <a:spcPts val="0"/>
              </a:spcAft>
              <a:buClr>
                <a:schemeClr val="dk1"/>
              </a:buClr>
              <a:buSzPts val="3500"/>
              <a:buFont typeface="Fira Sans SemiBold"/>
              <a:buNone/>
              <a:defRPr sz="3500" b="0" i="1" u="none" strike="noStrike" cap="none">
                <a:solidFill>
                  <a:schemeClr val="dk1"/>
                </a:solidFill>
                <a:latin typeface="Fira Sans SemiBold"/>
                <a:ea typeface="Fira Sans SemiBold"/>
                <a:cs typeface="Fira Sans SemiBold"/>
                <a:sym typeface="Fira Sans SemiBold"/>
              </a:defRPr>
            </a:lvl6pPr>
            <a:lvl7pPr marR="0" lvl="6" algn="l" rtl="0">
              <a:lnSpc>
                <a:spcPct val="100000"/>
              </a:lnSpc>
              <a:spcBef>
                <a:spcPts val="0"/>
              </a:spcBef>
              <a:spcAft>
                <a:spcPts val="0"/>
              </a:spcAft>
              <a:buClr>
                <a:schemeClr val="dk1"/>
              </a:buClr>
              <a:buSzPts val="3500"/>
              <a:buFont typeface="Fira Sans SemiBold"/>
              <a:buNone/>
              <a:defRPr sz="3500" b="0" i="1" u="none" strike="noStrike" cap="none">
                <a:solidFill>
                  <a:schemeClr val="dk1"/>
                </a:solidFill>
                <a:latin typeface="Fira Sans SemiBold"/>
                <a:ea typeface="Fira Sans SemiBold"/>
                <a:cs typeface="Fira Sans SemiBold"/>
                <a:sym typeface="Fira Sans SemiBold"/>
              </a:defRPr>
            </a:lvl7pPr>
            <a:lvl8pPr marR="0" lvl="7" algn="l" rtl="0">
              <a:lnSpc>
                <a:spcPct val="100000"/>
              </a:lnSpc>
              <a:spcBef>
                <a:spcPts val="0"/>
              </a:spcBef>
              <a:spcAft>
                <a:spcPts val="0"/>
              </a:spcAft>
              <a:buClr>
                <a:schemeClr val="dk1"/>
              </a:buClr>
              <a:buSzPts val="3500"/>
              <a:buFont typeface="Fira Sans SemiBold"/>
              <a:buNone/>
              <a:defRPr sz="3500" b="0" i="1" u="none" strike="noStrike" cap="none">
                <a:solidFill>
                  <a:schemeClr val="dk1"/>
                </a:solidFill>
                <a:latin typeface="Fira Sans SemiBold"/>
                <a:ea typeface="Fira Sans SemiBold"/>
                <a:cs typeface="Fira Sans SemiBold"/>
                <a:sym typeface="Fira Sans SemiBold"/>
              </a:defRPr>
            </a:lvl8pPr>
            <a:lvl9pPr marR="0" lvl="8" algn="l" rtl="0">
              <a:lnSpc>
                <a:spcPct val="100000"/>
              </a:lnSpc>
              <a:spcBef>
                <a:spcPts val="0"/>
              </a:spcBef>
              <a:spcAft>
                <a:spcPts val="0"/>
              </a:spcAft>
              <a:buClr>
                <a:schemeClr val="dk1"/>
              </a:buClr>
              <a:buSzPts val="3500"/>
              <a:buFont typeface="Fira Sans SemiBold"/>
              <a:buNone/>
              <a:defRPr sz="3500" b="0" i="1" u="none" strike="noStrike" cap="none">
                <a:solidFill>
                  <a:schemeClr val="dk1"/>
                </a:solidFill>
                <a:latin typeface="Fira Sans SemiBold"/>
                <a:ea typeface="Fira Sans SemiBold"/>
                <a:cs typeface="Fira Sans SemiBold"/>
                <a:sym typeface="Fira Sans SemiBold"/>
              </a:defRPr>
            </a:lvl9pPr>
          </a:lstStyle>
          <a:p>
            <a:pPr marL="0" lvl="0" indent="0" algn="just">
              <a:lnSpc>
                <a:spcPct val="150000"/>
              </a:lnSpc>
              <a:buNone/>
            </a:pPr>
            <a:r>
              <a:rPr lang="en-US" sz="1600" i="0" dirty="0">
                <a:solidFill>
                  <a:schemeClr val="bg1">
                    <a:lumMod val="10000"/>
                  </a:schemeClr>
                </a:solidFill>
                <a:latin typeface="+mn-lt"/>
              </a:rPr>
              <a:t>In this project, we developed a heart failure prediction model using a Random Forest Classifier, which achieved the best accuracy after outlier removal. The model effectively predicts patient survival (0) and death (1), highlighting the importance of preprocessing in improving predictive performance. This model could assist healthcare providers in identifying high-risk patients and making informed decisions. However, further validation with larger, diverse datasets is necessary to ensure its robustness and generalizability in different clinical settings.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43"/>
          <p:cNvSpPr txBox="1">
            <a:spLocks noGrp="1"/>
          </p:cNvSpPr>
          <p:nvPr>
            <p:ph type="title"/>
          </p:nvPr>
        </p:nvSpPr>
        <p:spPr>
          <a:xfrm>
            <a:off x="4813176" y="3222657"/>
            <a:ext cx="4227587" cy="1215736"/>
          </a:xfrm>
          <a:prstGeom prst="rect">
            <a:avLst/>
          </a:prstGeom>
        </p:spPr>
        <p:txBody>
          <a:bodyPr spcFirstLastPara="1" wrap="square" lIns="91425" tIns="91425" rIns="91425" bIns="91425" anchor="t" anchorCtr="0">
            <a:noAutofit/>
          </a:bodyPr>
          <a:lstStyle/>
          <a:p>
            <a:pPr algn="ctr">
              <a:lnSpc>
                <a:spcPct val="150000"/>
              </a:lnSpc>
            </a:pPr>
            <a:r>
              <a:rPr lang="en-IN" sz="1600" i="0" dirty="0">
                <a:latin typeface="+mn-lt"/>
              </a:rPr>
              <a:t>22CSE072 ABHISEK - 9078089401</a:t>
            </a:r>
            <a:br>
              <a:rPr lang="en-IN" sz="1600" i="0" dirty="0">
                <a:latin typeface="+mn-lt"/>
              </a:rPr>
            </a:br>
            <a:r>
              <a:rPr lang="en-IN" sz="1600" i="0" dirty="0">
                <a:latin typeface="+mn-lt"/>
              </a:rPr>
              <a:t>22CSE094 GOBINDA - 9556185722</a:t>
            </a:r>
            <a:br>
              <a:rPr lang="en-IN" sz="1600" i="0" dirty="0">
                <a:latin typeface="+mn-lt"/>
              </a:rPr>
            </a:br>
            <a:r>
              <a:rPr lang="en-IN" sz="1600" i="0" dirty="0">
                <a:latin typeface="+mn-lt"/>
              </a:rPr>
              <a:t>22CSE140 DEBABRATA - 9348179664</a:t>
            </a:r>
          </a:p>
        </p:txBody>
      </p:sp>
      <p:pic>
        <p:nvPicPr>
          <p:cNvPr id="2" name="Picture 1">
            <a:extLst>
              <a:ext uri="{FF2B5EF4-FFF2-40B4-BE49-F238E27FC236}">
                <a16:creationId xmlns:a16="http://schemas.microsoft.com/office/drawing/2014/main" id="{C4A2CFC0-B53A-C051-D94C-8FD73BDD9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2377" y="356273"/>
            <a:ext cx="5942734" cy="2825963"/>
          </a:xfrm>
          <a:prstGeom prst="rect">
            <a:avLst/>
          </a:prstGeom>
        </p:spPr>
      </p:pic>
      <p:grpSp>
        <p:nvGrpSpPr>
          <p:cNvPr id="3" name="Google Shape;561;p48">
            <a:extLst>
              <a:ext uri="{FF2B5EF4-FFF2-40B4-BE49-F238E27FC236}">
                <a16:creationId xmlns:a16="http://schemas.microsoft.com/office/drawing/2014/main" id="{E9CBA4A1-B8AB-A963-5EBD-970EF524F974}"/>
              </a:ext>
            </a:extLst>
          </p:cNvPr>
          <p:cNvGrpSpPr/>
          <p:nvPr/>
        </p:nvGrpSpPr>
        <p:grpSpPr>
          <a:xfrm>
            <a:off x="103236" y="1564239"/>
            <a:ext cx="3487995" cy="3420716"/>
            <a:chOff x="96291" y="456773"/>
            <a:chExt cx="4442025" cy="4441704"/>
          </a:xfrm>
        </p:grpSpPr>
        <p:sp>
          <p:nvSpPr>
            <p:cNvPr id="4" name="Google Shape;562;p48">
              <a:extLst>
                <a:ext uri="{FF2B5EF4-FFF2-40B4-BE49-F238E27FC236}">
                  <a16:creationId xmlns:a16="http://schemas.microsoft.com/office/drawing/2014/main" id="{522C6E0B-70CA-9AAC-A32F-3AF13419DCA4}"/>
                </a:ext>
              </a:extLst>
            </p:cNvPr>
            <p:cNvSpPr/>
            <p:nvPr/>
          </p:nvSpPr>
          <p:spPr>
            <a:xfrm>
              <a:off x="96291" y="456773"/>
              <a:ext cx="4442025" cy="4441704"/>
            </a:xfrm>
            <a:custGeom>
              <a:avLst/>
              <a:gdLst/>
              <a:ahLst/>
              <a:cxnLst/>
              <a:rect l="l" t="t" r="r" b="b"/>
              <a:pathLst>
                <a:path w="128271" h="128271" extrusionOk="0">
                  <a:moveTo>
                    <a:pt x="128271" y="64136"/>
                  </a:moveTo>
                  <a:cubicBezTo>
                    <a:pt x="128271" y="99557"/>
                    <a:pt x="99556" y="128271"/>
                    <a:pt x="64136" y="128271"/>
                  </a:cubicBezTo>
                  <a:cubicBezTo>
                    <a:pt x="28714" y="128271"/>
                    <a:pt x="0" y="99557"/>
                    <a:pt x="0" y="64136"/>
                  </a:cubicBezTo>
                  <a:cubicBezTo>
                    <a:pt x="0" y="28715"/>
                    <a:pt x="28715" y="0"/>
                    <a:pt x="64136" y="0"/>
                  </a:cubicBezTo>
                  <a:cubicBezTo>
                    <a:pt x="99557" y="0"/>
                    <a:pt x="128271" y="28715"/>
                    <a:pt x="128271" y="6413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5" name="Google Shape;563;p48">
              <a:extLst>
                <a:ext uri="{FF2B5EF4-FFF2-40B4-BE49-F238E27FC236}">
                  <a16:creationId xmlns:a16="http://schemas.microsoft.com/office/drawing/2014/main" id="{F5C0BB37-486A-B424-4409-338C6CEB9E73}"/>
                </a:ext>
              </a:extLst>
            </p:cNvPr>
            <p:cNvGrpSpPr/>
            <p:nvPr/>
          </p:nvGrpSpPr>
          <p:grpSpPr>
            <a:xfrm rot="-263922">
              <a:off x="819532" y="1260314"/>
              <a:ext cx="2899482" cy="2834632"/>
              <a:chOff x="13955407" y="-3766996"/>
              <a:chExt cx="6299721" cy="6158820"/>
            </a:xfrm>
          </p:grpSpPr>
          <p:sp>
            <p:nvSpPr>
              <p:cNvPr id="8" name="Google Shape;564;p48">
                <a:extLst>
                  <a:ext uri="{FF2B5EF4-FFF2-40B4-BE49-F238E27FC236}">
                    <a16:creationId xmlns:a16="http://schemas.microsoft.com/office/drawing/2014/main" id="{C2FA3D75-A000-3B08-F7B4-EE033767B7C3}"/>
                  </a:ext>
                </a:extLst>
              </p:cNvPr>
              <p:cNvSpPr/>
              <p:nvPr/>
            </p:nvSpPr>
            <p:spPr>
              <a:xfrm>
                <a:off x="17234718" y="-2134543"/>
                <a:ext cx="321639" cy="560583"/>
              </a:xfrm>
              <a:custGeom>
                <a:avLst/>
                <a:gdLst/>
                <a:ahLst/>
                <a:cxnLst/>
                <a:rect l="l" t="t" r="r" b="b"/>
                <a:pathLst>
                  <a:path w="321639" h="560583" extrusionOk="0">
                    <a:moveTo>
                      <a:pt x="87863" y="1372"/>
                    </a:moveTo>
                    <a:cubicBezTo>
                      <a:pt x="95931" y="-5131"/>
                      <a:pt x="118325" y="10346"/>
                      <a:pt x="156525" y="72254"/>
                    </a:cubicBezTo>
                    <a:cubicBezTo>
                      <a:pt x="209214" y="156560"/>
                      <a:pt x="323375" y="325165"/>
                      <a:pt x="321619" y="372586"/>
                    </a:cubicBezTo>
                    <a:cubicBezTo>
                      <a:pt x="320740" y="396297"/>
                      <a:pt x="315910" y="433619"/>
                      <a:pt x="308227" y="468746"/>
                    </a:cubicBezTo>
                    <a:lnTo>
                      <a:pt x="298656" y="503455"/>
                    </a:lnTo>
                    <a:lnTo>
                      <a:pt x="297030" y="510239"/>
                    </a:lnTo>
                    <a:lnTo>
                      <a:pt x="296431" y="511526"/>
                    </a:lnTo>
                    <a:lnTo>
                      <a:pt x="294698" y="517813"/>
                    </a:lnTo>
                    <a:lnTo>
                      <a:pt x="277713" y="551730"/>
                    </a:lnTo>
                    <a:lnTo>
                      <a:pt x="277711" y="551733"/>
                    </a:lnTo>
                    <a:lnTo>
                      <a:pt x="277710" y="551734"/>
                    </a:lnTo>
                    <a:lnTo>
                      <a:pt x="257468" y="560583"/>
                    </a:lnTo>
                    <a:lnTo>
                      <a:pt x="245765" y="558170"/>
                    </a:lnTo>
                    <a:lnTo>
                      <a:pt x="241624" y="559004"/>
                    </a:lnTo>
                    <a:lnTo>
                      <a:pt x="237915" y="556551"/>
                    </a:lnTo>
                    <a:lnTo>
                      <a:pt x="235312" y="556014"/>
                    </a:lnTo>
                    <a:lnTo>
                      <a:pt x="227082" y="549385"/>
                    </a:lnTo>
                    <a:lnTo>
                      <a:pt x="201092" y="532192"/>
                    </a:lnTo>
                    <a:lnTo>
                      <a:pt x="188874" y="518607"/>
                    </a:lnTo>
                    <a:lnTo>
                      <a:pt x="187480" y="517484"/>
                    </a:lnTo>
                    <a:lnTo>
                      <a:pt x="183561" y="512700"/>
                    </a:lnTo>
                    <a:lnTo>
                      <a:pt x="158913" y="485292"/>
                    </a:lnTo>
                    <a:cubicBezTo>
                      <a:pt x="144890" y="467866"/>
                      <a:pt x="131059" y="449425"/>
                      <a:pt x="117886" y="432301"/>
                    </a:cubicBezTo>
                    <a:lnTo>
                      <a:pt x="118318" y="431444"/>
                    </a:lnTo>
                    <a:lnTo>
                      <a:pt x="93297" y="398930"/>
                    </a:lnTo>
                    <a:cubicBezTo>
                      <a:pt x="37094" y="330434"/>
                      <a:pt x="-3301" y="244377"/>
                      <a:pt x="212" y="214517"/>
                    </a:cubicBezTo>
                    <a:cubicBezTo>
                      <a:pt x="3724" y="184659"/>
                      <a:pt x="45876" y="172365"/>
                      <a:pt x="70465" y="126700"/>
                    </a:cubicBezTo>
                    <a:cubicBezTo>
                      <a:pt x="95053" y="82792"/>
                      <a:pt x="84515" y="14296"/>
                      <a:pt x="84515" y="14296"/>
                    </a:cubicBezTo>
                    <a:cubicBezTo>
                      <a:pt x="84076" y="8149"/>
                      <a:pt x="85174" y="3539"/>
                      <a:pt x="87863" y="137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 name="Google Shape;565;p48">
                <a:extLst>
                  <a:ext uri="{FF2B5EF4-FFF2-40B4-BE49-F238E27FC236}">
                    <a16:creationId xmlns:a16="http://schemas.microsoft.com/office/drawing/2014/main" id="{9C691F84-F659-6191-9E25-C8C7E432297A}"/>
                  </a:ext>
                </a:extLst>
              </p:cNvPr>
              <p:cNvSpPr/>
              <p:nvPr/>
            </p:nvSpPr>
            <p:spPr>
              <a:xfrm>
                <a:off x="15690651" y="-1871646"/>
                <a:ext cx="2832065" cy="916515"/>
              </a:xfrm>
              <a:custGeom>
                <a:avLst/>
                <a:gdLst/>
                <a:ahLst/>
                <a:cxnLst/>
                <a:rect l="l" t="t" r="r" b="b"/>
                <a:pathLst>
                  <a:path w="1024255" h="331470" extrusionOk="0">
                    <a:moveTo>
                      <a:pt x="0" y="0"/>
                    </a:moveTo>
                    <a:lnTo>
                      <a:pt x="1024255" y="0"/>
                    </a:lnTo>
                    <a:lnTo>
                      <a:pt x="1024255" y="331470"/>
                    </a:lnTo>
                    <a:lnTo>
                      <a:pt x="0" y="331470"/>
                    </a:lnTo>
                    <a:close/>
                  </a:path>
                </a:pathLst>
              </a:custGeom>
              <a:solidFill>
                <a:srgbClr val="621C1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 name="Google Shape;566;p48">
                <a:extLst>
                  <a:ext uri="{FF2B5EF4-FFF2-40B4-BE49-F238E27FC236}">
                    <a16:creationId xmlns:a16="http://schemas.microsoft.com/office/drawing/2014/main" id="{E7F1101E-AF3D-0B61-C9DA-8EEC40849F8A}"/>
                  </a:ext>
                </a:extLst>
              </p:cNvPr>
              <p:cNvSpPr/>
              <p:nvPr/>
            </p:nvSpPr>
            <p:spPr>
              <a:xfrm>
                <a:off x="14410295" y="-1915554"/>
                <a:ext cx="5441147" cy="1021861"/>
              </a:xfrm>
              <a:custGeom>
                <a:avLst/>
                <a:gdLst/>
                <a:ahLst/>
                <a:cxnLst/>
                <a:rect l="l" t="t" r="r" b="b"/>
                <a:pathLst>
                  <a:path w="1967865" h="369570" extrusionOk="0">
                    <a:moveTo>
                      <a:pt x="1499870" y="0"/>
                    </a:moveTo>
                    <a:lnTo>
                      <a:pt x="1967865" y="369570"/>
                    </a:lnTo>
                    <a:lnTo>
                      <a:pt x="0" y="369570"/>
                    </a:lnTo>
                    <a:lnTo>
                      <a:pt x="45085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 name="Google Shape;567;p48">
                <a:extLst>
                  <a:ext uri="{FF2B5EF4-FFF2-40B4-BE49-F238E27FC236}">
                    <a16:creationId xmlns:a16="http://schemas.microsoft.com/office/drawing/2014/main" id="{5D3423A7-C081-6CD2-BCAF-ACFC1D673832}"/>
                  </a:ext>
                </a:extLst>
              </p:cNvPr>
              <p:cNvSpPr/>
              <p:nvPr/>
            </p:nvSpPr>
            <p:spPr>
              <a:xfrm>
                <a:off x="14236419" y="-1962977"/>
                <a:ext cx="5739626" cy="1007815"/>
              </a:xfrm>
              <a:custGeom>
                <a:avLst/>
                <a:gdLst/>
                <a:ahLst/>
                <a:cxnLst/>
                <a:rect l="l" t="t" r="r" b="b"/>
                <a:pathLst>
                  <a:path w="2075814" h="364490" extrusionOk="0">
                    <a:moveTo>
                      <a:pt x="116840" y="364490"/>
                    </a:moveTo>
                    <a:lnTo>
                      <a:pt x="525780" y="33020"/>
                    </a:lnTo>
                    <a:lnTo>
                      <a:pt x="1037590" y="33020"/>
                    </a:lnTo>
                    <a:lnTo>
                      <a:pt x="1550035" y="33020"/>
                    </a:lnTo>
                    <a:lnTo>
                      <a:pt x="1958975" y="364490"/>
                    </a:lnTo>
                    <a:lnTo>
                      <a:pt x="2075815" y="364490"/>
                    </a:lnTo>
                    <a:lnTo>
                      <a:pt x="1576705" y="0"/>
                    </a:lnTo>
                    <a:lnTo>
                      <a:pt x="1037590" y="0"/>
                    </a:lnTo>
                    <a:lnTo>
                      <a:pt x="498475" y="0"/>
                    </a:lnTo>
                    <a:lnTo>
                      <a:pt x="0" y="36449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 name="Google Shape;568;p48">
                <a:extLst>
                  <a:ext uri="{FF2B5EF4-FFF2-40B4-BE49-F238E27FC236}">
                    <a16:creationId xmlns:a16="http://schemas.microsoft.com/office/drawing/2014/main" id="{4A3E0650-93A1-F907-FFB4-BA74CC8D98A2}"/>
                  </a:ext>
                </a:extLst>
              </p:cNvPr>
              <p:cNvSpPr/>
              <p:nvPr/>
            </p:nvSpPr>
            <p:spPr>
              <a:xfrm>
                <a:off x="15945990" y="-2898926"/>
                <a:ext cx="623931" cy="607288"/>
              </a:xfrm>
              <a:custGeom>
                <a:avLst/>
                <a:gdLst/>
                <a:ahLst/>
                <a:cxnLst/>
                <a:rect l="l" t="t" r="r" b="b"/>
                <a:pathLst>
                  <a:path w="225653" h="219634" extrusionOk="0">
                    <a:moveTo>
                      <a:pt x="194094" y="0"/>
                    </a:moveTo>
                    <a:cubicBezTo>
                      <a:pt x="194094" y="0"/>
                      <a:pt x="110274" y="26670"/>
                      <a:pt x="11214" y="140970"/>
                    </a:cubicBezTo>
                    <a:cubicBezTo>
                      <a:pt x="-6566" y="161290"/>
                      <a:pt x="-2756" y="193040"/>
                      <a:pt x="19469" y="208280"/>
                    </a:cubicBezTo>
                    <a:cubicBezTo>
                      <a:pt x="22644" y="210185"/>
                      <a:pt x="25184" y="212090"/>
                      <a:pt x="28359" y="213995"/>
                    </a:cubicBezTo>
                    <a:cubicBezTo>
                      <a:pt x="46139" y="223520"/>
                      <a:pt x="68364" y="220980"/>
                      <a:pt x="82334" y="206375"/>
                    </a:cubicBezTo>
                    <a:cubicBezTo>
                      <a:pt x="129959" y="159385"/>
                      <a:pt x="201079" y="110490"/>
                      <a:pt x="201079" y="110490"/>
                    </a:cubicBezTo>
                    <a:cubicBezTo>
                      <a:pt x="201079" y="110490"/>
                      <a:pt x="260769" y="64135"/>
                      <a:pt x="194094"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3" name="Google Shape;569;p48">
                <a:extLst>
                  <a:ext uri="{FF2B5EF4-FFF2-40B4-BE49-F238E27FC236}">
                    <a16:creationId xmlns:a16="http://schemas.microsoft.com/office/drawing/2014/main" id="{CFF23849-88AC-8F22-6334-EA9769E0BAF3}"/>
                  </a:ext>
                </a:extLst>
              </p:cNvPr>
              <p:cNvSpPr/>
              <p:nvPr/>
            </p:nvSpPr>
            <p:spPr>
              <a:xfrm>
                <a:off x="16184259" y="-2898926"/>
                <a:ext cx="386259" cy="560092"/>
              </a:xfrm>
              <a:custGeom>
                <a:avLst/>
                <a:gdLst/>
                <a:ahLst/>
                <a:cxnLst/>
                <a:rect l="l" t="t" r="r" b="b"/>
                <a:pathLst>
                  <a:path w="139696" h="202565" extrusionOk="0">
                    <a:moveTo>
                      <a:pt x="115570" y="110490"/>
                    </a:moveTo>
                    <a:cubicBezTo>
                      <a:pt x="115570" y="110490"/>
                      <a:pt x="174625" y="64135"/>
                      <a:pt x="107950" y="0"/>
                    </a:cubicBezTo>
                    <a:cubicBezTo>
                      <a:pt x="107950" y="0"/>
                      <a:pt x="73660" y="10795"/>
                      <a:pt x="23495" y="47625"/>
                    </a:cubicBezTo>
                    <a:cubicBezTo>
                      <a:pt x="26035" y="82550"/>
                      <a:pt x="25400" y="141605"/>
                      <a:pt x="0" y="202565"/>
                    </a:cubicBezTo>
                    <a:cubicBezTo>
                      <a:pt x="47625" y="156845"/>
                      <a:pt x="115570" y="110490"/>
                      <a:pt x="115570" y="1104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 name="Google Shape;570;p48">
                <a:extLst>
                  <a:ext uri="{FF2B5EF4-FFF2-40B4-BE49-F238E27FC236}">
                    <a16:creationId xmlns:a16="http://schemas.microsoft.com/office/drawing/2014/main" id="{433773A0-9B55-638B-89FF-FD80610B22F2}"/>
                  </a:ext>
                </a:extLst>
              </p:cNvPr>
              <p:cNvSpPr/>
              <p:nvPr/>
            </p:nvSpPr>
            <p:spPr>
              <a:xfrm>
                <a:off x="15997300" y="-2623990"/>
                <a:ext cx="183989" cy="230123"/>
              </a:xfrm>
              <a:custGeom>
                <a:avLst/>
                <a:gdLst/>
                <a:ahLst/>
                <a:cxnLst/>
                <a:rect l="l" t="t" r="r" b="b"/>
                <a:pathLst>
                  <a:path w="66542" h="83227" extrusionOk="0">
                    <a:moveTo>
                      <a:pt x="59974" y="2197"/>
                    </a:moveTo>
                    <a:cubicBezTo>
                      <a:pt x="59974" y="2197"/>
                      <a:pt x="-4796" y="47282"/>
                      <a:pt x="284" y="74588"/>
                    </a:cubicBezTo>
                    <a:cubicBezTo>
                      <a:pt x="5999" y="101893"/>
                      <a:pt x="21239" y="57443"/>
                      <a:pt x="42829" y="38393"/>
                    </a:cubicBezTo>
                    <a:cubicBezTo>
                      <a:pt x="64419" y="19343"/>
                      <a:pt x="73944" y="-7962"/>
                      <a:pt x="59974" y="219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 name="Google Shape;571;p48">
                <a:extLst>
                  <a:ext uri="{FF2B5EF4-FFF2-40B4-BE49-F238E27FC236}">
                    <a16:creationId xmlns:a16="http://schemas.microsoft.com/office/drawing/2014/main" id="{15D51969-460B-98AB-6E31-192FE60C4098}"/>
                  </a:ext>
                </a:extLst>
              </p:cNvPr>
              <p:cNvSpPr/>
              <p:nvPr/>
            </p:nvSpPr>
            <p:spPr>
              <a:xfrm>
                <a:off x="16574920" y="-3744404"/>
                <a:ext cx="410097" cy="508777"/>
              </a:xfrm>
              <a:custGeom>
                <a:avLst/>
                <a:gdLst/>
                <a:ahLst/>
                <a:cxnLst/>
                <a:rect l="l" t="t" r="r" b="b"/>
                <a:pathLst>
                  <a:path w="148317" h="184006" extrusionOk="0">
                    <a:moveTo>
                      <a:pt x="148317" y="114544"/>
                    </a:moveTo>
                    <a:cubicBezTo>
                      <a:pt x="148317" y="114544"/>
                      <a:pt x="103867" y="23104"/>
                      <a:pt x="81007" y="4054"/>
                    </a:cubicBezTo>
                    <a:cubicBezTo>
                      <a:pt x="58147" y="-14996"/>
                      <a:pt x="-5353" y="37709"/>
                      <a:pt x="362" y="66284"/>
                    </a:cubicBezTo>
                    <a:cubicBezTo>
                      <a:pt x="17507" y="92954"/>
                      <a:pt x="56242" y="158994"/>
                      <a:pt x="63227" y="180584"/>
                    </a:cubicBezTo>
                    <a:cubicBezTo>
                      <a:pt x="70847" y="202174"/>
                      <a:pt x="148317" y="114544"/>
                      <a:pt x="148317" y="11454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 name="Google Shape;572;p48">
                <a:extLst>
                  <a:ext uri="{FF2B5EF4-FFF2-40B4-BE49-F238E27FC236}">
                    <a16:creationId xmlns:a16="http://schemas.microsoft.com/office/drawing/2014/main" id="{24D684F0-86DF-369F-361F-0971C458A259}"/>
                  </a:ext>
                </a:extLst>
              </p:cNvPr>
              <p:cNvSpPr/>
              <p:nvPr/>
            </p:nvSpPr>
            <p:spPr>
              <a:xfrm>
                <a:off x="16574840" y="-3619028"/>
                <a:ext cx="410177" cy="383442"/>
              </a:xfrm>
              <a:custGeom>
                <a:avLst/>
                <a:gdLst/>
                <a:ahLst/>
                <a:cxnLst/>
                <a:rect l="l" t="t" r="r" b="b"/>
                <a:pathLst>
                  <a:path w="148346" h="138677" extrusionOk="0">
                    <a:moveTo>
                      <a:pt x="392" y="20955"/>
                    </a:moveTo>
                    <a:cubicBezTo>
                      <a:pt x="17537" y="47625"/>
                      <a:pt x="56272" y="113665"/>
                      <a:pt x="63257" y="135255"/>
                    </a:cubicBezTo>
                    <a:cubicBezTo>
                      <a:pt x="70877" y="156845"/>
                      <a:pt x="148347" y="69215"/>
                      <a:pt x="148347" y="69215"/>
                    </a:cubicBezTo>
                    <a:cubicBezTo>
                      <a:pt x="148347" y="69215"/>
                      <a:pt x="142632" y="57150"/>
                      <a:pt x="133742" y="40640"/>
                    </a:cubicBezTo>
                    <a:cubicBezTo>
                      <a:pt x="119137" y="53975"/>
                      <a:pt x="77862" y="86360"/>
                      <a:pt x="51827" y="63500"/>
                    </a:cubicBezTo>
                    <a:cubicBezTo>
                      <a:pt x="27697" y="42545"/>
                      <a:pt x="11822" y="13335"/>
                      <a:pt x="4837" y="0"/>
                    </a:cubicBezTo>
                    <a:cubicBezTo>
                      <a:pt x="1027" y="7620"/>
                      <a:pt x="-878" y="14605"/>
                      <a:pt x="392" y="2095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 name="Google Shape;573;p48">
                <a:extLst>
                  <a:ext uri="{FF2B5EF4-FFF2-40B4-BE49-F238E27FC236}">
                    <a16:creationId xmlns:a16="http://schemas.microsoft.com/office/drawing/2014/main" id="{7679667C-09BF-E44A-AFDA-341BE96BD269}"/>
                  </a:ext>
                </a:extLst>
              </p:cNvPr>
              <p:cNvSpPr/>
              <p:nvPr/>
            </p:nvSpPr>
            <p:spPr>
              <a:xfrm>
                <a:off x="16755395" y="-3710032"/>
                <a:ext cx="110888" cy="159001"/>
              </a:xfrm>
              <a:custGeom>
                <a:avLst/>
                <a:gdLst/>
                <a:ahLst/>
                <a:cxnLst/>
                <a:rect l="l" t="t" r="r" b="b"/>
                <a:pathLst>
                  <a:path w="40104" h="57505" extrusionOk="0">
                    <a:moveTo>
                      <a:pt x="8137" y="2422"/>
                    </a:moveTo>
                    <a:cubicBezTo>
                      <a:pt x="8137" y="2422"/>
                      <a:pt x="26552" y="24647"/>
                      <a:pt x="36712" y="46872"/>
                    </a:cubicBezTo>
                    <a:cubicBezTo>
                      <a:pt x="47507" y="69097"/>
                      <a:pt x="30362" y="52587"/>
                      <a:pt x="15757" y="32902"/>
                    </a:cubicBezTo>
                    <a:cubicBezTo>
                      <a:pt x="1152" y="13217"/>
                      <a:pt x="-7103" y="-7103"/>
                      <a:pt x="8137" y="242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 name="Google Shape;574;p48">
                <a:extLst>
                  <a:ext uri="{FF2B5EF4-FFF2-40B4-BE49-F238E27FC236}">
                    <a16:creationId xmlns:a16="http://schemas.microsoft.com/office/drawing/2014/main" id="{DDF028C8-0BE9-4161-D241-3EF9575D8DF5}"/>
                  </a:ext>
                </a:extLst>
              </p:cNvPr>
              <p:cNvSpPr/>
              <p:nvPr/>
            </p:nvSpPr>
            <p:spPr>
              <a:xfrm>
                <a:off x="16266475" y="-3451772"/>
                <a:ext cx="434005" cy="498095"/>
              </a:xfrm>
              <a:custGeom>
                <a:avLst/>
                <a:gdLst/>
                <a:ahLst/>
                <a:cxnLst/>
                <a:rect l="l" t="t" r="r" b="b"/>
                <a:pathLst>
                  <a:path w="156964" h="180143" extrusionOk="0">
                    <a:moveTo>
                      <a:pt x="156964" y="93834"/>
                    </a:moveTo>
                    <a:cubicBezTo>
                      <a:pt x="156964" y="93834"/>
                      <a:pt x="92829" y="15094"/>
                      <a:pt x="66159" y="1759"/>
                    </a:cubicBezTo>
                    <a:cubicBezTo>
                      <a:pt x="39489" y="-11576"/>
                      <a:pt x="-10676" y="54464"/>
                      <a:pt x="2024" y="80499"/>
                    </a:cubicBezTo>
                    <a:cubicBezTo>
                      <a:pt x="24249" y="102089"/>
                      <a:pt x="77589" y="157969"/>
                      <a:pt x="89654" y="177654"/>
                    </a:cubicBezTo>
                    <a:cubicBezTo>
                      <a:pt x="101719" y="197339"/>
                      <a:pt x="156964" y="93834"/>
                      <a:pt x="156964" y="9383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 name="Google Shape;575;p48">
                <a:extLst>
                  <a:ext uri="{FF2B5EF4-FFF2-40B4-BE49-F238E27FC236}">
                    <a16:creationId xmlns:a16="http://schemas.microsoft.com/office/drawing/2014/main" id="{15279C1E-FB63-3A78-6A57-C270D717A630}"/>
                  </a:ext>
                </a:extLst>
              </p:cNvPr>
              <p:cNvSpPr/>
              <p:nvPr/>
            </p:nvSpPr>
            <p:spPr>
              <a:xfrm>
                <a:off x="16265847" y="-3287079"/>
                <a:ext cx="434633" cy="334833"/>
              </a:xfrm>
              <a:custGeom>
                <a:avLst/>
                <a:gdLst/>
                <a:ahLst/>
                <a:cxnLst/>
                <a:rect l="l" t="t" r="r" b="b"/>
                <a:pathLst>
                  <a:path w="157191" h="121097" extrusionOk="0">
                    <a:moveTo>
                      <a:pt x="1617" y="21590"/>
                    </a:moveTo>
                    <a:cubicBezTo>
                      <a:pt x="23842" y="43180"/>
                      <a:pt x="77182" y="99060"/>
                      <a:pt x="89247" y="118745"/>
                    </a:cubicBezTo>
                    <a:cubicBezTo>
                      <a:pt x="101312" y="137795"/>
                      <a:pt x="157192" y="34925"/>
                      <a:pt x="157192" y="34925"/>
                    </a:cubicBezTo>
                    <a:cubicBezTo>
                      <a:pt x="157192" y="34925"/>
                      <a:pt x="148937" y="24765"/>
                      <a:pt x="136872" y="10795"/>
                    </a:cubicBezTo>
                    <a:cubicBezTo>
                      <a:pt x="125442" y="26670"/>
                      <a:pt x="93057" y="67945"/>
                      <a:pt x="62577" y="51435"/>
                    </a:cubicBezTo>
                    <a:cubicBezTo>
                      <a:pt x="34637" y="36195"/>
                      <a:pt x="11777" y="12065"/>
                      <a:pt x="2252" y="0"/>
                    </a:cubicBezTo>
                    <a:cubicBezTo>
                      <a:pt x="-288" y="8255"/>
                      <a:pt x="-923" y="15875"/>
                      <a:pt x="1617" y="215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0" name="Google Shape;576;p48">
                <a:extLst>
                  <a:ext uri="{FF2B5EF4-FFF2-40B4-BE49-F238E27FC236}">
                    <a16:creationId xmlns:a16="http://schemas.microsoft.com/office/drawing/2014/main" id="{B20FD9F8-A7D8-23AC-445D-085951F6B80A}"/>
                  </a:ext>
                </a:extLst>
              </p:cNvPr>
              <p:cNvSpPr/>
              <p:nvPr/>
            </p:nvSpPr>
            <p:spPr>
              <a:xfrm>
                <a:off x="16412506" y="-3414805"/>
                <a:ext cx="141280" cy="131821"/>
              </a:xfrm>
              <a:custGeom>
                <a:avLst/>
                <a:gdLst/>
                <a:ahLst/>
                <a:cxnLst/>
                <a:rect l="l" t="t" r="r" b="b"/>
                <a:pathLst>
                  <a:path w="51096" h="47675" extrusionOk="0">
                    <a:moveTo>
                      <a:pt x="7648" y="1093"/>
                    </a:moveTo>
                    <a:cubicBezTo>
                      <a:pt x="7648" y="1093"/>
                      <a:pt x="30508" y="18873"/>
                      <a:pt x="45748" y="37923"/>
                    </a:cubicBezTo>
                    <a:cubicBezTo>
                      <a:pt x="60988" y="56973"/>
                      <a:pt x="40668" y="44909"/>
                      <a:pt x="22253" y="29034"/>
                    </a:cubicBezTo>
                    <a:cubicBezTo>
                      <a:pt x="3838" y="13159"/>
                      <a:pt x="-8862" y="-4621"/>
                      <a:pt x="7648" y="109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 name="Google Shape;577;p48">
                <a:extLst>
                  <a:ext uri="{FF2B5EF4-FFF2-40B4-BE49-F238E27FC236}">
                    <a16:creationId xmlns:a16="http://schemas.microsoft.com/office/drawing/2014/main" id="{9F3709A2-753B-EE44-EAF4-ED29EC61C968}"/>
                  </a:ext>
                </a:extLst>
              </p:cNvPr>
              <p:cNvSpPr/>
              <p:nvPr/>
            </p:nvSpPr>
            <p:spPr>
              <a:xfrm>
                <a:off x="16207379" y="-3766996"/>
                <a:ext cx="1975875" cy="2721603"/>
              </a:xfrm>
              <a:custGeom>
                <a:avLst/>
                <a:gdLst/>
                <a:ahLst/>
                <a:cxnLst/>
                <a:rect l="l" t="t" r="r" b="b"/>
                <a:pathLst>
                  <a:path w="714602" h="984305" extrusionOk="0">
                    <a:moveTo>
                      <a:pt x="549806" y="266222"/>
                    </a:moveTo>
                    <a:cubicBezTo>
                      <a:pt x="549806" y="266222"/>
                      <a:pt x="778406" y="394492"/>
                      <a:pt x="697126" y="609757"/>
                    </a:cubicBezTo>
                    <a:cubicBezTo>
                      <a:pt x="647596" y="729772"/>
                      <a:pt x="354861" y="941862"/>
                      <a:pt x="290091" y="971072"/>
                    </a:cubicBezTo>
                    <a:cubicBezTo>
                      <a:pt x="225321" y="1000282"/>
                      <a:pt x="72286" y="992662"/>
                      <a:pt x="30376" y="827562"/>
                    </a:cubicBezTo>
                    <a:cubicBezTo>
                      <a:pt x="-11534" y="661827"/>
                      <a:pt x="-27409" y="487202"/>
                      <a:pt x="99591" y="313847"/>
                    </a:cubicBezTo>
                    <a:cubicBezTo>
                      <a:pt x="137056" y="193197"/>
                      <a:pt x="212621" y="153827"/>
                      <a:pt x="257706" y="120807"/>
                    </a:cubicBezTo>
                    <a:cubicBezTo>
                      <a:pt x="302791" y="87787"/>
                      <a:pt x="315491" y="25557"/>
                      <a:pt x="335176" y="10952"/>
                    </a:cubicBezTo>
                    <a:cubicBezTo>
                      <a:pt x="354861" y="-3653"/>
                      <a:pt x="426616" y="-6193"/>
                      <a:pt x="467256" y="19207"/>
                    </a:cubicBezTo>
                    <a:cubicBezTo>
                      <a:pt x="507896" y="44607"/>
                      <a:pt x="487576" y="66197"/>
                      <a:pt x="465986" y="111917"/>
                    </a:cubicBezTo>
                    <a:cubicBezTo>
                      <a:pt x="444396" y="157637"/>
                      <a:pt x="437411" y="203357"/>
                      <a:pt x="437411" y="203357"/>
                    </a:cubicBezTo>
                    <a:cubicBezTo>
                      <a:pt x="437411" y="203357"/>
                      <a:pt x="504086" y="234472"/>
                      <a:pt x="549806" y="26622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 name="Google Shape;578;p48">
                <a:extLst>
                  <a:ext uri="{FF2B5EF4-FFF2-40B4-BE49-F238E27FC236}">
                    <a16:creationId xmlns:a16="http://schemas.microsoft.com/office/drawing/2014/main" id="{D259CB92-1369-1942-55F6-27D2D0E11D14}"/>
                  </a:ext>
                </a:extLst>
              </p:cNvPr>
              <p:cNvSpPr/>
              <p:nvPr/>
            </p:nvSpPr>
            <p:spPr>
              <a:xfrm>
                <a:off x="17622704" y="-2960398"/>
                <a:ext cx="451234" cy="265119"/>
              </a:xfrm>
              <a:custGeom>
                <a:avLst/>
                <a:gdLst/>
                <a:ahLst/>
                <a:cxnLst/>
                <a:rect l="l" t="t" r="r" b="b"/>
                <a:pathLst>
                  <a:path w="163195" h="95884" extrusionOk="0">
                    <a:moveTo>
                      <a:pt x="74295" y="0"/>
                    </a:moveTo>
                    <a:cubicBezTo>
                      <a:pt x="47625" y="6350"/>
                      <a:pt x="17780" y="21590"/>
                      <a:pt x="0" y="55880"/>
                    </a:cubicBezTo>
                    <a:cubicBezTo>
                      <a:pt x="0" y="55880"/>
                      <a:pt x="92075" y="64770"/>
                      <a:pt x="163195" y="95885"/>
                    </a:cubicBezTo>
                    <a:cubicBezTo>
                      <a:pt x="135890" y="52705"/>
                      <a:pt x="100965" y="20320"/>
                      <a:pt x="74295"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 name="Google Shape;579;p48">
                <a:extLst>
                  <a:ext uri="{FF2B5EF4-FFF2-40B4-BE49-F238E27FC236}">
                    <a16:creationId xmlns:a16="http://schemas.microsoft.com/office/drawing/2014/main" id="{1B228551-E589-685B-09FD-87A078789380}"/>
                  </a:ext>
                </a:extLst>
              </p:cNvPr>
              <p:cNvSpPr/>
              <p:nvPr/>
            </p:nvSpPr>
            <p:spPr>
              <a:xfrm>
                <a:off x="16208388" y="-3503112"/>
                <a:ext cx="945066" cy="2458630"/>
              </a:xfrm>
              <a:custGeom>
                <a:avLst/>
                <a:gdLst/>
                <a:ahLst/>
                <a:cxnLst/>
                <a:rect l="l" t="t" r="r" b="b"/>
                <a:pathLst>
                  <a:path w="341796" h="889197" extrusionOk="0">
                    <a:moveTo>
                      <a:pt x="257341" y="885825"/>
                    </a:moveTo>
                    <a:cubicBezTo>
                      <a:pt x="71921" y="861060"/>
                      <a:pt x="43981" y="685800"/>
                      <a:pt x="30646" y="577850"/>
                    </a:cubicBezTo>
                    <a:cubicBezTo>
                      <a:pt x="17311" y="470535"/>
                      <a:pt x="220511" y="280035"/>
                      <a:pt x="220511" y="280035"/>
                    </a:cubicBezTo>
                    <a:cubicBezTo>
                      <a:pt x="220511" y="280035"/>
                      <a:pt x="97956" y="342265"/>
                      <a:pt x="133516" y="299085"/>
                    </a:cubicBezTo>
                    <a:cubicBezTo>
                      <a:pt x="223686" y="189230"/>
                      <a:pt x="341796" y="151130"/>
                      <a:pt x="341796" y="151130"/>
                    </a:cubicBezTo>
                    <a:lnTo>
                      <a:pt x="284011" y="0"/>
                    </a:lnTo>
                    <a:cubicBezTo>
                      <a:pt x="277026" y="9525"/>
                      <a:pt x="268136" y="18415"/>
                      <a:pt x="257976" y="26035"/>
                    </a:cubicBezTo>
                    <a:cubicBezTo>
                      <a:pt x="212891" y="59055"/>
                      <a:pt x="137326" y="98425"/>
                      <a:pt x="99861" y="219075"/>
                    </a:cubicBezTo>
                    <a:cubicBezTo>
                      <a:pt x="-27139" y="392430"/>
                      <a:pt x="-11899" y="567055"/>
                      <a:pt x="30646" y="732790"/>
                    </a:cubicBezTo>
                    <a:cubicBezTo>
                      <a:pt x="66206" y="874395"/>
                      <a:pt x="183681" y="899795"/>
                      <a:pt x="257341" y="8858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 name="Google Shape;580;p48">
                <a:extLst>
                  <a:ext uri="{FF2B5EF4-FFF2-40B4-BE49-F238E27FC236}">
                    <a16:creationId xmlns:a16="http://schemas.microsoft.com/office/drawing/2014/main" id="{24138802-D2B8-E935-E853-F9041DA853D2}"/>
                  </a:ext>
                </a:extLst>
              </p:cNvPr>
              <p:cNvSpPr/>
              <p:nvPr/>
            </p:nvSpPr>
            <p:spPr>
              <a:xfrm>
                <a:off x="17496131" y="-3247759"/>
                <a:ext cx="1034915" cy="713917"/>
              </a:xfrm>
              <a:custGeom>
                <a:avLst/>
                <a:gdLst/>
                <a:ahLst/>
                <a:cxnLst/>
                <a:rect l="l" t="t" r="r" b="b"/>
                <a:pathLst>
                  <a:path w="374291" h="258198" extrusionOk="0">
                    <a:moveTo>
                      <a:pt x="271823" y="258198"/>
                    </a:moveTo>
                    <a:cubicBezTo>
                      <a:pt x="271823" y="258198"/>
                      <a:pt x="259758" y="177553"/>
                      <a:pt x="179748" y="143263"/>
                    </a:cubicBezTo>
                    <a:cubicBezTo>
                      <a:pt x="126408" y="117228"/>
                      <a:pt x="45127" y="159773"/>
                      <a:pt x="45127" y="159773"/>
                    </a:cubicBezTo>
                    <a:cubicBezTo>
                      <a:pt x="45127" y="159773"/>
                      <a:pt x="-20277" y="101988"/>
                      <a:pt x="6393" y="47378"/>
                    </a:cubicBezTo>
                    <a:cubicBezTo>
                      <a:pt x="87038" y="-7232"/>
                      <a:pt x="183558" y="-19297"/>
                      <a:pt x="273093" y="35948"/>
                    </a:cubicBezTo>
                    <a:cubicBezTo>
                      <a:pt x="362627" y="91193"/>
                      <a:pt x="388027" y="201048"/>
                      <a:pt x="367708" y="252483"/>
                    </a:cubicBezTo>
                    <a:cubicBezTo>
                      <a:pt x="271823" y="258198"/>
                      <a:pt x="271823" y="258198"/>
                      <a:pt x="271823" y="25819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5" name="Google Shape;581;p48">
                <a:extLst>
                  <a:ext uri="{FF2B5EF4-FFF2-40B4-BE49-F238E27FC236}">
                    <a16:creationId xmlns:a16="http://schemas.microsoft.com/office/drawing/2014/main" id="{84D56ACF-C70A-3277-8D2E-07EEE816F18B}"/>
                  </a:ext>
                </a:extLst>
              </p:cNvPr>
              <p:cNvSpPr/>
              <p:nvPr/>
            </p:nvSpPr>
            <p:spPr>
              <a:xfrm>
                <a:off x="17996808" y="-3384635"/>
                <a:ext cx="214849" cy="232716"/>
              </a:xfrm>
              <a:custGeom>
                <a:avLst/>
                <a:gdLst/>
                <a:ahLst/>
                <a:cxnLst/>
                <a:rect l="l" t="t" r="r" b="b"/>
                <a:pathLst>
                  <a:path w="77703" h="84165" extrusionOk="0">
                    <a:moveTo>
                      <a:pt x="0" y="61941"/>
                    </a:moveTo>
                    <a:lnTo>
                      <a:pt x="15240" y="18126"/>
                    </a:lnTo>
                    <a:cubicBezTo>
                      <a:pt x="19685" y="4791"/>
                      <a:pt x="34290" y="-2829"/>
                      <a:pt x="48260" y="981"/>
                    </a:cubicBezTo>
                    <a:lnTo>
                      <a:pt x="58420" y="4156"/>
                    </a:lnTo>
                    <a:cubicBezTo>
                      <a:pt x="73025" y="8601"/>
                      <a:pt x="81280" y="23841"/>
                      <a:pt x="76200" y="38446"/>
                    </a:cubicBezTo>
                    <a:lnTo>
                      <a:pt x="61595" y="84166"/>
                    </a:lnTo>
                    <a:lnTo>
                      <a:pt x="0" y="6194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6" name="Google Shape;582;p48">
                <a:extLst>
                  <a:ext uri="{FF2B5EF4-FFF2-40B4-BE49-F238E27FC236}">
                    <a16:creationId xmlns:a16="http://schemas.microsoft.com/office/drawing/2014/main" id="{2354E400-398B-E387-5EC9-8A7DF3424C50}"/>
                  </a:ext>
                </a:extLst>
              </p:cNvPr>
              <p:cNvSpPr/>
              <p:nvPr/>
            </p:nvSpPr>
            <p:spPr>
              <a:xfrm>
                <a:off x="18077216" y="-3363274"/>
                <a:ext cx="109621" cy="55770"/>
              </a:xfrm>
              <a:custGeom>
                <a:avLst/>
                <a:gdLst/>
                <a:ahLst/>
                <a:cxnLst/>
                <a:rect l="l" t="t" r="r" b="b"/>
                <a:pathLst>
                  <a:path w="39646" h="20170" extrusionOk="0">
                    <a:moveTo>
                      <a:pt x="39508" y="17388"/>
                    </a:moveTo>
                    <a:cubicBezTo>
                      <a:pt x="38238" y="21198"/>
                      <a:pt x="28078" y="21198"/>
                      <a:pt x="17283" y="16753"/>
                    </a:cubicBezTo>
                    <a:cubicBezTo>
                      <a:pt x="6488" y="12942"/>
                      <a:pt x="-1132" y="6592"/>
                      <a:pt x="138" y="2783"/>
                    </a:cubicBezTo>
                    <a:cubicBezTo>
                      <a:pt x="1408" y="-1027"/>
                      <a:pt x="11568" y="-1027"/>
                      <a:pt x="22363" y="3417"/>
                    </a:cubicBezTo>
                    <a:cubicBezTo>
                      <a:pt x="33158" y="7228"/>
                      <a:pt x="40778" y="13578"/>
                      <a:pt x="39508" y="1738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7" name="Google Shape;583;p48">
                <a:extLst>
                  <a:ext uri="{FF2B5EF4-FFF2-40B4-BE49-F238E27FC236}">
                    <a16:creationId xmlns:a16="http://schemas.microsoft.com/office/drawing/2014/main" id="{4408AF93-881B-A3B3-F727-F921174C2E95}"/>
                  </a:ext>
                </a:extLst>
              </p:cNvPr>
              <p:cNvSpPr/>
              <p:nvPr/>
            </p:nvSpPr>
            <p:spPr>
              <a:xfrm>
                <a:off x="18235669" y="-3247795"/>
                <a:ext cx="235780" cy="243406"/>
              </a:xfrm>
              <a:custGeom>
                <a:avLst/>
                <a:gdLst/>
                <a:ahLst/>
                <a:cxnLst/>
                <a:rect l="l" t="t" r="r" b="b"/>
                <a:pathLst>
                  <a:path w="85273" h="88031" extrusionOk="0">
                    <a:moveTo>
                      <a:pt x="0" y="47392"/>
                    </a:moveTo>
                    <a:lnTo>
                      <a:pt x="27940" y="10562"/>
                    </a:lnTo>
                    <a:cubicBezTo>
                      <a:pt x="36830" y="-868"/>
                      <a:pt x="52705" y="-3408"/>
                      <a:pt x="64770" y="4847"/>
                    </a:cubicBezTo>
                    <a:lnTo>
                      <a:pt x="73660" y="10562"/>
                    </a:lnTo>
                    <a:cubicBezTo>
                      <a:pt x="86360" y="18817"/>
                      <a:pt x="88900" y="35962"/>
                      <a:pt x="80010" y="48662"/>
                    </a:cubicBezTo>
                    <a:lnTo>
                      <a:pt x="51435" y="88032"/>
                    </a:lnTo>
                    <a:lnTo>
                      <a:pt x="0" y="4739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8" name="Google Shape;584;p48">
                <a:extLst>
                  <a:ext uri="{FF2B5EF4-FFF2-40B4-BE49-F238E27FC236}">
                    <a16:creationId xmlns:a16="http://schemas.microsoft.com/office/drawing/2014/main" id="{32F3662F-329F-B588-0353-A2CF8F27308C}"/>
                  </a:ext>
                </a:extLst>
              </p:cNvPr>
              <p:cNvSpPr/>
              <p:nvPr/>
            </p:nvSpPr>
            <p:spPr>
              <a:xfrm>
                <a:off x="18355756" y="-3228989"/>
                <a:ext cx="94198" cy="78744"/>
              </a:xfrm>
              <a:custGeom>
                <a:avLst/>
                <a:gdLst/>
                <a:ahLst/>
                <a:cxnLst/>
                <a:rect l="l" t="t" r="r" b="b"/>
                <a:pathLst>
                  <a:path w="34068" h="28479" extrusionOk="0">
                    <a:moveTo>
                      <a:pt x="33418" y="27257"/>
                    </a:moveTo>
                    <a:cubicBezTo>
                      <a:pt x="30878" y="30432"/>
                      <a:pt x="21353" y="27257"/>
                      <a:pt x="12463" y="19637"/>
                    </a:cubicBezTo>
                    <a:cubicBezTo>
                      <a:pt x="3573" y="12652"/>
                      <a:pt x="-1507" y="4397"/>
                      <a:pt x="398" y="1222"/>
                    </a:cubicBezTo>
                    <a:cubicBezTo>
                      <a:pt x="2938" y="-1953"/>
                      <a:pt x="12463" y="1222"/>
                      <a:pt x="21353" y="8842"/>
                    </a:cubicBezTo>
                    <a:cubicBezTo>
                      <a:pt x="30878" y="15827"/>
                      <a:pt x="35958" y="24082"/>
                      <a:pt x="33418" y="2725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9" name="Google Shape;585;p48">
                <a:extLst>
                  <a:ext uri="{FF2B5EF4-FFF2-40B4-BE49-F238E27FC236}">
                    <a16:creationId xmlns:a16="http://schemas.microsoft.com/office/drawing/2014/main" id="{29DF08DF-2A90-EC9A-36B8-6573C0DAF29B}"/>
                  </a:ext>
                </a:extLst>
              </p:cNvPr>
              <p:cNvSpPr/>
              <p:nvPr/>
            </p:nvSpPr>
            <p:spPr>
              <a:xfrm>
                <a:off x="18409550" y="-3022720"/>
                <a:ext cx="238503" cy="230850"/>
              </a:xfrm>
              <a:custGeom>
                <a:avLst/>
                <a:gdLst/>
                <a:ahLst/>
                <a:cxnLst/>
                <a:rect l="l" t="t" r="r" b="b"/>
                <a:pathLst>
                  <a:path w="86258" h="83490" extrusionOk="0">
                    <a:moveTo>
                      <a:pt x="0" y="26341"/>
                    </a:moveTo>
                    <a:lnTo>
                      <a:pt x="40005" y="3481"/>
                    </a:lnTo>
                    <a:cubicBezTo>
                      <a:pt x="52705" y="-3504"/>
                      <a:pt x="67945" y="306"/>
                      <a:pt x="76200" y="12371"/>
                    </a:cubicBezTo>
                    <a:lnTo>
                      <a:pt x="81915" y="21261"/>
                    </a:lnTo>
                    <a:cubicBezTo>
                      <a:pt x="90170" y="33961"/>
                      <a:pt x="86360" y="51106"/>
                      <a:pt x="73025" y="58726"/>
                    </a:cubicBezTo>
                    <a:lnTo>
                      <a:pt x="31750" y="83491"/>
                    </a:lnTo>
                    <a:lnTo>
                      <a:pt x="0" y="26341"/>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0" name="Google Shape;586;p48">
                <a:extLst>
                  <a:ext uri="{FF2B5EF4-FFF2-40B4-BE49-F238E27FC236}">
                    <a16:creationId xmlns:a16="http://schemas.microsoft.com/office/drawing/2014/main" id="{25A02EF0-2A01-8E93-C22D-F2D3D41A6667}"/>
                  </a:ext>
                </a:extLst>
              </p:cNvPr>
              <p:cNvSpPr/>
              <p:nvPr/>
            </p:nvSpPr>
            <p:spPr>
              <a:xfrm>
                <a:off x="18559403" y="-3001726"/>
                <a:ext cx="65589" cy="101940"/>
              </a:xfrm>
              <a:custGeom>
                <a:avLst/>
                <a:gdLst/>
                <a:ahLst/>
                <a:cxnLst/>
                <a:rect l="l" t="t" r="r" b="b"/>
                <a:pathLst>
                  <a:path w="23721" h="36868" extrusionOk="0">
                    <a:moveTo>
                      <a:pt x="22021" y="36532"/>
                    </a:moveTo>
                    <a:cubicBezTo>
                      <a:pt x="18211" y="38437"/>
                      <a:pt x="11226" y="32087"/>
                      <a:pt x="5511" y="21927"/>
                    </a:cubicBezTo>
                    <a:cubicBezTo>
                      <a:pt x="-204" y="11767"/>
                      <a:pt x="-1474" y="2242"/>
                      <a:pt x="1701" y="337"/>
                    </a:cubicBezTo>
                    <a:cubicBezTo>
                      <a:pt x="5511" y="-1568"/>
                      <a:pt x="12496" y="4782"/>
                      <a:pt x="18211" y="14942"/>
                    </a:cubicBezTo>
                    <a:cubicBezTo>
                      <a:pt x="23926" y="25102"/>
                      <a:pt x="25196" y="34627"/>
                      <a:pt x="22021" y="3653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1" name="Google Shape;587;p48">
                <a:extLst>
                  <a:ext uri="{FF2B5EF4-FFF2-40B4-BE49-F238E27FC236}">
                    <a16:creationId xmlns:a16="http://schemas.microsoft.com/office/drawing/2014/main" id="{1A380DDE-8870-C256-1AB6-148EC4D6953A}"/>
                  </a:ext>
                </a:extLst>
              </p:cNvPr>
              <p:cNvSpPr/>
              <p:nvPr/>
            </p:nvSpPr>
            <p:spPr>
              <a:xfrm>
                <a:off x="17566503" y="-2950508"/>
                <a:ext cx="966000" cy="415007"/>
              </a:xfrm>
              <a:custGeom>
                <a:avLst/>
                <a:gdLst/>
                <a:ahLst/>
                <a:cxnLst/>
                <a:rect l="l" t="t" r="r" b="b"/>
                <a:pathLst>
                  <a:path w="349367" h="150093" extrusionOk="0">
                    <a:moveTo>
                      <a:pt x="248920" y="84054"/>
                    </a:moveTo>
                    <a:cubicBezTo>
                      <a:pt x="218440" y="55479"/>
                      <a:pt x="201930" y="12934"/>
                      <a:pt x="140335" y="2774"/>
                    </a:cubicBezTo>
                    <a:cubicBezTo>
                      <a:pt x="83185" y="-6751"/>
                      <a:pt x="25400" y="9759"/>
                      <a:pt x="0" y="29444"/>
                    </a:cubicBezTo>
                    <a:cubicBezTo>
                      <a:pt x="10795" y="43414"/>
                      <a:pt x="20320" y="51669"/>
                      <a:pt x="20320" y="51669"/>
                    </a:cubicBezTo>
                    <a:cubicBezTo>
                      <a:pt x="20320" y="51669"/>
                      <a:pt x="101600" y="9124"/>
                      <a:pt x="154940" y="35159"/>
                    </a:cubicBezTo>
                    <a:cubicBezTo>
                      <a:pt x="234315" y="69449"/>
                      <a:pt x="247015" y="150094"/>
                      <a:pt x="247015" y="150094"/>
                    </a:cubicBezTo>
                    <a:cubicBezTo>
                      <a:pt x="247015" y="150094"/>
                      <a:pt x="247015" y="150094"/>
                      <a:pt x="342900" y="144379"/>
                    </a:cubicBezTo>
                    <a:cubicBezTo>
                      <a:pt x="347980" y="131679"/>
                      <a:pt x="349885" y="115169"/>
                      <a:pt x="349250" y="96754"/>
                    </a:cubicBezTo>
                    <a:cubicBezTo>
                      <a:pt x="323215" y="100564"/>
                      <a:pt x="271780" y="105009"/>
                      <a:pt x="248920" y="8405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2" name="Google Shape;588;p48">
                <a:extLst>
                  <a:ext uri="{FF2B5EF4-FFF2-40B4-BE49-F238E27FC236}">
                    <a16:creationId xmlns:a16="http://schemas.microsoft.com/office/drawing/2014/main" id="{82A8CB76-DF1E-86EB-886B-E5C626808A25}"/>
                  </a:ext>
                </a:extLst>
              </p:cNvPr>
              <p:cNvSpPr/>
              <p:nvPr/>
            </p:nvSpPr>
            <p:spPr>
              <a:xfrm>
                <a:off x="17691304" y="-3137347"/>
                <a:ext cx="487735" cy="114438"/>
              </a:xfrm>
              <a:custGeom>
                <a:avLst/>
                <a:gdLst/>
                <a:ahLst/>
                <a:cxnLst/>
                <a:rect l="l" t="t" r="r" b="b"/>
                <a:pathLst>
                  <a:path w="176396" h="41388" extrusionOk="0">
                    <a:moveTo>
                      <a:pt x="156808" y="36670"/>
                    </a:moveTo>
                    <a:cubicBezTo>
                      <a:pt x="156808" y="36670"/>
                      <a:pt x="74258" y="18890"/>
                      <a:pt x="25998" y="37304"/>
                    </a:cubicBezTo>
                    <a:cubicBezTo>
                      <a:pt x="-21627" y="55720"/>
                      <a:pt x="2503" y="6190"/>
                      <a:pt x="47588" y="1109"/>
                    </a:cubicBezTo>
                    <a:cubicBezTo>
                      <a:pt x="92673" y="-3971"/>
                      <a:pt x="140298" y="9365"/>
                      <a:pt x="161888" y="21429"/>
                    </a:cubicBezTo>
                    <a:cubicBezTo>
                      <a:pt x="183478" y="33495"/>
                      <a:pt x="180303" y="40479"/>
                      <a:pt x="156808" y="3667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3" name="Google Shape;589;p48">
                <a:extLst>
                  <a:ext uri="{FF2B5EF4-FFF2-40B4-BE49-F238E27FC236}">
                    <a16:creationId xmlns:a16="http://schemas.microsoft.com/office/drawing/2014/main" id="{52D512F2-D6FF-04EE-BFFC-FCA8D43EE223}"/>
                  </a:ext>
                </a:extLst>
              </p:cNvPr>
              <p:cNvSpPr/>
              <p:nvPr/>
            </p:nvSpPr>
            <p:spPr>
              <a:xfrm>
                <a:off x="17336325" y="-2495841"/>
                <a:ext cx="386320" cy="799867"/>
              </a:xfrm>
              <a:custGeom>
                <a:avLst/>
                <a:gdLst/>
                <a:ahLst/>
                <a:cxnLst/>
                <a:rect l="l" t="t" r="r" b="b"/>
                <a:pathLst>
                  <a:path w="139718" h="289283" extrusionOk="0">
                    <a:moveTo>
                      <a:pt x="48930" y="20001"/>
                    </a:moveTo>
                    <a:cubicBezTo>
                      <a:pt x="48930" y="20001"/>
                      <a:pt x="64170" y="138746"/>
                      <a:pt x="14640" y="215581"/>
                    </a:cubicBezTo>
                    <a:cubicBezTo>
                      <a:pt x="-35525" y="292416"/>
                      <a:pt x="55915" y="317181"/>
                      <a:pt x="98460" y="251141"/>
                    </a:cubicBezTo>
                    <a:cubicBezTo>
                      <a:pt x="141005" y="185736"/>
                      <a:pt x="147990" y="84771"/>
                      <a:pt x="131480" y="44131"/>
                    </a:cubicBezTo>
                    <a:cubicBezTo>
                      <a:pt x="114970" y="2856"/>
                      <a:pt x="51470" y="-18099"/>
                      <a:pt x="48930" y="2000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4" name="Google Shape;590;p48">
                <a:extLst>
                  <a:ext uri="{FF2B5EF4-FFF2-40B4-BE49-F238E27FC236}">
                    <a16:creationId xmlns:a16="http://schemas.microsoft.com/office/drawing/2014/main" id="{1F449E93-CD3C-4171-82EC-236C742CCAD7}"/>
                  </a:ext>
                </a:extLst>
              </p:cNvPr>
              <p:cNvSpPr/>
              <p:nvPr/>
            </p:nvSpPr>
            <p:spPr>
              <a:xfrm>
                <a:off x="17942362" y="-2389586"/>
                <a:ext cx="240538" cy="307261"/>
              </a:xfrm>
              <a:custGeom>
                <a:avLst/>
                <a:gdLst/>
                <a:ahLst/>
                <a:cxnLst/>
                <a:rect l="l" t="t" r="r" b="b"/>
                <a:pathLst>
                  <a:path w="86994" h="111125" extrusionOk="0">
                    <a:moveTo>
                      <a:pt x="67945" y="0"/>
                    </a:moveTo>
                    <a:lnTo>
                      <a:pt x="0" y="74295"/>
                    </a:lnTo>
                    <a:cubicBezTo>
                      <a:pt x="0" y="74295"/>
                      <a:pt x="30480" y="66040"/>
                      <a:pt x="69850" y="111125"/>
                    </a:cubicBezTo>
                    <a:cubicBezTo>
                      <a:pt x="81280" y="80010"/>
                      <a:pt x="86995" y="50800"/>
                      <a:pt x="86995" y="22860"/>
                    </a:cubicBezTo>
                    <a:lnTo>
                      <a:pt x="67945"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 name="Google Shape;591;p48">
                <a:extLst>
                  <a:ext uri="{FF2B5EF4-FFF2-40B4-BE49-F238E27FC236}">
                    <a16:creationId xmlns:a16="http://schemas.microsoft.com/office/drawing/2014/main" id="{A749EF0E-AA1B-5CF2-68FE-3747E56FBE5B}"/>
                  </a:ext>
                </a:extLst>
              </p:cNvPr>
              <p:cNvSpPr/>
              <p:nvPr/>
            </p:nvSpPr>
            <p:spPr>
              <a:xfrm>
                <a:off x="16443783" y="-2319332"/>
                <a:ext cx="191794" cy="965676"/>
              </a:xfrm>
              <a:custGeom>
                <a:avLst/>
                <a:gdLst/>
                <a:ahLst/>
                <a:cxnLst/>
                <a:rect l="l" t="t" r="r" b="b"/>
                <a:pathLst>
                  <a:path w="69365" h="349250" extrusionOk="0">
                    <a:moveTo>
                      <a:pt x="69365" y="0"/>
                    </a:moveTo>
                    <a:cubicBezTo>
                      <a:pt x="69365" y="0"/>
                      <a:pt x="3325" y="106045"/>
                      <a:pt x="51585" y="172085"/>
                    </a:cubicBezTo>
                    <a:cubicBezTo>
                      <a:pt x="10310" y="264795"/>
                      <a:pt x="56665" y="349250"/>
                      <a:pt x="56665" y="349250"/>
                    </a:cubicBezTo>
                    <a:cubicBezTo>
                      <a:pt x="56665" y="349250"/>
                      <a:pt x="-6835" y="288290"/>
                      <a:pt x="17295" y="176530"/>
                    </a:cubicBezTo>
                    <a:cubicBezTo>
                      <a:pt x="-41760" y="112395"/>
                      <a:pt x="69365" y="0"/>
                      <a:pt x="69365"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6" name="Google Shape;592;p48">
                <a:extLst>
                  <a:ext uri="{FF2B5EF4-FFF2-40B4-BE49-F238E27FC236}">
                    <a16:creationId xmlns:a16="http://schemas.microsoft.com/office/drawing/2014/main" id="{826E64C1-B507-205B-1ED6-5B08A90D0F70}"/>
                  </a:ext>
                </a:extLst>
              </p:cNvPr>
              <p:cNvSpPr/>
              <p:nvPr/>
            </p:nvSpPr>
            <p:spPr>
              <a:xfrm>
                <a:off x="16482838" y="-3766996"/>
                <a:ext cx="1081206" cy="867784"/>
              </a:xfrm>
              <a:custGeom>
                <a:avLst/>
                <a:gdLst/>
                <a:ahLst/>
                <a:cxnLst/>
                <a:rect l="l" t="t" r="r" b="b"/>
                <a:pathLst>
                  <a:path w="391033" h="313846" extrusionOk="0">
                    <a:moveTo>
                      <a:pt x="367665" y="19207"/>
                    </a:moveTo>
                    <a:cubicBezTo>
                      <a:pt x="327025" y="-6193"/>
                      <a:pt x="255270" y="-3653"/>
                      <a:pt x="235585" y="10952"/>
                    </a:cubicBezTo>
                    <a:cubicBezTo>
                      <a:pt x="215900" y="25557"/>
                      <a:pt x="203835" y="87787"/>
                      <a:pt x="158115" y="120807"/>
                    </a:cubicBezTo>
                    <a:cubicBezTo>
                      <a:pt x="113030" y="153827"/>
                      <a:pt x="37465" y="193197"/>
                      <a:pt x="0" y="313847"/>
                    </a:cubicBezTo>
                    <a:cubicBezTo>
                      <a:pt x="153035" y="101757"/>
                      <a:pt x="234950" y="215422"/>
                      <a:pt x="210185" y="262412"/>
                    </a:cubicBezTo>
                    <a:cubicBezTo>
                      <a:pt x="302260" y="289082"/>
                      <a:pt x="337820" y="203357"/>
                      <a:pt x="337820" y="203357"/>
                    </a:cubicBezTo>
                    <a:cubicBezTo>
                      <a:pt x="337820" y="203357"/>
                      <a:pt x="344805" y="157637"/>
                      <a:pt x="366395" y="111917"/>
                    </a:cubicBezTo>
                    <a:cubicBezTo>
                      <a:pt x="387985" y="66197"/>
                      <a:pt x="408305" y="44607"/>
                      <a:pt x="367665" y="1920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7" name="Google Shape;593;p48">
                <a:extLst>
                  <a:ext uri="{FF2B5EF4-FFF2-40B4-BE49-F238E27FC236}">
                    <a16:creationId xmlns:a16="http://schemas.microsoft.com/office/drawing/2014/main" id="{DF83D3E1-841B-3598-1CF9-D55BA3C2C347}"/>
                  </a:ext>
                </a:extLst>
              </p:cNvPr>
              <p:cNvSpPr/>
              <p:nvPr/>
            </p:nvSpPr>
            <p:spPr>
              <a:xfrm>
                <a:off x="17146626" y="-3720565"/>
                <a:ext cx="379466" cy="152083"/>
              </a:xfrm>
              <a:custGeom>
                <a:avLst/>
                <a:gdLst/>
                <a:ahLst/>
                <a:cxnLst/>
                <a:rect l="l" t="t" r="r" b="b"/>
                <a:pathLst>
                  <a:path w="137239" h="55003" extrusionOk="0">
                    <a:moveTo>
                      <a:pt x="137200" y="34804"/>
                    </a:moveTo>
                    <a:cubicBezTo>
                      <a:pt x="135930" y="49409"/>
                      <a:pt x="103545" y="58299"/>
                      <a:pt x="66080" y="53854"/>
                    </a:cubicBezTo>
                    <a:cubicBezTo>
                      <a:pt x="27980" y="50044"/>
                      <a:pt x="-1230" y="34804"/>
                      <a:pt x="40" y="20199"/>
                    </a:cubicBezTo>
                    <a:cubicBezTo>
                      <a:pt x="1310" y="5594"/>
                      <a:pt x="33695" y="-3296"/>
                      <a:pt x="71160" y="1149"/>
                    </a:cubicBezTo>
                    <a:cubicBezTo>
                      <a:pt x="109260" y="5594"/>
                      <a:pt x="138470" y="20199"/>
                      <a:pt x="137200" y="348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8" name="Google Shape;594;p48">
                <a:extLst>
                  <a:ext uri="{FF2B5EF4-FFF2-40B4-BE49-F238E27FC236}">
                    <a16:creationId xmlns:a16="http://schemas.microsoft.com/office/drawing/2014/main" id="{6E2612BD-4418-7275-9410-1D07B2817DAD}"/>
                  </a:ext>
                </a:extLst>
              </p:cNvPr>
              <p:cNvSpPr/>
              <p:nvPr/>
            </p:nvSpPr>
            <p:spPr>
              <a:xfrm>
                <a:off x="17841290" y="-2622364"/>
                <a:ext cx="861369" cy="439881"/>
              </a:xfrm>
              <a:custGeom>
                <a:avLst/>
                <a:gdLst/>
                <a:ahLst/>
                <a:cxnLst/>
                <a:rect l="l" t="t" r="r" b="b"/>
                <a:pathLst>
                  <a:path w="311526" h="159089" extrusionOk="0">
                    <a:moveTo>
                      <a:pt x="20032" y="22564"/>
                    </a:moveTo>
                    <a:cubicBezTo>
                      <a:pt x="20032" y="22564"/>
                      <a:pt x="173067" y="-19981"/>
                      <a:pt x="275937" y="11769"/>
                    </a:cubicBezTo>
                    <a:cubicBezTo>
                      <a:pt x="316577" y="29550"/>
                      <a:pt x="319117" y="92414"/>
                      <a:pt x="300067" y="121625"/>
                    </a:cubicBezTo>
                    <a:cubicBezTo>
                      <a:pt x="286097" y="140039"/>
                      <a:pt x="238472" y="132419"/>
                      <a:pt x="210532" y="130514"/>
                    </a:cubicBezTo>
                    <a:cubicBezTo>
                      <a:pt x="182592" y="128609"/>
                      <a:pt x="85437" y="133055"/>
                      <a:pt x="37177" y="159089"/>
                    </a:cubicBezTo>
                    <a:cubicBezTo>
                      <a:pt x="-10448" y="117180"/>
                      <a:pt x="-7908" y="54950"/>
                      <a:pt x="20032" y="225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9" name="Google Shape;595;p48">
                <a:extLst>
                  <a:ext uri="{FF2B5EF4-FFF2-40B4-BE49-F238E27FC236}">
                    <a16:creationId xmlns:a16="http://schemas.microsoft.com/office/drawing/2014/main" id="{E56E3227-E301-38E8-D4DB-E1E127EC18AB}"/>
                  </a:ext>
                </a:extLst>
              </p:cNvPr>
              <p:cNvSpPr/>
              <p:nvPr/>
            </p:nvSpPr>
            <p:spPr>
              <a:xfrm>
                <a:off x="18578046" y="-2537122"/>
                <a:ext cx="87899" cy="240541"/>
              </a:xfrm>
              <a:custGeom>
                <a:avLst/>
                <a:gdLst/>
                <a:ahLst/>
                <a:cxnLst/>
                <a:rect l="l" t="t" r="r" b="b"/>
                <a:pathLst>
                  <a:path w="31790" h="86995" extrusionOk="0">
                    <a:moveTo>
                      <a:pt x="16550" y="86995"/>
                    </a:moveTo>
                    <a:cubicBezTo>
                      <a:pt x="7660" y="86995"/>
                      <a:pt x="40" y="67945"/>
                      <a:pt x="40" y="43815"/>
                    </a:cubicBezTo>
                    <a:cubicBezTo>
                      <a:pt x="-595" y="19685"/>
                      <a:pt x="6390" y="0"/>
                      <a:pt x="15280" y="0"/>
                    </a:cubicBezTo>
                    <a:cubicBezTo>
                      <a:pt x="24170" y="0"/>
                      <a:pt x="31790" y="19050"/>
                      <a:pt x="31790" y="43180"/>
                    </a:cubicBezTo>
                    <a:cubicBezTo>
                      <a:pt x="31790" y="67310"/>
                      <a:pt x="25440" y="86995"/>
                      <a:pt x="16550" y="8699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0" name="Google Shape;596;p48">
                <a:extLst>
                  <a:ext uri="{FF2B5EF4-FFF2-40B4-BE49-F238E27FC236}">
                    <a16:creationId xmlns:a16="http://schemas.microsoft.com/office/drawing/2014/main" id="{1F972020-39C4-652E-64C5-EDFD39E23605}"/>
                  </a:ext>
                </a:extLst>
              </p:cNvPr>
              <p:cNvSpPr/>
              <p:nvPr/>
            </p:nvSpPr>
            <p:spPr>
              <a:xfrm>
                <a:off x="17893181" y="-2612645"/>
                <a:ext cx="230007" cy="59696"/>
              </a:xfrm>
              <a:custGeom>
                <a:avLst/>
                <a:gdLst/>
                <a:ahLst/>
                <a:cxnLst/>
                <a:rect l="l" t="t" r="r" b="b"/>
                <a:pathLst>
                  <a:path w="83185" h="21590" extrusionOk="0">
                    <a:moveTo>
                      <a:pt x="1905" y="21590"/>
                    </a:moveTo>
                    <a:lnTo>
                      <a:pt x="0" y="16510"/>
                    </a:lnTo>
                    <a:cubicBezTo>
                      <a:pt x="41910" y="2540"/>
                      <a:pt x="81915" y="0"/>
                      <a:pt x="82550" y="0"/>
                    </a:cubicBezTo>
                    <a:lnTo>
                      <a:pt x="83185" y="5080"/>
                    </a:lnTo>
                    <a:cubicBezTo>
                      <a:pt x="83185" y="5080"/>
                      <a:pt x="43180" y="8255"/>
                      <a:pt x="1905" y="2159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1" name="Google Shape;597;p48">
                <a:extLst>
                  <a:ext uri="{FF2B5EF4-FFF2-40B4-BE49-F238E27FC236}">
                    <a16:creationId xmlns:a16="http://schemas.microsoft.com/office/drawing/2014/main" id="{A0F34CAC-37C1-485E-DCA3-B47BA55EFD97}"/>
                  </a:ext>
                </a:extLst>
              </p:cNvPr>
              <p:cNvSpPr/>
              <p:nvPr/>
            </p:nvSpPr>
            <p:spPr>
              <a:xfrm>
                <a:off x="17120389" y="-3578635"/>
                <a:ext cx="405584" cy="80766"/>
              </a:xfrm>
              <a:custGeom>
                <a:avLst/>
                <a:gdLst/>
                <a:ahLst/>
                <a:cxnLst/>
                <a:rect l="l" t="t" r="r" b="b"/>
                <a:pathLst>
                  <a:path w="146685" h="29210" extrusionOk="0">
                    <a:moveTo>
                      <a:pt x="88265" y="29210"/>
                    </a:moveTo>
                    <a:cubicBezTo>
                      <a:pt x="63500" y="29210"/>
                      <a:pt x="33020" y="23495"/>
                      <a:pt x="0" y="4445"/>
                    </a:cubicBezTo>
                    <a:lnTo>
                      <a:pt x="2540" y="0"/>
                    </a:lnTo>
                    <a:cubicBezTo>
                      <a:pt x="80010" y="45085"/>
                      <a:pt x="143510" y="13335"/>
                      <a:pt x="144145" y="13335"/>
                    </a:cubicBezTo>
                    <a:lnTo>
                      <a:pt x="146685" y="17780"/>
                    </a:lnTo>
                    <a:cubicBezTo>
                      <a:pt x="146050" y="17780"/>
                      <a:pt x="123190" y="29210"/>
                      <a:pt x="88265" y="2921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2" name="Google Shape;598;p48">
                <a:extLst>
                  <a:ext uri="{FF2B5EF4-FFF2-40B4-BE49-F238E27FC236}">
                    <a16:creationId xmlns:a16="http://schemas.microsoft.com/office/drawing/2014/main" id="{9928BD13-9848-C71E-31A7-4C36B095CA6B}"/>
                  </a:ext>
                </a:extLst>
              </p:cNvPr>
              <p:cNvSpPr/>
              <p:nvPr/>
            </p:nvSpPr>
            <p:spPr>
              <a:xfrm rot="-4584941">
                <a:off x="17976372" y="-3224617"/>
                <a:ext cx="47445" cy="14056"/>
              </a:xfrm>
              <a:custGeom>
                <a:avLst/>
                <a:gdLst/>
                <a:ahLst/>
                <a:cxnLst/>
                <a:rect l="l" t="t" r="r" b="b"/>
                <a:pathLst>
                  <a:path w="17144" h="5079" extrusionOk="0">
                    <a:moveTo>
                      <a:pt x="0" y="0"/>
                    </a:moveTo>
                    <a:lnTo>
                      <a:pt x="17144" y="0"/>
                    </a:lnTo>
                    <a:lnTo>
                      <a:pt x="17144" y="5080"/>
                    </a:lnTo>
                    <a:lnTo>
                      <a:pt x="0" y="50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3" name="Google Shape;599;p48">
                <a:extLst>
                  <a:ext uri="{FF2B5EF4-FFF2-40B4-BE49-F238E27FC236}">
                    <a16:creationId xmlns:a16="http://schemas.microsoft.com/office/drawing/2014/main" id="{20E75267-A96A-49DF-FB42-76CD0D8F9479}"/>
                  </a:ext>
                </a:extLst>
              </p:cNvPr>
              <p:cNvSpPr/>
              <p:nvPr/>
            </p:nvSpPr>
            <p:spPr>
              <a:xfrm rot="-3263041">
                <a:off x="18223626" y="-3132463"/>
                <a:ext cx="47400" cy="14044"/>
              </a:xfrm>
              <a:custGeom>
                <a:avLst/>
                <a:gdLst/>
                <a:ahLst/>
                <a:cxnLst/>
                <a:rect l="l" t="t" r="r" b="b"/>
                <a:pathLst>
                  <a:path w="17145" h="5080" extrusionOk="0">
                    <a:moveTo>
                      <a:pt x="0" y="0"/>
                    </a:moveTo>
                    <a:lnTo>
                      <a:pt x="17146" y="0"/>
                    </a:lnTo>
                    <a:lnTo>
                      <a:pt x="17146" y="5080"/>
                    </a:lnTo>
                    <a:lnTo>
                      <a:pt x="0" y="50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 name="Google Shape;600;p48">
                <a:extLst>
                  <a:ext uri="{FF2B5EF4-FFF2-40B4-BE49-F238E27FC236}">
                    <a16:creationId xmlns:a16="http://schemas.microsoft.com/office/drawing/2014/main" id="{AC1A938C-9854-10E8-B15C-FBEA3BD92F98}"/>
                  </a:ext>
                </a:extLst>
              </p:cNvPr>
              <p:cNvSpPr/>
              <p:nvPr/>
            </p:nvSpPr>
            <p:spPr>
              <a:xfrm rot="-1801282">
                <a:off x="18407904" y="-2963770"/>
                <a:ext cx="33338" cy="14037"/>
              </a:xfrm>
              <a:custGeom>
                <a:avLst/>
                <a:gdLst/>
                <a:ahLst/>
                <a:cxnLst/>
                <a:rect l="l" t="t" r="r" b="b"/>
                <a:pathLst>
                  <a:path w="12065" h="5080" extrusionOk="0">
                    <a:moveTo>
                      <a:pt x="0" y="0"/>
                    </a:moveTo>
                    <a:lnTo>
                      <a:pt x="12065" y="0"/>
                    </a:lnTo>
                    <a:lnTo>
                      <a:pt x="12065" y="5080"/>
                    </a:lnTo>
                    <a:lnTo>
                      <a:pt x="0" y="508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 name="Google Shape;601;p48">
                <a:extLst>
                  <a:ext uri="{FF2B5EF4-FFF2-40B4-BE49-F238E27FC236}">
                    <a16:creationId xmlns:a16="http://schemas.microsoft.com/office/drawing/2014/main" id="{9F175EFE-8F46-B14A-89D3-43E9689D2CB2}"/>
                  </a:ext>
                </a:extLst>
              </p:cNvPr>
              <p:cNvSpPr/>
              <p:nvPr/>
            </p:nvSpPr>
            <p:spPr>
              <a:xfrm>
                <a:off x="16978581" y="-1542131"/>
                <a:ext cx="367195" cy="268310"/>
              </a:xfrm>
              <a:custGeom>
                <a:avLst/>
                <a:gdLst/>
                <a:ahLst/>
                <a:cxnLst/>
                <a:rect l="l" t="t" r="r" b="b"/>
                <a:pathLst>
                  <a:path w="132801" h="97038" extrusionOk="0">
                    <a:moveTo>
                      <a:pt x="128105" y="27615"/>
                    </a:moveTo>
                    <a:cubicBezTo>
                      <a:pt x="128105" y="27615"/>
                      <a:pt x="72860" y="108896"/>
                      <a:pt x="20155" y="95560"/>
                    </a:cubicBezTo>
                    <a:cubicBezTo>
                      <a:pt x="-32550" y="82226"/>
                      <a:pt x="30950" y="53015"/>
                      <a:pt x="64605" y="18726"/>
                    </a:cubicBezTo>
                    <a:cubicBezTo>
                      <a:pt x="98260" y="-14929"/>
                      <a:pt x="148425" y="2215"/>
                      <a:pt x="128105" y="2761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6" name="Google Shape;602;p48">
                <a:extLst>
                  <a:ext uri="{FF2B5EF4-FFF2-40B4-BE49-F238E27FC236}">
                    <a16:creationId xmlns:a16="http://schemas.microsoft.com/office/drawing/2014/main" id="{CB744F42-8201-57B1-30E0-3B8B3E10B383}"/>
                  </a:ext>
                </a:extLst>
              </p:cNvPr>
              <p:cNvSpPr/>
              <p:nvPr/>
            </p:nvSpPr>
            <p:spPr>
              <a:xfrm>
                <a:off x="16731282" y="-2702215"/>
                <a:ext cx="285389" cy="495129"/>
              </a:xfrm>
              <a:custGeom>
                <a:avLst/>
                <a:gdLst/>
                <a:ahLst/>
                <a:cxnLst/>
                <a:rect l="l" t="t" r="r" b="b"/>
                <a:pathLst>
                  <a:path w="103215" h="179070" extrusionOk="0">
                    <a:moveTo>
                      <a:pt x="103215" y="0"/>
                    </a:moveTo>
                    <a:cubicBezTo>
                      <a:pt x="103215" y="0"/>
                      <a:pt x="-11720" y="84455"/>
                      <a:pt x="980" y="179070"/>
                    </a:cubicBezTo>
                    <a:cubicBezTo>
                      <a:pt x="16220" y="100330"/>
                      <a:pt x="68925" y="33655"/>
                      <a:pt x="103215"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7" name="Google Shape;603;p48">
                <a:extLst>
                  <a:ext uri="{FF2B5EF4-FFF2-40B4-BE49-F238E27FC236}">
                    <a16:creationId xmlns:a16="http://schemas.microsoft.com/office/drawing/2014/main" id="{1EAE33BE-133F-2531-7EB6-1E91952F8268}"/>
                  </a:ext>
                </a:extLst>
              </p:cNvPr>
              <p:cNvSpPr/>
              <p:nvPr/>
            </p:nvSpPr>
            <p:spPr>
              <a:xfrm>
                <a:off x="17076480" y="-3053485"/>
                <a:ext cx="293214" cy="122484"/>
              </a:xfrm>
              <a:custGeom>
                <a:avLst/>
                <a:gdLst/>
                <a:ahLst/>
                <a:cxnLst/>
                <a:rect l="l" t="t" r="r" b="b"/>
                <a:pathLst>
                  <a:path w="106045" h="44298" extrusionOk="0">
                    <a:moveTo>
                      <a:pt x="106045" y="0"/>
                    </a:moveTo>
                    <a:cubicBezTo>
                      <a:pt x="106045" y="0"/>
                      <a:pt x="67310" y="47625"/>
                      <a:pt x="0" y="21590"/>
                    </a:cubicBezTo>
                    <a:cubicBezTo>
                      <a:pt x="26035" y="57785"/>
                      <a:pt x="80010" y="50800"/>
                      <a:pt x="106045"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8" name="Google Shape;604;p48">
                <a:extLst>
                  <a:ext uri="{FF2B5EF4-FFF2-40B4-BE49-F238E27FC236}">
                    <a16:creationId xmlns:a16="http://schemas.microsoft.com/office/drawing/2014/main" id="{FBEC6193-7231-2026-4630-64F9343FAEA3}"/>
                  </a:ext>
                </a:extLst>
              </p:cNvPr>
              <p:cNvSpPr/>
              <p:nvPr/>
            </p:nvSpPr>
            <p:spPr>
              <a:xfrm>
                <a:off x="17931519" y="-2510021"/>
                <a:ext cx="539272" cy="84543"/>
              </a:xfrm>
              <a:custGeom>
                <a:avLst/>
                <a:gdLst/>
                <a:ahLst/>
                <a:cxnLst/>
                <a:rect l="l" t="t" r="r" b="b"/>
                <a:pathLst>
                  <a:path w="195035" h="30576" extrusionOk="0">
                    <a:moveTo>
                      <a:pt x="189339" y="2267"/>
                    </a:moveTo>
                    <a:cubicBezTo>
                      <a:pt x="189339" y="2267"/>
                      <a:pt x="85199" y="-5353"/>
                      <a:pt x="34399" y="7347"/>
                    </a:cubicBezTo>
                    <a:cubicBezTo>
                      <a:pt x="-16401" y="19412"/>
                      <a:pt x="-13861" y="34652"/>
                      <a:pt x="61704" y="29572"/>
                    </a:cubicBezTo>
                    <a:cubicBezTo>
                      <a:pt x="137269" y="25127"/>
                      <a:pt x="217279" y="12427"/>
                      <a:pt x="189339" y="22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9" name="Google Shape;605;p48">
                <a:extLst>
                  <a:ext uri="{FF2B5EF4-FFF2-40B4-BE49-F238E27FC236}">
                    <a16:creationId xmlns:a16="http://schemas.microsoft.com/office/drawing/2014/main" id="{4ADA4E0D-2A66-DC9F-1041-4D08C9771963}"/>
                  </a:ext>
                </a:extLst>
              </p:cNvPr>
              <p:cNvSpPr/>
              <p:nvPr/>
            </p:nvSpPr>
            <p:spPr>
              <a:xfrm>
                <a:off x="14410295" y="-424436"/>
                <a:ext cx="5400761" cy="2816260"/>
              </a:xfrm>
              <a:custGeom>
                <a:avLst/>
                <a:gdLst/>
                <a:ahLst/>
                <a:cxnLst/>
                <a:rect l="l" t="t" r="r" b="b"/>
                <a:pathLst>
                  <a:path w="1953259" h="1018539" extrusionOk="0">
                    <a:moveTo>
                      <a:pt x="1876425" y="1018540"/>
                    </a:moveTo>
                    <a:lnTo>
                      <a:pt x="77470" y="1018540"/>
                    </a:lnTo>
                    <a:cubicBezTo>
                      <a:pt x="34925" y="1018540"/>
                      <a:pt x="0" y="984250"/>
                      <a:pt x="0" y="941070"/>
                    </a:cubicBezTo>
                    <a:lnTo>
                      <a:pt x="0" y="0"/>
                    </a:lnTo>
                    <a:lnTo>
                      <a:pt x="1953260" y="0"/>
                    </a:lnTo>
                    <a:lnTo>
                      <a:pt x="1953260" y="941705"/>
                    </a:lnTo>
                    <a:cubicBezTo>
                      <a:pt x="1953260" y="984250"/>
                      <a:pt x="1918970" y="1018540"/>
                      <a:pt x="1876425" y="101854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0" name="Google Shape;606;p48">
                <a:extLst>
                  <a:ext uri="{FF2B5EF4-FFF2-40B4-BE49-F238E27FC236}">
                    <a16:creationId xmlns:a16="http://schemas.microsoft.com/office/drawing/2014/main" id="{3CF5E8A4-8684-8A22-4754-B31F7532DC2C}"/>
                  </a:ext>
                </a:extLst>
              </p:cNvPr>
              <p:cNvSpPr/>
              <p:nvPr/>
            </p:nvSpPr>
            <p:spPr>
              <a:xfrm>
                <a:off x="18409059" y="-1914677"/>
                <a:ext cx="656793" cy="721861"/>
              </a:xfrm>
              <a:custGeom>
                <a:avLst/>
                <a:gdLst/>
                <a:ahLst/>
                <a:cxnLst/>
                <a:rect l="l" t="t" r="r" b="b"/>
                <a:pathLst>
                  <a:path w="237538" h="261071" extrusionOk="0">
                    <a:moveTo>
                      <a:pt x="174127" y="8573"/>
                    </a:moveTo>
                    <a:lnTo>
                      <a:pt x="231912" y="106363"/>
                    </a:lnTo>
                    <a:cubicBezTo>
                      <a:pt x="231912" y="106363"/>
                      <a:pt x="242072" y="113983"/>
                      <a:pt x="235087" y="140018"/>
                    </a:cubicBezTo>
                    <a:cubicBezTo>
                      <a:pt x="228102" y="166053"/>
                      <a:pt x="219847" y="188278"/>
                      <a:pt x="219847" y="188278"/>
                    </a:cubicBezTo>
                    <a:cubicBezTo>
                      <a:pt x="219847" y="188278"/>
                      <a:pt x="212227" y="206693"/>
                      <a:pt x="178572" y="221298"/>
                    </a:cubicBezTo>
                    <a:cubicBezTo>
                      <a:pt x="144917" y="235903"/>
                      <a:pt x="90307" y="260033"/>
                      <a:pt x="90307" y="260033"/>
                    </a:cubicBezTo>
                    <a:cubicBezTo>
                      <a:pt x="90307" y="260033"/>
                      <a:pt x="75067" y="267653"/>
                      <a:pt x="58557" y="241618"/>
                    </a:cubicBezTo>
                    <a:cubicBezTo>
                      <a:pt x="42047" y="214948"/>
                      <a:pt x="5217" y="151448"/>
                      <a:pt x="5217" y="151448"/>
                    </a:cubicBezTo>
                    <a:cubicBezTo>
                      <a:pt x="5217" y="151448"/>
                      <a:pt x="-8753" y="145098"/>
                      <a:pt x="9027" y="115888"/>
                    </a:cubicBezTo>
                    <a:cubicBezTo>
                      <a:pt x="26807" y="86678"/>
                      <a:pt x="45857" y="60643"/>
                      <a:pt x="45857" y="60643"/>
                    </a:cubicBezTo>
                    <a:cubicBezTo>
                      <a:pt x="45857" y="60643"/>
                      <a:pt x="50937" y="47943"/>
                      <a:pt x="80147" y="33973"/>
                    </a:cubicBezTo>
                    <a:cubicBezTo>
                      <a:pt x="109357" y="20003"/>
                      <a:pt x="146822" y="3493"/>
                      <a:pt x="153172" y="1588"/>
                    </a:cubicBezTo>
                    <a:cubicBezTo>
                      <a:pt x="160157" y="-952"/>
                      <a:pt x="168412" y="-1587"/>
                      <a:pt x="174127" y="857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 name="Google Shape;607;p48">
                <a:extLst>
                  <a:ext uri="{FF2B5EF4-FFF2-40B4-BE49-F238E27FC236}">
                    <a16:creationId xmlns:a16="http://schemas.microsoft.com/office/drawing/2014/main" id="{2274E903-3D38-3461-D0B2-1A857F300856}"/>
                  </a:ext>
                </a:extLst>
              </p:cNvPr>
              <p:cNvSpPr/>
              <p:nvPr/>
            </p:nvSpPr>
            <p:spPr>
              <a:xfrm>
                <a:off x="18446993" y="-1665006"/>
                <a:ext cx="490838" cy="436932"/>
              </a:xfrm>
              <a:custGeom>
                <a:avLst/>
                <a:gdLst/>
                <a:ahLst/>
                <a:cxnLst/>
                <a:rect l="l" t="t" r="r" b="b"/>
                <a:pathLst>
                  <a:path w="490838" h="436932" extrusionOk="0">
                    <a:moveTo>
                      <a:pt x="278638" y="111"/>
                    </a:moveTo>
                    <a:cubicBezTo>
                      <a:pt x="286597" y="605"/>
                      <a:pt x="294829" y="2801"/>
                      <a:pt x="303172" y="7631"/>
                    </a:cubicBezTo>
                    <a:cubicBezTo>
                      <a:pt x="303172" y="7631"/>
                      <a:pt x="448947" y="174482"/>
                      <a:pt x="480560" y="244735"/>
                    </a:cubicBezTo>
                    <a:cubicBezTo>
                      <a:pt x="501636" y="295665"/>
                      <a:pt x="489342" y="314988"/>
                      <a:pt x="452459" y="341332"/>
                    </a:cubicBezTo>
                    <a:cubicBezTo>
                      <a:pt x="424797" y="361091"/>
                      <a:pt x="328968" y="400608"/>
                      <a:pt x="266481" y="421355"/>
                    </a:cubicBezTo>
                    <a:lnTo>
                      <a:pt x="261271" y="422961"/>
                    </a:lnTo>
                    <a:lnTo>
                      <a:pt x="235553" y="431162"/>
                    </a:lnTo>
                    <a:cubicBezTo>
                      <a:pt x="227293" y="433567"/>
                      <a:pt x="220405" y="435296"/>
                      <a:pt x="215356" y="436174"/>
                    </a:cubicBezTo>
                    <a:cubicBezTo>
                      <a:pt x="194280" y="439687"/>
                      <a:pt x="174960" y="430905"/>
                      <a:pt x="155641" y="411586"/>
                    </a:cubicBezTo>
                    <a:lnTo>
                      <a:pt x="154624" y="403369"/>
                    </a:lnTo>
                    <a:lnTo>
                      <a:pt x="133412" y="379834"/>
                    </a:lnTo>
                    <a:cubicBezTo>
                      <a:pt x="123588" y="367348"/>
                      <a:pt x="113489" y="353188"/>
                      <a:pt x="102951" y="337820"/>
                    </a:cubicBezTo>
                    <a:cubicBezTo>
                      <a:pt x="60799" y="276349"/>
                      <a:pt x="-27017" y="160431"/>
                      <a:pt x="8110" y="137596"/>
                    </a:cubicBezTo>
                    <a:cubicBezTo>
                      <a:pt x="43236" y="114767"/>
                      <a:pt x="196036" y="23435"/>
                      <a:pt x="218868" y="16413"/>
                    </a:cubicBezTo>
                    <a:cubicBezTo>
                      <a:pt x="233358" y="12461"/>
                      <a:pt x="254763" y="-1372"/>
                      <a:pt x="278638" y="11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2" name="Google Shape;608;p48">
                <a:extLst>
                  <a:ext uri="{FF2B5EF4-FFF2-40B4-BE49-F238E27FC236}">
                    <a16:creationId xmlns:a16="http://schemas.microsoft.com/office/drawing/2014/main" id="{C8805337-EE3D-C8B3-BBDF-F5E9290878BD}"/>
                  </a:ext>
                </a:extLst>
              </p:cNvPr>
              <p:cNvSpPr/>
              <p:nvPr/>
            </p:nvSpPr>
            <p:spPr>
              <a:xfrm>
                <a:off x="18453349" y="-1864114"/>
                <a:ext cx="355363" cy="296408"/>
              </a:xfrm>
              <a:custGeom>
                <a:avLst/>
                <a:gdLst/>
                <a:ahLst/>
                <a:cxnLst/>
                <a:rect l="l" t="t" r="r" b="b"/>
                <a:pathLst>
                  <a:path w="128522" h="107200" extrusionOk="0">
                    <a:moveTo>
                      <a:pt x="5080" y="107132"/>
                    </a:moveTo>
                    <a:cubicBezTo>
                      <a:pt x="5080" y="107132"/>
                      <a:pt x="66675" y="72207"/>
                      <a:pt x="86995" y="58872"/>
                    </a:cubicBezTo>
                    <a:cubicBezTo>
                      <a:pt x="107315" y="45537"/>
                      <a:pt x="120015" y="23312"/>
                      <a:pt x="123825" y="15692"/>
                    </a:cubicBezTo>
                    <a:cubicBezTo>
                      <a:pt x="128270" y="8072"/>
                      <a:pt x="134620" y="-4628"/>
                      <a:pt x="115570" y="1722"/>
                    </a:cubicBezTo>
                    <a:cubicBezTo>
                      <a:pt x="96520" y="8707"/>
                      <a:pt x="60960" y="23947"/>
                      <a:pt x="50165" y="32202"/>
                    </a:cubicBezTo>
                    <a:cubicBezTo>
                      <a:pt x="39370" y="40457"/>
                      <a:pt x="3810" y="88717"/>
                      <a:pt x="1270" y="96337"/>
                    </a:cubicBezTo>
                    <a:cubicBezTo>
                      <a:pt x="-1270" y="103957"/>
                      <a:pt x="0" y="107767"/>
                      <a:pt x="5080" y="10713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3" name="Google Shape;609;p48">
                <a:extLst>
                  <a:ext uri="{FF2B5EF4-FFF2-40B4-BE49-F238E27FC236}">
                    <a16:creationId xmlns:a16="http://schemas.microsoft.com/office/drawing/2014/main" id="{68DC8120-BD34-25F9-FC60-89B536D56F68}"/>
                  </a:ext>
                </a:extLst>
              </p:cNvPr>
              <p:cNvSpPr/>
              <p:nvPr/>
            </p:nvSpPr>
            <p:spPr>
              <a:xfrm>
                <a:off x="18779952" y="-1884004"/>
                <a:ext cx="258272" cy="448061"/>
              </a:xfrm>
              <a:custGeom>
                <a:avLst/>
                <a:gdLst/>
                <a:ahLst/>
                <a:cxnLst/>
                <a:rect l="l" t="t" r="r" b="b"/>
                <a:pathLst>
                  <a:path w="258272" h="448061" extrusionOk="0">
                    <a:moveTo>
                      <a:pt x="71200" y="1242"/>
                    </a:moveTo>
                    <a:cubicBezTo>
                      <a:pt x="77786" y="-4440"/>
                      <a:pt x="96228" y="8404"/>
                      <a:pt x="126524" y="59778"/>
                    </a:cubicBezTo>
                    <a:cubicBezTo>
                      <a:pt x="168676" y="126519"/>
                      <a:pt x="260005" y="261756"/>
                      <a:pt x="258248" y="300395"/>
                    </a:cubicBezTo>
                    <a:cubicBezTo>
                      <a:pt x="257809" y="310054"/>
                      <a:pt x="256712" y="322348"/>
                      <a:pt x="254983" y="335739"/>
                    </a:cubicBezTo>
                    <a:lnTo>
                      <a:pt x="251004" y="359396"/>
                    </a:lnTo>
                    <a:lnTo>
                      <a:pt x="252980" y="361866"/>
                    </a:lnTo>
                    <a:cubicBezTo>
                      <a:pt x="245955" y="395234"/>
                      <a:pt x="237173" y="428604"/>
                      <a:pt x="224879" y="442655"/>
                    </a:cubicBezTo>
                    <a:lnTo>
                      <a:pt x="223935" y="442831"/>
                    </a:lnTo>
                    <a:lnTo>
                      <a:pt x="223122" y="444410"/>
                    </a:lnTo>
                    <a:lnTo>
                      <a:pt x="207250" y="445950"/>
                    </a:lnTo>
                    <a:lnTo>
                      <a:pt x="195955" y="448061"/>
                    </a:lnTo>
                    <a:lnTo>
                      <a:pt x="194611" y="447176"/>
                    </a:lnTo>
                    <a:lnTo>
                      <a:pt x="189450" y="447676"/>
                    </a:lnTo>
                    <a:lnTo>
                      <a:pt x="164867" y="427589"/>
                    </a:lnTo>
                    <a:lnTo>
                      <a:pt x="163408" y="426628"/>
                    </a:lnTo>
                    <a:lnTo>
                      <a:pt x="162616" y="425750"/>
                    </a:lnTo>
                    <a:lnTo>
                      <a:pt x="151332" y="416530"/>
                    </a:lnTo>
                    <a:cubicBezTo>
                      <a:pt x="125207" y="388209"/>
                      <a:pt x="98423" y="348692"/>
                      <a:pt x="75591" y="321468"/>
                    </a:cubicBezTo>
                    <a:cubicBezTo>
                      <a:pt x="29926" y="267024"/>
                      <a:pt x="-1687" y="198525"/>
                      <a:pt x="69" y="173939"/>
                    </a:cubicBezTo>
                    <a:cubicBezTo>
                      <a:pt x="1825" y="149348"/>
                      <a:pt x="36952" y="140566"/>
                      <a:pt x="56271" y="103686"/>
                    </a:cubicBezTo>
                    <a:cubicBezTo>
                      <a:pt x="75591" y="66801"/>
                      <a:pt x="68565" y="12358"/>
                      <a:pt x="68565" y="12358"/>
                    </a:cubicBezTo>
                    <a:cubicBezTo>
                      <a:pt x="68126" y="7088"/>
                      <a:pt x="69004" y="3136"/>
                      <a:pt x="71200" y="124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4" name="Google Shape;610;p48">
                <a:extLst>
                  <a:ext uri="{FF2B5EF4-FFF2-40B4-BE49-F238E27FC236}">
                    <a16:creationId xmlns:a16="http://schemas.microsoft.com/office/drawing/2014/main" id="{0E20F09D-E1F1-CADF-4239-FFAD054D0D90}"/>
                  </a:ext>
                </a:extLst>
              </p:cNvPr>
              <p:cNvSpPr/>
              <p:nvPr/>
            </p:nvSpPr>
            <p:spPr>
              <a:xfrm>
                <a:off x="18266595" y="-1565432"/>
                <a:ext cx="730350" cy="791180"/>
              </a:xfrm>
              <a:custGeom>
                <a:avLst/>
                <a:gdLst/>
                <a:ahLst/>
                <a:cxnLst/>
                <a:rect l="l" t="t" r="r" b="b"/>
                <a:pathLst>
                  <a:path w="264141" h="286141" extrusionOk="0">
                    <a:moveTo>
                      <a:pt x="66250" y="276637"/>
                    </a:moveTo>
                    <a:lnTo>
                      <a:pt x="5925" y="166782"/>
                    </a:lnTo>
                    <a:cubicBezTo>
                      <a:pt x="5925" y="166782"/>
                      <a:pt x="-5505" y="157892"/>
                      <a:pt x="3385" y="129317"/>
                    </a:cubicBezTo>
                    <a:cubicBezTo>
                      <a:pt x="12275" y="100742"/>
                      <a:pt x="22435" y="75977"/>
                      <a:pt x="22435" y="75977"/>
                    </a:cubicBezTo>
                    <a:cubicBezTo>
                      <a:pt x="22435" y="75977"/>
                      <a:pt x="31960" y="55657"/>
                      <a:pt x="69425" y="40417"/>
                    </a:cubicBezTo>
                    <a:cubicBezTo>
                      <a:pt x="106890" y="25177"/>
                      <a:pt x="168485" y="1047"/>
                      <a:pt x="168485" y="1047"/>
                    </a:cubicBezTo>
                    <a:cubicBezTo>
                      <a:pt x="168485" y="1047"/>
                      <a:pt x="185630" y="-7208"/>
                      <a:pt x="202775" y="22637"/>
                    </a:cubicBezTo>
                    <a:cubicBezTo>
                      <a:pt x="220555" y="52482"/>
                      <a:pt x="258655" y="124237"/>
                      <a:pt x="258655" y="124237"/>
                    </a:cubicBezTo>
                    <a:cubicBezTo>
                      <a:pt x="258655" y="124237"/>
                      <a:pt x="273895" y="131857"/>
                      <a:pt x="253575" y="163607"/>
                    </a:cubicBezTo>
                    <a:cubicBezTo>
                      <a:pt x="233255" y="194722"/>
                      <a:pt x="211030" y="223297"/>
                      <a:pt x="211030" y="223297"/>
                    </a:cubicBezTo>
                    <a:cubicBezTo>
                      <a:pt x="211030" y="223297"/>
                      <a:pt x="204680" y="237267"/>
                      <a:pt x="171660" y="251237"/>
                    </a:cubicBezTo>
                    <a:cubicBezTo>
                      <a:pt x="138640" y="265207"/>
                      <a:pt x="97365" y="282987"/>
                      <a:pt x="89745" y="284892"/>
                    </a:cubicBezTo>
                    <a:cubicBezTo>
                      <a:pt x="82125" y="286797"/>
                      <a:pt x="72600" y="288067"/>
                      <a:pt x="66250" y="27663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5" name="Google Shape;611;p48">
                <a:extLst>
                  <a:ext uri="{FF2B5EF4-FFF2-40B4-BE49-F238E27FC236}">
                    <a16:creationId xmlns:a16="http://schemas.microsoft.com/office/drawing/2014/main" id="{CB331126-AAFA-3B47-745B-06F077F13408}"/>
                  </a:ext>
                </a:extLst>
              </p:cNvPr>
              <p:cNvSpPr/>
              <p:nvPr/>
            </p:nvSpPr>
            <p:spPr>
              <a:xfrm>
                <a:off x="18541378" y="-1142938"/>
                <a:ext cx="402609" cy="317931"/>
              </a:xfrm>
              <a:custGeom>
                <a:avLst/>
                <a:gdLst/>
                <a:ahLst/>
                <a:cxnLst/>
                <a:rect l="l" t="t" r="r" b="b"/>
                <a:pathLst>
                  <a:path w="145609" h="114984" extrusionOk="0">
                    <a:moveTo>
                      <a:pt x="140257" y="60"/>
                    </a:moveTo>
                    <a:cubicBezTo>
                      <a:pt x="140257" y="60"/>
                      <a:pt x="70407" y="36890"/>
                      <a:pt x="48182" y="50860"/>
                    </a:cubicBezTo>
                    <a:cubicBezTo>
                      <a:pt x="25322" y="64830"/>
                      <a:pt x="10717" y="88960"/>
                      <a:pt x="5637" y="97850"/>
                    </a:cubicBezTo>
                    <a:cubicBezTo>
                      <a:pt x="557" y="106105"/>
                      <a:pt x="-7063" y="120075"/>
                      <a:pt x="13892" y="113090"/>
                    </a:cubicBezTo>
                    <a:cubicBezTo>
                      <a:pt x="34847" y="106105"/>
                      <a:pt x="75487" y="90230"/>
                      <a:pt x="86917" y="81340"/>
                    </a:cubicBezTo>
                    <a:cubicBezTo>
                      <a:pt x="98982" y="72450"/>
                      <a:pt x="139622" y="20380"/>
                      <a:pt x="143432" y="11490"/>
                    </a:cubicBezTo>
                    <a:cubicBezTo>
                      <a:pt x="147242" y="3870"/>
                      <a:pt x="145972" y="-575"/>
                      <a:pt x="140257" y="6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6" name="Google Shape;612;p48">
                <a:extLst>
                  <a:ext uri="{FF2B5EF4-FFF2-40B4-BE49-F238E27FC236}">
                    <a16:creationId xmlns:a16="http://schemas.microsoft.com/office/drawing/2014/main" id="{9959B55F-43C5-9411-59EB-14934DE76E53}"/>
                  </a:ext>
                </a:extLst>
              </p:cNvPr>
              <p:cNvSpPr/>
              <p:nvPr/>
            </p:nvSpPr>
            <p:spPr>
              <a:xfrm>
                <a:off x="18417321" y="-1524296"/>
                <a:ext cx="539611" cy="480595"/>
              </a:xfrm>
              <a:custGeom>
                <a:avLst/>
                <a:gdLst/>
                <a:ahLst/>
                <a:cxnLst/>
                <a:rect l="l" t="t" r="r" b="b"/>
                <a:pathLst>
                  <a:path w="539611" h="480595" extrusionOk="0">
                    <a:moveTo>
                      <a:pt x="306502" y="399"/>
                    </a:moveTo>
                    <a:cubicBezTo>
                      <a:pt x="350410" y="-4870"/>
                      <a:pt x="387293" y="42551"/>
                      <a:pt x="432958" y="111048"/>
                    </a:cubicBezTo>
                    <a:cubicBezTo>
                      <a:pt x="478622" y="181300"/>
                      <a:pt x="569951" y="311268"/>
                      <a:pt x="529555" y="335859"/>
                    </a:cubicBezTo>
                    <a:cubicBezTo>
                      <a:pt x="489160" y="360445"/>
                      <a:pt x="318796" y="455287"/>
                      <a:pt x="292452" y="462312"/>
                    </a:cubicBezTo>
                    <a:cubicBezTo>
                      <a:pt x="267863" y="469337"/>
                      <a:pt x="232737" y="493928"/>
                      <a:pt x="197610" y="471093"/>
                    </a:cubicBezTo>
                    <a:cubicBezTo>
                      <a:pt x="197610" y="471093"/>
                      <a:pt x="158532" y="423673"/>
                      <a:pt x="115502" y="366373"/>
                    </a:cubicBezTo>
                    <a:lnTo>
                      <a:pt x="103507" y="349522"/>
                    </a:lnTo>
                    <a:lnTo>
                      <a:pt x="102055" y="347602"/>
                    </a:lnTo>
                    <a:cubicBezTo>
                      <a:pt x="89157" y="330149"/>
                      <a:pt x="76204" y="312147"/>
                      <a:pt x="64130" y="294583"/>
                    </a:cubicBezTo>
                    <a:lnTo>
                      <a:pt x="61396" y="290365"/>
                    </a:lnTo>
                    <a:lnTo>
                      <a:pt x="52384" y="277706"/>
                    </a:lnTo>
                    <a:lnTo>
                      <a:pt x="33386" y="247150"/>
                    </a:lnTo>
                    <a:lnTo>
                      <a:pt x="31473" y="244199"/>
                    </a:lnTo>
                    <a:lnTo>
                      <a:pt x="31070" y="243426"/>
                    </a:lnTo>
                    <a:lnTo>
                      <a:pt x="26835" y="236614"/>
                    </a:lnTo>
                    <a:cubicBezTo>
                      <a:pt x="19536" y="223864"/>
                      <a:pt x="13635" y="212256"/>
                      <a:pt x="9684" y="202376"/>
                    </a:cubicBezTo>
                    <a:cubicBezTo>
                      <a:pt x="4415" y="188326"/>
                      <a:pt x="1341" y="176471"/>
                      <a:pt x="353" y="166152"/>
                    </a:cubicBezTo>
                    <a:lnTo>
                      <a:pt x="413" y="165647"/>
                    </a:lnTo>
                    <a:lnTo>
                      <a:pt x="353" y="165412"/>
                    </a:lnTo>
                    <a:cubicBezTo>
                      <a:pt x="-2611" y="134210"/>
                      <a:pt x="13196" y="118075"/>
                      <a:pt x="44810" y="96997"/>
                    </a:cubicBezTo>
                    <a:cubicBezTo>
                      <a:pt x="86962" y="68896"/>
                      <a:pt x="264350" y="7425"/>
                      <a:pt x="306502" y="39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7" name="Google Shape;613;p48">
                <a:extLst>
                  <a:ext uri="{FF2B5EF4-FFF2-40B4-BE49-F238E27FC236}">
                    <a16:creationId xmlns:a16="http://schemas.microsoft.com/office/drawing/2014/main" id="{A0919D2D-19C9-FE3D-7BBB-5229E0F03EC0}"/>
                  </a:ext>
                </a:extLst>
              </p:cNvPr>
              <p:cNvSpPr/>
              <p:nvPr/>
            </p:nvSpPr>
            <p:spPr>
              <a:xfrm>
                <a:off x="18296942" y="-1308491"/>
                <a:ext cx="281357" cy="501786"/>
              </a:xfrm>
              <a:custGeom>
                <a:avLst/>
                <a:gdLst/>
                <a:ahLst/>
                <a:cxnLst/>
                <a:rect l="l" t="t" r="r" b="b"/>
                <a:pathLst>
                  <a:path w="281357" h="501786" extrusionOk="0">
                    <a:moveTo>
                      <a:pt x="62537" y="0"/>
                    </a:moveTo>
                    <a:lnTo>
                      <a:pt x="71125" y="1916"/>
                    </a:lnTo>
                    <a:lnTo>
                      <a:pt x="77290" y="950"/>
                    </a:lnTo>
                    <a:lnTo>
                      <a:pt x="82139" y="4373"/>
                    </a:lnTo>
                    <a:lnTo>
                      <a:pt x="82309" y="4411"/>
                    </a:lnTo>
                    <a:lnTo>
                      <a:pt x="82888" y="4902"/>
                    </a:lnTo>
                    <a:lnTo>
                      <a:pt x="112279" y="25649"/>
                    </a:lnTo>
                    <a:cubicBezTo>
                      <a:pt x="136209" y="49359"/>
                      <a:pt x="160797" y="84925"/>
                      <a:pt x="182751" y="116538"/>
                    </a:cubicBezTo>
                    <a:lnTo>
                      <a:pt x="182235" y="117687"/>
                    </a:lnTo>
                    <a:lnTo>
                      <a:pt x="203825" y="148155"/>
                    </a:lnTo>
                    <a:cubicBezTo>
                      <a:pt x="251246" y="209626"/>
                      <a:pt x="284616" y="286904"/>
                      <a:pt x="281104" y="313249"/>
                    </a:cubicBezTo>
                    <a:cubicBezTo>
                      <a:pt x="277591" y="339594"/>
                      <a:pt x="238952" y="350132"/>
                      <a:pt x="216120" y="388771"/>
                    </a:cubicBezTo>
                    <a:cubicBezTo>
                      <a:pt x="193287" y="429166"/>
                      <a:pt x="200313" y="488881"/>
                      <a:pt x="200313" y="488881"/>
                    </a:cubicBezTo>
                    <a:cubicBezTo>
                      <a:pt x="202069" y="511714"/>
                      <a:pt x="182749" y="509957"/>
                      <a:pt x="138841" y="436192"/>
                    </a:cubicBezTo>
                    <a:cubicBezTo>
                      <a:pt x="94933" y="360670"/>
                      <a:pt x="-3422" y="207870"/>
                      <a:pt x="91" y="165718"/>
                    </a:cubicBezTo>
                    <a:cubicBezTo>
                      <a:pt x="3604" y="123567"/>
                      <a:pt x="21167" y="33994"/>
                      <a:pt x="44000" y="7649"/>
                    </a:cubicBezTo>
                    <a:lnTo>
                      <a:pt x="45077" y="7205"/>
                    </a:lnTo>
                    <a:lnTo>
                      <a:pt x="45758" y="5890"/>
                    </a:lnTo>
                    <a:lnTo>
                      <a:pt x="49797" y="52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8" name="Google Shape;614;p48">
                <a:extLst>
                  <a:ext uri="{FF2B5EF4-FFF2-40B4-BE49-F238E27FC236}">
                    <a16:creationId xmlns:a16="http://schemas.microsoft.com/office/drawing/2014/main" id="{9D2827FD-2BBC-9938-867B-B89BC677E161}"/>
                  </a:ext>
                </a:extLst>
              </p:cNvPr>
              <p:cNvSpPr/>
              <p:nvPr/>
            </p:nvSpPr>
            <p:spPr>
              <a:xfrm>
                <a:off x="17350273" y="-1955006"/>
                <a:ext cx="726266" cy="667994"/>
              </a:xfrm>
              <a:custGeom>
                <a:avLst/>
                <a:gdLst/>
                <a:ahLst/>
                <a:cxnLst/>
                <a:rect l="l" t="t" r="r" b="b"/>
                <a:pathLst>
                  <a:path w="262664" h="241589" extrusionOk="0">
                    <a:moveTo>
                      <a:pt x="8292" y="62524"/>
                    </a:moveTo>
                    <a:lnTo>
                      <a:pt x="107987" y="5374"/>
                    </a:lnTo>
                    <a:cubicBezTo>
                      <a:pt x="107987" y="5374"/>
                      <a:pt x="115607" y="-4786"/>
                      <a:pt x="142277" y="2834"/>
                    </a:cubicBezTo>
                    <a:cubicBezTo>
                      <a:pt x="168312" y="10454"/>
                      <a:pt x="191172" y="19344"/>
                      <a:pt x="191172" y="19344"/>
                    </a:cubicBezTo>
                    <a:cubicBezTo>
                      <a:pt x="191172" y="19344"/>
                      <a:pt x="209587" y="27599"/>
                      <a:pt x="224192" y="61889"/>
                    </a:cubicBezTo>
                    <a:cubicBezTo>
                      <a:pt x="238797" y="96179"/>
                      <a:pt x="261657" y="152059"/>
                      <a:pt x="261657" y="152059"/>
                    </a:cubicBezTo>
                    <a:cubicBezTo>
                      <a:pt x="261657" y="152059"/>
                      <a:pt x="269277" y="167299"/>
                      <a:pt x="242607" y="183809"/>
                    </a:cubicBezTo>
                    <a:cubicBezTo>
                      <a:pt x="215302" y="200319"/>
                      <a:pt x="150532" y="236514"/>
                      <a:pt x="150532" y="236514"/>
                    </a:cubicBezTo>
                    <a:cubicBezTo>
                      <a:pt x="150532" y="236514"/>
                      <a:pt x="143547" y="250484"/>
                      <a:pt x="114337" y="232069"/>
                    </a:cubicBezTo>
                    <a:cubicBezTo>
                      <a:pt x="85127" y="214289"/>
                      <a:pt x="59092" y="193969"/>
                      <a:pt x="59092" y="193969"/>
                    </a:cubicBezTo>
                    <a:cubicBezTo>
                      <a:pt x="59092" y="193969"/>
                      <a:pt x="46392" y="188254"/>
                      <a:pt x="33057" y="158409"/>
                    </a:cubicBezTo>
                    <a:cubicBezTo>
                      <a:pt x="19722" y="128564"/>
                      <a:pt x="3212" y="90464"/>
                      <a:pt x="1307" y="83479"/>
                    </a:cubicBezTo>
                    <a:cubicBezTo>
                      <a:pt x="-598" y="76494"/>
                      <a:pt x="-1868" y="68239"/>
                      <a:pt x="8292" y="625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9" name="Google Shape;615;p48">
                <a:extLst>
                  <a:ext uri="{FF2B5EF4-FFF2-40B4-BE49-F238E27FC236}">
                    <a16:creationId xmlns:a16="http://schemas.microsoft.com/office/drawing/2014/main" id="{7297E893-6135-2993-B77C-F184670F107C}"/>
                  </a:ext>
                </a:extLst>
              </p:cNvPr>
              <p:cNvSpPr/>
              <p:nvPr/>
            </p:nvSpPr>
            <p:spPr>
              <a:xfrm>
                <a:off x="17598123" y="-1820391"/>
                <a:ext cx="441471" cy="495150"/>
              </a:xfrm>
              <a:custGeom>
                <a:avLst/>
                <a:gdLst/>
                <a:ahLst/>
                <a:cxnLst/>
                <a:rect l="l" t="t" r="r" b="b"/>
                <a:pathLst>
                  <a:path w="441471" h="495150" extrusionOk="0">
                    <a:moveTo>
                      <a:pt x="285680" y="556"/>
                    </a:moveTo>
                    <a:cubicBezTo>
                      <a:pt x="304451" y="-1859"/>
                      <a:pt x="317733" y="3630"/>
                      <a:pt x="330357" y="16144"/>
                    </a:cubicBezTo>
                    <a:lnTo>
                      <a:pt x="330916" y="16846"/>
                    </a:lnTo>
                    <a:lnTo>
                      <a:pt x="331348" y="17132"/>
                    </a:lnTo>
                    <a:cubicBezTo>
                      <a:pt x="337440" y="23170"/>
                      <a:pt x="343258" y="30853"/>
                      <a:pt x="349405" y="40074"/>
                    </a:cubicBezTo>
                    <a:cubicBezTo>
                      <a:pt x="375750" y="78713"/>
                      <a:pt x="433708" y="238539"/>
                      <a:pt x="440734" y="278934"/>
                    </a:cubicBezTo>
                    <a:cubicBezTo>
                      <a:pt x="442490" y="288594"/>
                      <a:pt x="441063" y="298034"/>
                      <a:pt x="436947" y="307420"/>
                    </a:cubicBezTo>
                    <a:lnTo>
                      <a:pt x="436286" y="308352"/>
                    </a:lnTo>
                    <a:lnTo>
                      <a:pt x="436121" y="309449"/>
                    </a:lnTo>
                    <a:lnTo>
                      <a:pt x="423759" y="326056"/>
                    </a:lnTo>
                    <a:lnTo>
                      <a:pt x="417023" y="335576"/>
                    </a:lnTo>
                    <a:lnTo>
                      <a:pt x="416029" y="336441"/>
                    </a:lnTo>
                    <a:lnTo>
                      <a:pt x="414386" y="338648"/>
                    </a:lnTo>
                    <a:lnTo>
                      <a:pt x="413375" y="338752"/>
                    </a:lnTo>
                    <a:lnTo>
                      <a:pt x="383928" y="364390"/>
                    </a:lnTo>
                    <a:cubicBezTo>
                      <a:pt x="371030" y="374215"/>
                      <a:pt x="356430" y="384314"/>
                      <a:pt x="340623" y="394852"/>
                    </a:cubicBezTo>
                    <a:cubicBezTo>
                      <a:pt x="277396" y="437003"/>
                      <a:pt x="157966" y="523063"/>
                      <a:pt x="136890" y="486180"/>
                    </a:cubicBezTo>
                    <a:cubicBezTo>
                      <a:pt x="114058" y="449298"/>
                      <a:pt x="24485" y="294741"/>
                      <a:pt x="19216" y="271909"/>
                    </a:cubicBezTo>
                    <a:cubicBezTo>
                      <a:pt x="10435" y="250833"/>
                      <a:pt x="-12398" y="217463"/>
                      <a:pt x="8679" y="185849"/>
                    </a:cubicBezTo>
                    <a:cubicBezTo>
                      <a:pt x="8679" y="185849"/>
                      <a:pt x="51270" y="149844"/>
                      <a:pt x="103081" y="109888"/>
                    </a:cubicBezTo>
                    <a:lnTo>
                      <a:pt x="136429" y="85480"/>
                    </a:lnTo>
                    <a:lnTo>
                      <a:pt x="169599" y="60930"/>
                    </a:lnTo>
                    <a:lnTo>
                      <a:pt x="173940" y="58024"/>
                    </a:lnTo>
                    <a:lnTo>
                      <a:pt x="183542" y="50996"/>
                    </a:lnTo>
                    <a:lnTo>
                      <a:pt x="206028" y="36549"/>
                    </a:lnTo>
                    <a:lnTo>
                      <a:pt x="215236" y="30386"/>
                    </a:lnTo>
                    <a:lnTo>
                      <a:pt x="217568" y="29134"/>
                    </a:lnTo>
                    <a:lnTo>
                      <a:pt x="221139" y="26840"/>
                    </a:lnTo>
                    <a:lnTo>
                      <a:pt x="252632" y="10309"/>
                    </a:lnTo>
                    <a:lnTo>
                      <a:pt x="252804" y="10216"/>
                    </a:lnTo>
                    <a:cubicBezTo>
                      <a:pt x="265538" y="4947"/>
                      <a:pt x="276295" y="1764"/>
                      <a:pt x="285680" y="55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0" name="Google Shape;616;p48">
                <a:extLst>
                  <a:ext uri="{FF2B5EF4-FFF2-40B4-BE49-F238E27FC236}">
                    <a16:creationId xmlns:a16="http://schemas.microsoft.com/office/drawing/2014/main" id="{F3012870-30B2-5920-F794-FFB196355F59}"/>
                  </a:ext>
                </a:extLst>
              </p:cNvPr>
              <p:cNvSpPr/>
              <p:nvPr/>
            </p:nvSpPr>
            <p:spPr>
              <a:xfrm>
                <a:off x="17398305" y="-1699106"/>
                <a:ext cx="294652" cy="364778"/>
              </a:xfrm>
              <a:custGeom>
                <a:avLst/>
                <a:gdLst/>
                <a:ahLst/>
                <a:cxnLst/>
                <a:rect l="l" t="t" r="r" b="b"/>
                <a:pathLst>
                  <a:path w="106565" h="131927" extrusionOk="0">
                    <a:moveTo>
                      <a:pt x="106497" y="126847"/>
                    </a:moveTo>
                    <a:cubicBezTo>
                      <a:pt x="106497" y="126847"/>
                      <a:pt x="72207" y="63983"/>
                      <a:pt x="58872" y="43027"/>
                    </a:cubicBezTo>
                    <a:cubicBezTo>
                      <a:pt x="45537" y="22708"/>
                      <a:pt x="23312" y="9372"/>
                      <a:pt x="15692" y="4927"/>
                    </a:cubicBezTo>
                    <a:cubicBezTo>
                      <a:pt x="8072" y="483"/>
                      <a:pt x="-4628" y="-6503"/>
                      <a:pt x="1722" y="13183"/>
                    </a:cubicBezTo>
                    <a:cubicBezTo>
                      <a:pt x="8072" y="32868"/>
                      <a:pt x="23312" y="69063"/>
                      <a:pt x="31567" y="79858"/>
                    </a:cubicBezTo>
                    <a:cubicBezTo>
                      <a:pt x="39822" y="90652"/>
                      <a:pt x="88082" y="127483"/>
                      <a:pt x="95702" y="130658"/>
                    </a:cubicBezTo>
                    <a:cubicBezTo>
                      <a:pt x="103322" y="133197"/>
                      <a:pt x="107132" y="131927"/>
                      <a:pt x="106497" y="12684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1" name="Google Shape;617;p48">
                <a:extLst>
                  <a:ext uri="{FF2B5EF4-FFF2-40B4-BE49-F238E27FC236}">
                    <a16:creationId xmlns:a16="http://schemas.microsoft.com/office/drawing/2014/main" id="{47587044-6CD3-B18D-F520-01D338AD3387}"/>
                  </a:ext>
                </a:extLst>
              </p:cNvPr>
              <p:cNvSpPr/>
              <p:nvPr/>
            </p:nvSpPr>
            <p:spPr>
              <a:xfrm>
                <a:off x="17380253" y="-1926190"/>
                <a:ext cx="455473" cy="260287"/>
              </a:xfrm>
              <a:custGeom>
                <a:avLst/>
                <a:gdLst/>
                <a:ahLst/>
                <a:cxnLst/>
                <a:rect l="l" t="t" r="r" b="b"/>
                <a:pathLst>
                  <a:path w="455473" h="260287" extrusionOk="0">
                    <a:moveTo>
                      <a:pt x="307339" y="98"/>
                    </a:moveTo>
                    <a:cubicBezTo>
                      <a:pt x="316560" y="976"/>
                      <a:pt x="328634" y="2512"/>
                      <a:pt x="341944" y="4653"/>
                    </a:cubicBezTo>
                    <a:lnTo>
                      <a:pt x="365945" y="9325"/>
                    </a:lnTo>
                    <a:lnTo>
                      <a:pt x="368808" y="7121"/>
                    </a:lnTo>
                    <a:cubicBezTo>
                      <a:pt x="402178" y="12390"/>
                      <a:pt x="435549" y="22928"/>
                      <a:pt x="449602" y="35222"/>
                    </a:cubicBezTo>
                    <a:lnTo>
                      <a:pt x="450175" y="38119"/>
                    </a:lnTo>
                    <a:lnTo>
                      <a:pt x="451357" y="38735"/>
                    </a:lnTo>
                    <a:lnTo>
                      <a:pt x="452290" y="48806"/>
                    </a:lnTo>
                    <a:lnTo>
                      <a:pt x="455473" y="64888"/>
                    </a:lnTo>
                    <a:lnTo>
                      <a:pt x="453983" y="67075"/>
                    </a:lnTo>
                    <a:lnTo>
                      <a:pt x="454568" y="73395"/>
                    </a:lnTo>
                    <a:cubicBezTo>
                      <a:pt x="437526" y="110525"/>
                      <a:pt x="368371" y="153335"/>
                      <a:pt x="324902" y="186266"/>
                    </a:cubicBezTo>
                    <a:cubicBezTo>
                      <a:pt x="266944" y="230174"/>
                      <a:pt x="198447" y="263547"/>
                      <a:pt x="173858" y="260034"/>
                    </a:cubicBezTo>
                    <a:cubicBezTo>
                      <a:pt x="149269" y="258275"/>
                      <a:pt x="140488" y="223149"/>
                      <a:pt x="103605" y="202076"/>
                    </a:cubicBezTo>
                    <a:cubicBezTo>
                      <a:pt x="68479" y="181000"/>
                      <a:pt x="12276" y="188022"/>
                      <a:pt x="12276" y="188022"/>
                    </a:cubicBezTo>
                    <a:cubicBezTo>
                      <a:pt x="-8799" y="188022"/>
                      <a:pt x="-8799" y="170459"/>
                      <a:pt x="61453" y="130064"/>
                    </a:cubicBezTo>
                    <a:cubicBezTo>
                      <a:pt x="129950" y="87915"/>
                      <a:pt x="268700" y="-3414"/>
                      <a:pt x="307339" y="9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2" name="Google Shape;618;p48">
                <a:extLst>
                  <a:ext uri="{FF2B5EF4-FFF2-40B4-BE49-F238E27FC236}">
                    <a16:creationId xmlns:a16="http://schemas.microsoft.com/office/drawing/2014/main" id="{5F970382-6BF9-3CCE-F458-7AF98EA7779D}"/>
                  </a:ext>
                </a:extLst>
              </p:cNvPr>
              <p:cNvSpPr/>
              <p:nvPr/>
            </p:nvSpPr>
            <p:spPr>
              <a:xfrm>
                <a:off x="15108802" y="-1939056"/>
                <a:ext cx="688504" cy="606677"/>
              </a:xfrm>
              <a:custGeom>
                <a:avLst/>
                <a:gdLst/>
                <a:ahLst/>
                <a:cxnLst/>
                <a:rect l="l" t="t" r="r" b="b"/>
                <a:pathLst>
                  <a:path w="249007" h="219413" extrusionOk="0">
                    <a:moveTo>
                      <a:pt x="248469" y="53581"/>
                    </a:moveTo>
                    <a:lnTo>
                      <a:pt x="222434" y="165342"/>
                    </a:lnTo>
                    <a:cubicBezTo>
                      <a:pt x="222434" y="165342"/>
                      <a:pt x="224974" y="178042"/>
                      <a:pt x="201479" y="192012"/>
                    </a:cubicBezTo>
                    <a:cubicBezTo>
                      <a:pt x="177984" y="205981"/>
                      <a:pt x="156394" y="216776"/>
                      <a:pt x="156394" y="216776"/>
                    </a:cubicBezTo>
                    <a:cubicBezTo>
                      <a:pt x="156394" y="216776"/>
                      <a:pt x="137979" y="225031"/>
                      <a:pt x="103054" y="212331"/>
                    </a:cubicBezTo>
                    <a:cubicBezTo>
                      <a:pt x="68129" y="199631"/>
                      <a:pt x="11614" y="178676"/>
                      <a:pt x="11614" y="178676"/>
                    </a:cubicBezTo>
                    <a:cubicBezTo>
                      <a:pt x="11614" y="178676"/>
                      <a:pt x="-4896" y="174231"/>
                      <a:pt x="1454" y="143117"/>
                    </a:cubicBezTo>
                    <a:cubicBezTo>
                      <a:pt x="7804" y="112001"/>
                      <a:pt x="25584" y="39612"/>
                      <a:pt x="25584" y="39612"/>
                    </a:cubicBezTo>
                    <a:cubicBezTo>
                      <a:pt x="25584" y="39612"/>
                      <a:pt x="19869" y="25006"/>
                      <a:pt x="52889" y="16117"/>
                    </a:cubicBezTo>
                    <a:cubicBezTo>
                      <a:pt x="85909" y="7226"/>
                      <a:pt x="118929" y="1512"/>
                      <a:pt x="118929" y="1512"/>
                    </a:cubicBezTo>
                    <a:cubicBezTo>
                      <a:pt x="118929" y="1512"/>
                      <a:pt x="131629" y="-4204"/>
                      <a:pt x="162744" y="6592"/>
                    </a:cubicBezTo>
                    <a:cubicBezTo>
                      <a:pt x="193859" y="17387"/>
                      <a:pt x="232594" y="30721"/>
                      <a:pt x="238944" y="33896"/>
                    </a:cubicBezTo>
                    <a:cubicBezTo>
                      <a:pt x="244024" y="37071"/>
                      <a:pt x="251009" y="42151"/>
                      <a:pt x="248469" y="5358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63" name="Google Shape;619;p48">
                <a:extLst>
                  <a:ext uri="{FF2B5EF4-FFF2-40B4-BE49-F238E27FC236}">
                    <a16:creationId xmlns:a16="http://schemas.microsoft.com/office/drawing/2014/main" id="{90BB5539-7B50-CC4C-4493-10B3FD259E31}"/>
                  </a:ext>
                </a:extLst>
              </p:cNvPr>
              <p:cNvSpPr/>
              <p:nvPr/>
            </p:nvSpPr>
            <p:spPr>
              <a:xfrm>
                <a:off x="15527974" y="-1812656"/>
                <a:ext cx="240348" cy="429265"/>
              </a:xfrm>
              <a:custGeom>
                <a:avLst/>
                <a:gdLst/>
                <a:ahLst/>
                <a:cxnLst/>
                <a:rect l="l" t="t" r="r" b="b"/>
                <a:pathLst>
                  <a:path w="240348" h="429265" extrusionOk="0">
                    <a:moveTo>
                      <a:pt x="232192" y="8"/>
                    </a:moveTo>
                    <a:cubicBezTo>
                      <a:pt x="240836" y="503"/>
                      <a:pt x="244788" y="22237"/>
                      <a:pt x="232933" y="81513"/>
                    </a:cubicBezTo>
                    <a:cubicBezTo>
                      <a:pt x="217126" y="160548"/>
                      <a:pt x="189025" y="323886"/>
                      <a:pt x="160923" y="350231"/>
                    </a:cubicBezTo>
                    <a:cubicBezTo>
                      <a:pt x="153898" y="356378"/>
                      <a:pt x="144458" y="364171"/>
                      <a:pt x="133755" y="372459"/>
                    </a:cubicBezTo>
                    <a:lnTo>
                      <a:pt x="111741" y="388422"/>
                    </a:lnTo>
                    <a:lnTo>
                      <a:pt x="111747" y="390626"/>
                    </a:lnTo>
                    <a:cubicBezTo>
                      <a:pt x="85402" y="409946"/>
                      <a:pt x="55544" y="427509"/>
                      <a:pt x="36225" y="429265"/>
                    </a:cubicBezTo>
                    <a:lnTo>
                      <a:pt x="35587" y="428867"/>
                    </a:lnTo>
                    <a:lnTo>
                      <a:pt x="34468" y="429265"/>
                    </a:lnTo>
                    <a:cubicBezTo>
                      <a:pt x="20417" y="428826"/>
                      <a:pt x="11636" y="421032"/>
                      <a:pt x="6449" y="408464"/>
                    </a:cubicBezTo>
                    <a:lnTo>
                      <a:pt x="2237" y="376164"/>
                    </a:lnTo>
                    <a:lnTo>
                      <a:pt x="1976" y="375039"/>
                    </a:lnTo>
                    <a:lnTo>
                      <a:pt x="1999" y="374338"/>
                    </a:lnTo>
                    <a:lnTo>
                      <a:pt x="0" y="359012"/>
                    </a:lnTo>
                    <a:cubicBezTo>
                      <a:pt x="659" y="319934"/>
                      <a:pt x="9001" y="272074"/>
                      <a:pt x="11636" y="236069"/>
                    </a:cubicBezTo>
                    <a:cubicBezTo>
                      <a:pt x="18661" y="164060"/>
                      <a:pt x="43250" y="92051"/>
                      <a:pt x="60813" y="76244"/>
                    </a:cubicBezTo>
                    <a:cubicBezTo>
                      <a:pt x="78376" y="60437"/>
                      <a:pt x="111746" y="76244"/>
                      <a:pt x="150385" y="63950"/>
                    </a:cubicBezTo>
                    <a:cubicBezTo>
                      <a:pt x="189025" y="51655"/>
                      <a:pt x="222395" y="5991"/>
                      <a:pt x="222395" y="5991"/>
                    </a:cubicBezTo>
                    <a:cubicBezTo>
                      <a:pt x="225907" y="2039"/>
                      <a:pt x="229310" y="-156"/>
                      <a:pt x="232192" y="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8" name="Google Shape;620;p48">
                <a:extLst>
                  <a:ext uri="{FF2B5EF4-FFF2-40B4-BE49-F238E27FC236}">
                    <a16:creationId xmlns:a16="http://schemas.microsoft.com/office/drawing/2014/main" id="{E6CBBF0B-4DB6-5F2F-3058-B7E18E52E991}"/>
                  </a:ext>
                </a:extLst>
              </p:cNvPr>
              <p:cNvSpPr/>
              <p:nvPr/>
            </p:nvSpPr>
            <p:spPr>
              <a:xfrm>
                <a:off x="15253822" y="-1915858"/>
                <a:ext cx="460030" cy="128733"/>
              </a:xfrm>
              <a:custGeom>
                <a:avLst/>
                <a:gdLst/>
                <a:ahLst/>
                <a:cxnLst/>
                <a:rect l="l" t="t" r="r" b="b"/>
                <a:pathLst>
                  <a:path w="166376" h="46558" extrusionOk="0">
                    <a:moveTo>
                      <a:pt x="2362" y="22969"/>
                    </a:moveTo>
                    <a:cubicBezTo>
                      <a:pt x="2362" y="22969"/>
                      <a:pt x="72212" y="40749"/>
                      <a:pt x="96342" y="45194"/>
                    </a:cubicBezTo>
                    <a:cubicBezTo>
                      <a:pt x="120472" y="49639"/>
                      <a:pt x="145237" y="42019"/>
                      <a:pt x="153492" y="39479"/>
                    </a:cubicBezTo>
                    <a:cubicBezTo>
                      <a:pt x="161747" y="36939"/>
                      <a:pt x="175717" y="31859"/>
                      <a:pt x="157301" y="23604"/>
                    </a:cubicBezTo>
                    <a:cubicBezTo>
                      <a:pt x="138887" y="15349"/>
                      <a:pt x="102057" y="1379"/>
                      <a:pt x="88087" y="109"/>
                    </a:cubicBezTo>
                    <a:cubicBezTo>
                      <a:pt x="74751" y="-1161"/>
                      <a:pt x="14426" y="8999"/>
                      <a:pt x="7442" y="12809"/>
                    </a:cubicBezTo>
                    <a:cubicBezTo>
                      <a:pt x="-178" y="16619"/>
                      <a:pt x="-2083" y="19794"/>
                      <a:pt x="2362" y="2296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49" name="Google Shape;621;p48">
                <a:extLst>
                  <a:ext uri="{FF2B5EF4-FFF2-40B4-BE49-F238E27FC236}">
                    <a16:creationId xmlns:a16="http://schemas.microsoft.com/office/drawing/2014/main" id="{8BC8DFF0-0A46-C1D6-4297-0A1D11DCE4A8}"/>
                  </a:ext>
                </a:extLst>
              </p:cNvPr>
              <p:cNvSpPr/>
              <p:nvPr/>
            </p:nvSpPr>
            <p:spPr>
              <a:xfrm>
                <a:off x="15139168" y="-1833389"/>
                <a:ext cx="388148" cy="464707"/>
              </a:xfrm>
              <a:custGeom>
                <a:avLst/>
                <a:gdLst/>
                <a:ahLst/>
                <a:cxnLst/>
                <a:rect l="l" t="t" r="r" b="b"/>
                <a:pathLst>
                  <a:path w="388148" h="464707" extrusionOk="0">
                    <a:moveTo>
                      <a:pt x="80792" y="379"/>
                    </a:moveTo>
                    <a:cubicBezTo>
                      <a:pt x="122943" y="9160"/>
                      <a:pt x="296819" y="49556"/>
                      <a:pt x="319651" y="60094"/>
                    </a:cubicBezTo>
                    <a:cubicBezTo>
                      <a:pt x="340727" y="70632"/>
                      <a:pt x="379366" y="75901"/>
                      <a:pt x="388148" y="112783"/>
                    </a:cubicBezTo>
                    <a:cubicBezTo>
                      <a:pt x="388148" y="112783"/>
                      <a:pt x="386666" y="144397"/>
                      <a:pt x="383425" y="187804"/>
                    </a:cubicBezTo>
                    <a:lnTo>
                      <a:pt x="382489" y="199161"/>
                    </a:lnTo>
                    <a:lnTo>
                      <a:pt x="382879" y="198843"/>
                    </a:lnTo>
                    <a:cubicBezTo>
                      <a:pt x="380245" y="234848"/>
                      <a:pt x="376293" y="277000"/>
                      <a:pt x="371024" y="315639"/>
                    </a:cubicBezTo>
                    <a:lnTo>
                      <a:pt x="368301" y="332210"/>
                    </a:lnTo>
                    <a:lnTo>
                      <a:pt x="368143" y="333586"/>
                    </a:lnTo>
                    <a:lnTo>
                      <a:pt x="367176" y="339062"/>
                    </a:lnTo>
                    <a:lnTo>
                      <a:pt x="362133" y="369756"/>
                    </a:lnTo>
                    <a:lnTo>
                      <a:pt x="360968" y="374215"/>
                    </a:lnTo>
                    <a:lnTo>
                      <a:pt x="360414" y="377350"/>
                    </a:lnTo>
                    <a:cubicBezTo>
                      <a:pt x="357605" y="390557"/>
                      <a:pt x="354558" y="402138"/>
                      <a:pt x="351265" y="411359"/>
                    </a:cubicBezTo>
                    <a:cubicBezTo>
                      <a:pt x="335458" y="450876"/>
                      <a:pt x="319651" y="463719"/>
                      <a:pt x="293471" y="464707"/>
                    </a:cubicBezTo>
                    <a:lnTo>
                      <a:pt x="263475" y="462294"/>
                    </a:lnTo>
                    <a:lnTo>
                      <a:pt x="263449" y="462292"/>
                    </a:lnTo>
                    <a:cubicBezTo>
                      <a:pt x="257741" y="461414"/>
                      <a:pt x="250277" y="459603"/>
                      <a:pt x="241519" y="457061"/>
                    </a:cubicBezTo>
                    <a:lnTo>
                      <a:pt x="239150" y="456293"/>
                    </a:lnTo>
                    <a:lnTo>
                      <a:pt x="211829" y="447445"/>
                    </a:lnTo>
                    <a:cubicBezTo>
                      <a:pt x="146543" y="424641"/>
                      <a:pt x="51373" y="382818"/>
                      <a:pt x="26345" y="365694"/>
                    </a:cubicBezTo>
                    <a:cubicBezTo>
                      <a:pt x="17563" y="360425"/>
                      <a:pt x="11416" y="352522"/>
                      <a:pt x="7245" y="342423"/>
                    </a:cubicBezTo>
                    <a:lnTo>
                      <a:pt x="2395" y="318027"/>
                    </a:lnTo>
                    <a:lnTo>
                      <a:pt x="440" y="309053"/>
                    </a:lnTo>
                    <a:lnTo>
                      <a:pt x="461" y="308296"/>
                    </a:lnTo>
                    <a:lnTo>
                      <a:pt x="0" y="305979"/>
                    </a:lnTo>
                    <a:lnTo>
                      <a:pt x="545" y="305251"/>
                    </a:lnTo>
                    <a:lnTo>
                      <a:pt x="1647" y="265419"/>
                    </a:lnTo>
                    <a:cubicBezTo>
                      <a:pt x="3184" y="249338"/>
                      <a:pt x="5709" y="231775"/>
                      <a:pt x="8782" y="212894"/>
                    </a:cubicBezTo>
                    <a:cubicBezTo>
                      <a:pt x="21077" y="137372"/>
                      <a:pt x="38640" y="-8403"/>
                      <a:pt x="80792" y="37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0" name="Google Shape;622;p48">
                <a:extLst>
                  <a:ext uri="{FF2B5EF4-FFF2-40B4-BE49-F238E27FC236}">
                    <a16:creationId xmlns:a16="http://schemas.microsoft.com/office/drawing/2014/main" id="{60045E1F-FE7D-2137-5247-8AECD4020336}"/>
                  </a:ext>
                </a:extLst>
              </p:cNvPr>
              <p:cNvSpPr/>
              <p:nvPr/>
            </p:nvSpPr>
            <p:spPr>
              <a:xfrm>
                <a:off x="17843396" y="-1921492"/>
                <a:ext cx="689212" cy="606677"/>
              </a:xfrm>
              <a:custGeom>
                <a:avLst/>
                <a:gdLst/>
                <a:ahLst/>
                <a:cxnLst/>
                <a:rect l="l" t="t" r="r" b="b"/>
                <a:pathLst>
                  <a:path w="249263" h="219413" extrusionOk="0">
                    <a:moveTo>
                      <a:pt x="248469" y="53581"/>
                    </a:moveTo>
                    <a:lnTo>
                      <a:pt x="222434" y="165342"/>
                    </a:lnTo>
                    <a:cubicBezTo>
                      <a:pt x="222434" y="165342"/>
                      <a:pt x="224974" y="178042"/>
                      <a:pt x="201479" y="192012"/>
                    </a:cubicBezTo>
                    <a:cubicBezTo>
                      <a:pt x="177984" y="205981"/>
                      <a:pt x="156394" y="216776"/>
                      <a:pt x="156394" y="216776"/>
                    </a:cubicBezTo>
                    <a:cubicBezTo>
                      <a:pt x="156394" y="216776"/>
                      <a:pt x="137979" y="225031"/>
                      <a:pt x="103054" y="212331"/>
                    </a:cubicBezTo>
                    <a:cubicBezTo>
                      <a:pt x="68129" y="199631"/>
                      <a:pt x="11614" y="178676"/>
                      <a:pt x="11614" y="178676"/>
                    </a:cubicBezTo>
                    <a:cubicBezTo>
                      <a:pt x="11614" y="178676"/>
                      <a:pt x="-4896" y="174231"/>
                      <a:pt x="1454" y="143117"/>
                    </a:cubicBezTo>
                    <a:cubicBezTo>
                      <a:pt x="7804" y="112001"/>
                      <a:pt x="25584" y="39612"/>
                      <a:pt x="25584" y="39612"/>
                    </a:cubicBezTo>
                    <a:cubicBezTo>
                      <a:pt x="25584" y="39612"/>
                      <a:pt x="19869" y="25006"/>
                      <a:pt x="52889" y="16117"/>
                    </a:cubicBezTo>
                    <a:cubicBezTo>
                      <a:pt x="85909" y="7226"/>
                      <a:pt x="118929" y="1512"/>
                      <a:pt x="118929" y="1512"/>
                    </a:cubicBezTo>
                    <a:cubicBezTo>
                      <a:pt x="118929" y="1512"/>
                      <a:pt x="131629" y="-4204"/>
                      <a:pt x="162744" y="6592"/>
                    </a:cubicBezTo>
                    <a:cubicBezTo>
                      <a:pt x="193859" y="17387"/>
                      <a:pt x="232594" y="30721"/>
                      <a:pt x="238944" y="33896"/>
                    </a:cubicBezTo>
                    <a:cubicBezTo>
                      <a:pt x="244659" y="36437"/>
                      <a:pt x="251644" y="41517"/>
                      <a:pt x="248469" y="5358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1" name="Google Shape;623;p48">
                <a:extLst>
                  <a:ext uri="{FF2B5EF4-FFF2-40B4-BE49-F238E27FC236}">
                    <a16:creationId xmlns:a16="http://schemas.microsoft.com/office/drawing/2014/main" id="{DCD50A38-6101-3904-7512-779E56C35482}"/>
                  </a:ext>
                </a:extLst>
              </p:cNvPr>
              <p:cNvSpPr/>
              <p:nvPr/>
            </p:nvSpPr>
            <p:spPr>
              <a:xfrm>
                <a:off x="17989193" y="-1898295"/>
                <a:ext cx="459250" cy="128733"/>
              </a:xfrm>
              <a:custGeom>
                <a:avLst/>
                <a:gdLst/>
                <a:ahLst/>
                <a:cxnLst/>
                <a:rect l="l" t="t" r="r" b="b"/>
                <a:pathLst>
                  <a:path w="166094" h="46558" extrusionOk="0">
                    <a:moveTo>
                      <a:pt x="2080" y="22969"/>
                    </a:moveTo>
                    <a:cubicBezTo>
                      <a:pt x="2080" y="22969"/>
                      <a:pt x="71930" y="40749"/>
                      <a:pt x="96060" y="45194"/>
                    </a:cubicBezTo>
                    <a:cubicBezTo>
                      <a:pt x="120191" y="49639"/>
                      <a:pt x="144955" y="42019"/>
                      <a:pt x="153210" y="39479"/>
                    </a:cubicBezTo>
                    <a:cubicBezTo>
                      <a:pt x="161466" y="36939"/>
                      <a:pt x="175435" y="31859"/>
                      <a:pt x="157020" y="23604"/>
                    </a:cubicBezTo>
                    <a:cubicBezTo>
                      <a:pt x="138605" y="15349"/>
                      <a:pt x="101775" y="1379"/>
                      <a:pt x="87805" y="109"/>
                    </a:cubicBezTo>
                    <a:cubicBezTo>
                      <a:pt x="74470" y="-1161"/>
                      <a:pt x="14145" y="8999"/>
                      <a:pt x="7160" y="12809"/>
                    </a:cubicBezTo>
                    <a:cubicBezTo>
                      <a:pt x="-459" y="15984"/>
                      <a:pt x="-1730" y="19794"/>
                      <a:pt x="2080" y="2296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2" name="Google Shape;624;p48">
                <a:extLst>
                  <a:ext uri="{FF2B5EF4-FFF2-40B4-BE49-F238E27FC236}">
                    <a16:creationId xmlns:a16="http://schemas.microsoft.com/office/drawing/2014/main" id="{F16571D8-EE80-5DC8-B3FA-66757DB9DB41}"/>
                  </a:ext>
                </a:extLst>
              </p:cNvPr>
              <p:cNvSpPr/>
              <p:nvPr/>
            </p:nvSpPr>
            <p:spPr>
              <a:xfrm>
                <a:off x="17875516" y="-1815825"/>
                <a:ext cx="388150" cy="464583"/>
              </a:xfrm>
              <a:custGeom>
                <a:avLst/>
                <a:gdLst/>
                <a:ahLst/>
                <a:cxnLst/>
                <a:rect l="l" t="t" r="r" b="b"/>
                <a:pathLst>
                  <a:path w="388150" h="464583" extrusionOk="0">
                    <a:moveTo>
                      <a:pt x="80794" y="379"/>
                    </a:moveTo>
                    <a:cubicBezTo>
                      <a:pt x="122945" y="9160"/>
                      <a:pt x="296821" y="49556"/>
                      <a:pt x="319653" y="60094"/>
                    </a:cubicBezTo>
                    <a:cubicBezTo>
                      <a:pt x="340729" y="70632"/>
                      <a:pt x="379368" y="75901"/>
                      <a:pt x="388150" y="112783"/>
                    </a:cubicBezTo>
                    <a:cubicBezTo>
                      <a:pt x="388150" y="112783"/>
                      <a:pt x="386668" y="144397"/>
                      <a:pt x="383427" y="187804"/>
                    </a:cubicBezTo>
                    <a:lnTo>
                      <a:pt x="382647" y="197275"/>
                    </a:lnTo>
                    <a:lnTo>
                      <a:pt x="382878" y="197086"/>
                    </a:lnTo>
                    <a:cubicBezTo>
                      <a:pt x="380244" y="233091"/>
                      <a:pt x="376292" y="275243"/>
                      <a:pt x="371023" y="313882"/>
                    </a:cubicBezTo>
                    <a:lnTo>
                      <a:pt x="368991" y="326247"/>
                    </a:lnTo>
                    <a:lnTo>
                      <a:pt x="368145" y="333586"/>
                    </a:lnTo>
                    <a:lnTo>
                      <a:pt x="362988" y="362785"/>
                    </a:lnTo>
                    <a:lnTo>
                      <a:pt x="362132" y="367999"/>
                    </a:lnTo>
                    <a:lnTo>
                      <a:pt x="361934" y="368756"/>
                    </a:lnTo>
                    <a:lnTo>
                      <a:pt x="360416" y="377350"/>
                    </a:lnTo>
                    <a:cubicBezTo>
                      <a:pt x="357607" y="390557"/>
                      <a:pt x="354560" y="402138"/>
                      <a:pt x="351267" y="411359"/>
                    </a:cubicBezTo>
                    <a:cubicBezTo>
                      <a:pt x="330191" y="462292"/>
                      <a:pt x="309116" y="469317"/>
                      <a:pt x="263451" y="462292"/>
                    </a:cubicBezTo>
                    <a:cubicBezTo>
                      <a:pt x="217787" y="455267"/>
                      <a:pt x="59718" y="388526"/>
                      <a:pt x="26348" y="365694"/>
                    </a:cubicBezTo>
                    <a:cubicBezTo>
                      <a:pt x="18005" y="359986"/>
                      <a:pt x="11968" y="352302"/>
                      <a:pt x="7797" y="342807"/>
                    </a:cubicBezTo>
                    <a:lnTo>
                      <a:pt x="7361" y="340807"/>
                    </a:lnTo>
                    <a:lnTo>
                      <a:pt x="7245" y="340666"/>
                    </a:lnTo>
                    <a:lnTo>
                      <a:pt x="6361" y="336216"/>
                    </a:lnTo>
                    <a:lnTo>
                      <a:pt x="442" y="309053"/>
                    </a:lnTo>
                    <a:lnTo>
                      <a:pt x="505" y="306763"/>
                    </a:lnTo>
                    <a:lnTo>
                      <a:pt x="0" y="304222"/>
                    </a:lnTo>
                    <a:lnTo>
                      <a:pt x="598" y="303423"/>
                    </a:lnTo>
                    <a:lnTo>
                      <a:pt x="1649" y="265419"/>
                    </a:lnTo>
                    <a:cubicBezTo>
                      <a:pt x="3186" y="249338"/>
                      <a:pt x="5711" y="231775"/>
                      <a:pt x="8784" y="212894"/>
                    </a:cubicBezTo>
                    <a:cubicBezTo>
                      <a:pt x="21079" y="137372"/>
                      <a:pt x="38642" y="-8403"/>
                      <a:pt x="80794" y="37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3" name="Google Shape;625;p48">
                <a:extLst>
                  <a:ext uri="{FF2B5EF4-FFF2-40B4-BE49-F238E27FC236}">
                    <a16:creationId xmlns:a16="http://schemas.microsoft.com/office/drawing/2014/main" id="{3A79D910-8F20-D037-5196-D8D48DA5ACC1}"/>
                  </a:ext>
                </a:extLst>
              </p:cNvPr>
              <p:cNvSpPr/>
              <p:nvPr/>
            </p:nvSpPr>
            <p:spPr>
              <a:xfrm>
                <a:off x="18263665" y="-1795092"/>
                <a:ext cx="241006" cy="429265"/>
              </a:xfrm>
              <a:custGeom>
                <a:avLst/>
                <a:gdLst/>
                <a:ahLst/>
                <a:cxnLst/>
                <a:rect l="l" t="t" r="r" b="b"/>
                <a:pathLst>
                  <a:path w="241006" h="429265" extrusionOk="0">
                    <a:moveTo>
                      <a:pt x="232850" y="8"/>
                    </a:moveTo>
                    <a:cubicBezTo>
                      <a:pt x="241494" y="502"/>
                      <a:pt x="245447" y="22237"/>
                      <a:pt x="233592" y="81513"/>
                    </a:cubicBezTo>
                    <a:cubicBezTo>
                      <a:pt x="217782" y="160548"/>
                      <a:pt x="189684" y="323886"/>
                      <a:pt x="161582" y="350231"/>
                    </a:cubicBezTo>
                    <a:cubicBezTo>
                      <a:pt x="154556" y="356378"/>
                      <a:pt x="145116" y="364171"/>
                      <a:pt x="134413" y="372459"/>
                    </a:cubicBezTo>
                    <a:lnTo>
                      <a:pt x="110646" y="389693"/>
                    </a:lnTo>
                    <a:lnTo>
                      <a:pt x="110649" y="390625"/>
                    </a:lnTo>
                    <a:cubicBezTo>
                      <a:pt x="97476" y="400285"/>
                      <a:pt x="83426" y="409506"/>
                      <a:pt x="70253" y="416531"/>
                    </a:cubicBezTo>
                    <a:lnTo>
                      <a:pt x="65077" y="418407"/>
                    </a:lnTo>
                    <a:lnTo>
                      <a:pt x="64269" y="418892"/>
                    </a:lnTo>
                    <a:cubicBezTo>
                      <a:pt x="53128" y="424545"/>
                      <a:pt x="43028" y="428387"/>
                      <a:pt x="35124" y="429265"/>
                    </a:cubicBezTo>
                    <a:cubicBezTo>
                      <a:pt x="28099" y="429046"/>
                      <a:pt x="22364" y="426987"/>
                      <a:pt x="17720" y="423413"/>
                    </a:cubicBezTo>
                    <a:lnTo>
                      <a:pt x="11047" y="414227"/>
                    </a:lnTo>
                    <a:lnTo>
                      <a:pt x="9770" y="413430"/>
                    </a:lnTo>
                    <a:lnTo>
                      <a:pt x="9443" y="412019"/>
                    </a:lnTo>
                    <a:lnTo>
                      <a:pt x="6860" y="408464"/>
                    </a:lnTo>
                    <a:lnTo>
                      <a:pt x="4232" y="389519"/>
                    </a:lnTo>
                    <a:lnTo>
                      <a:pt x="878" y="375038"/>
                    </a:lnTo>
                    <a:lnTo>
                      <a:pt x="1131" y="367165"/>
                    </a:lnTo>
                    <a:lnTo>
                      <a:pt x="0" y="359012"/>
                    </a:lnTo>
                    <a:lnTo>
                      <a:pt x="2333" y="329760"/>
                    </a:lnTo>
                    <a:lnTo>
                      <a:pt x="2525" y="323802"/>
                    </a:lnTo>
                    <a:lnTo>
                      <a:pt x="3449" y="315773"/>
                    </a:lnTo>
                    <a:lnTo>
                      <a:pt x="4995" y="296388"/>
                    </a:lnTo>
                    <a:cubicBezTo>
                      <a:pt x="7575" y="275038"/>
                      <a:pt x="10539" y="254072"/>
                      <a:pt x="12295" y="236069"/>
                    </a:cubicBezTo>
                    <a:cubicBezTo>
                      <a:pt x="19317" y="164060"/>
                      <a:pt x="43906" y="92051"/>
                      <a:pt x="61469" y="76244"/>
                    </a:cubicBezTo>
                    <a:cubicBezTo>
                      <a:pt x="79032" y="60437"/>
                      <a:pt x="112403" y="76244"/>
                      <a:pt x="151042" y="63949"/>
                    </a:cubicBezTo>
                    <a:cubicBezTo>
                      <a:pt x="189684" y="51655"/>
                      <a:pt x="223054" y="5991"/>
                      <a:pt x="223054" y="5991"/>
                    </a:cubicBezTo>
                    <a:cubicBezTo>
                      <a:pt x="226566" y="2039"/>
                      <a:pt x="229968" y="-156"/>
                      <a:pt x="232850" y="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4" name="Google Shape;626;p48">
                <a:extLst>
                  <a:ext uri="{FF2B5EF4-FFF2-40B4-BE49-F238E27FC236}">
                    <a16:creationId xmlns:a16="http://schemas.microsoft.com/office/drawing/2014/main" id="{C1FF3998-8C5B-3E1A-CCDC-6E2422C03BAB}"/>
                  </a:ext>
                </a:extLst>
              </p:cNvPr>
              <p:cNvSpPr/>
              <p:nvPr/>
            </p:nvSpPr>
            <p:spPr>
              <a:xfrm>
                <a:off x="15657696" y="-1972406"/>
                <a:ext cx="666796" cy="671353"/>
              </a:xfrm>
              <a:custGeom>
                <a:avLst/>
                <a:gdLst/>
                <a:ahLst/>
                <a:cxnLst/>
                <a:rect l="l" t="t" r="r" b="b"/>
                <a:pathLst>
                  <a:path w="241156" h="242804" extrusionOk="0">
                    <a:moveTo>
                      <a:pt x="39220" y="230739"/>
                    </a:moveTo>
                    <a:lnTo>
                      <a:pt x="3025" y="121519"/>
                    </a:lnTo>
                    <a:cubicBezTo>
                      <a:pt x="3025" y="121519"/>
                      <a:pt x="-5865" y="111994"/>
                      <a:pt x="6835" y="87864"/>
                    </a:cubicBezTo>
                    <a:cubicBezTo>
                      <a:pt x="19535" y="63734"/>
                      <a:pt x="32870" y="43414"/>
                      <a:pt x="32870" y="43414"/>
                    </a:cubicBezTo>
                    <a:cubicBezTo>
                      <a:pt x="32870" y="43414"/>
                      <a:pt x="44300" y="26904"/>
                      <a:pt x="81130" y="19284"/>
                    </a:cubicBezTo>
                    <a:cubicBezTo>
                      <a:pt x="117325" y="11664"/>
                      <a:pt x="177015" y="234"/>
                      <a:pt x="177015" y="234"/>
                    </a:cubicBezTo>
                    <a:cubicBezTo>
                      <a:pt x="177015" y="234"/>
                      <a:pt x="193525" y="-4211"/>
                      <a:pt x="204320" y="25634"/>
                    </a:cubicBezTo>
                    <a:cubicBezTo>
                      <a:pt x="215115" y="55479"/>
                      <a:pt x="237975" y="126599"/>
                      <a:pt x="237975" y="126599"/>
                    </a:cubicBezTo>
                    <a:cubicBezTo>
                      <a:pt x="237975" y="126599"/>
                      <a:pt x="250040" y="136124"/>
                      <a:pt x="227180" y="160889"/>
                    </a:cubicBezTo>
                    <a:cubicBezTo>
                      <a:pt x="203685" y="185654"/>
                      <a:pt x="178920" y="207879"/>
                      <a:pt x="178920" y="207879"/>
                    </a:cubicBezTo>
                    <a:cubicBezTo>
                      <a:pt x="178920" y="207879"/>
                      <a:pt x="171300" y="219309"/>
                      <a:pt x="138915" y="226294"/>
                    </a:cubicBezTo>
                    <a:cubicBezTo>
                      <a:pt x="107165" y="233279"/>
                      <a:pt x="66525" y="242169"/>
                      <a:pt x="59540" y="242804"/>
                    </a:cubicBezTo>
                    <a:cubicBezTo>
                      <a:pt x="51285" y="242804"/>
                      <a:pt x="43030" y="241534"/>
                      <a:pt x="39220" y="23073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5" name="Google Shape;627;p48">
                <a:extLst>
                  <a:ext uri="{FF2B5EF4-FFF2-40B4-BE49-F238E27FC236}">
                    <a16:creationId xmlns:a16="http://schemas.microsoft.com/office/drawing/2014/main" id="{BA0EC820-8E19-D99B-E19B-7C86C4CCC43F}"/>
                  </a:ext>
                </a:extLst>
              </p:cNvPr>
              <p:cNvSpPr/>
              <p:nvPr/>
            </p:nvSpPr>
            <p:spPr>
              <a:xfrm>
                <a:off x="15828964" y="-1941985"/>
                <a:ext cx="460914" cy="420726"/>
              </a:xfrm>
              <a:custGeom>
                <a:avLst/>
                <a:gdLst/>
                <a:ahLst/>
                <a:cxnLst/>
                <a:rect l="l" t="t" r="r" b="b"/>
                <a:pathLst>
                  <a:path w="460914" h="420726" extrusionOk="0">
                    <a:moveTo>
                      <a:pt x="302527" y="83"/>
                    </a:moveTo>
                    <a:cubicBezTo>
                      <a:pt x="342922" y="1839"/>
                      <a:pt x="367511" y="51016"/>
                      <a:pt x="397368" y="121269"/>
                    </a:cubicBezTo>
                    <a:cubicBezTo>
                      <a:pt x="427226" y="191522"/>
                      <a:pt x="486941" y="325002"/>
                      <a:pt x="448302" y="339053"/>
                    </a:cubicBezTo>
                    <a:cubicBezTo>
                      <a:pt x="407906" y="354860"/>
                      <a:pt x="237543" y="411062"/>
                      <a:pt x="214711" y="412819"/>
                    </a:cubicBezTo>
                    <a:cubicBezTo>
                      <a:pt x="191879" y="416331"/>
                      <a:pt x="154996" y="432138"/>
                      <a:pt x="126895" y="405793"/>
                    </a:cubicBezTo>
                    <a:cubicBezTo>
                      <a:pt x="126895" y="405793"/>
                      <a:pt x="111582" y="378131"/>
                      <a:pt x="91607" y="339478"/>
                    </a:cubicBezTo>
                    <a:lnTo>
                      <a:pt x="86678" y="329752"/>
                    </a:lnTo>
                    <a:lnTo>
                      <a:pt x="86499" y="330272"/>
                    </a:lnTo>
                    <a:cubicBezTo>
                      <a:pt x="69814" y="298658"/>
                      <a:pt x="51373" y="260898"/>
                      <a:pt x="35786" y="225332"/>
                    </a:cubicBezTo>
                    <a:lnTo>
                      <a:pt x="28743" y="208068"/>
                    </a:lnTo>
                    <a:lnTo>
                      <a:pt x="28349" y="207219"/>
                    </a:lnTo>
                    <a:lnTo>
                      <a:pt x="27138" y="204133"/>
                    </a:lnTo>
                    <a:lnTo>
                      <a:pt x="15121" y="174673"/>
                    </a:lnTo>
                    <a:lnTo>
                      <a:pt x="13246" y="168710"/>
                    </a:lnTo>
                    <a:lnTo>
                      <a:pt x="12092" y="165767"/>
                    </a:lnTo>
                    <a:lnTo>
                      <a:pt x="9194" y="155821"/>
                    </a:lnTo>
                    <a:lnTo>
                      <a:pt x="2196" y="133564"/>
                    </a:lnTo>
                    <a:lnTo>
                      <a:pt x="1314" y="117948"/>
                    </a:lnTo>
                    <a:lnTo>
                      <a:pt x="0" y="97312"/>
                    </a:lnTo>
                    <a:cubicBezTo>
                      <a:pt x="2306" y="68580"/>
                      <a:pt x="18442" y="55407"/>
                      <a:pt x="51373" y="42235"/>
                    </a:cubicBezTo>
                    <a:cubicBezTo>
                      <a:pt x="93525" y="24672"/>
                      <a:pt x="263888" y="-1673"/>
                      <a:pt x="302527" y="8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6" name="Google Shape;628;p48">
                <a:extLst>
                  <a:ext uri="{FF2B5EF4-FFF2-40B4-BE49-F238E27FC236}">
                    <a16:creationId xmlns:a16="http://schemas.microsoft.com/office/drawing/2014/main" id="{5B311C1F-630A-3851-EAE5-CFEA9379703D}"/>
                  </a:ext>
                </a:extLst>
              </p:cNvPr>
              <p:cNvSpPr/>
              <p:nvPr/>
            </p:nvSpPr>
            <p:spPr>
              <a:xfrm>
                <a:off x="15854899" y="-1564290"/>
                <a:ext cx="411139" cy="224031"/>
              </a:xfrm>
              <a:custGeom>
                <a:avLst/>
                <a:gdLst/>
                <a:ahLst/>
                <a:cxnLst/>
                <a:rect l="l" t="t" r="r" b="b"/>
                <a:pathLst>
                  <a:path w="148694" h="81024" extrusionOk="0">
                    <a:moveTo>
                      <a:pt x="144452" y="0"/>
                    </a:moveTo>
                    <a:cubicBezTo>
                      <a:pt x="144452" y="0"/>
                      <a:pt x="75872" y="21590"/>
                      <a:pt x="53012" y="30480"/>
                    </a:cubicBezTo>
                    <a:cubicBezTo>
                      <a:pt x="30152" y="39370"/>
                      <a:pt x="13007" y="59055"/>
                      <a:pt x="7292" y="65405"/>
                    </a:cubicBezTo>
                    <a:cubicBezTo>
                      <a:pt x="1577" y="72390"/>
                      <a:pt x="-7948" y="83185"/>
                      <a:pt x="12372" y="80645"/>
                    </a:cubicBezTo>
                    <a:cubicBezTo>
                      <a:pt x="32692" y="78105"/>
                      <a:pt x="71427" y="70485"/>
                      <a:pt x="83492" y="64135"/>
                    </a:cubicBezTo>
                    <a:cubicBezTo>
                      <a:pt x="95557" y="57785"/>
                      <a:pt x="141277" y="17780"/>
                      <a:pt x="145722" y="10795"/>
                    </a:cubicBezTo>
                    <a:cubicBezTo>
                      <a:pt x="150167" y="4445"/>
                      <a:pt x="149532" y="635"/>
                      <a:pt x="144452"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7" name="Google Shape;629;p48">
                <a:extLst>
                  <a:ext uri="{FF2B5EF4-FFF2-40B4-BE49-F238E27FC236}">
                    <a16:creationId xmlns:a16="http://schemas.microsoft.com/office/drawing/2014/main" id="{625BF0B3-E8DC-4045-CD4D-ACADFBB66765}"/>
                  </a:ext>
                </a:extLst>
              </p:cNvPr>
              <p:cNvSpPr/>
              <p:nvPr/>
            </p:nvSpPr>
            <p:spPr>
              <a:xfrm>
                <a:off x="15684209" y="-1808324"/>
                <a:ext cx="231031" cy="474274"/>
              </a:xfrm>
              <a:custGeom>
                <a:avLst/>
                <a:gdLst/>
                <a:ahLst/>
                <a:cxnLst/>
                <a:rect l="l" t="t" r="r" b="b"/>
                <a:pathLst>
                  <a:path w="231031" h="474274" extrusionOk="0">
                    <a:moveTo>
                      <a:pt x="66157" y="3416"/>
                    </a:moveTo>
                    <a:lnTo>
                      <a:pt x="67774" y="3595"/>
                    </a:lnTo>
                    <a:lnTo>
                      <a:pt x="67913" y="3416"/>
                    </a:lnTo>
                    <a:cubicBezTo>
                      <a:pt x="78012" y="-1853"/>
                      <a:pt x="87781" y="-756"/>
                      <a:pt x="97222" y="4843"/>
                    </a:cubicBezTo>
                    <a:lnTo>
                      <a:pt x="99382" y="7090"/>
                    </a:lnTo>
                    <a:lnTo>
                      <a:pt x="101146" y="7285"/>
                    </a:lnTo>
                    <a:lnTo>
                      <a:pt x="109562" y="17679"/>
                    </a:lnTo>
                    <a:lnTo>
                      <a:pt x="124554" y="33273"/>
                    </a:lnTo>
                    <a:lnTo>
                      <a:pt x="130286" y="43273"/>
                    </a:lnTo>
                    <a:lnTo>
                      <a:pt x="132677" y="46226"/>
                    </a:lnTo>
                    <a:lnTo>
                      <a:pt x="138581" y="57745"/>
                    </a:lnTo>
                    <a:lnTo>
                      <a:pt x="149911" y="77511"/>
                    </a:lnTo>
                    <a:cubicBezTo>
                      <a:pt x="158034" y="93647"/>
                      <a:pt x="165828" y="110552"/>
                      <a:pt x="173292" y="126359"/>
                    </a:cubicBezTo>
                    <a:lnTo>
                      <a:pt x="173106" y="126620"/>
                    </a:lnTo>
                    <a:lnTo>
                      <a:pt x="187343" y="156216"/>
                    </a:lnTo>
                    <a:cubicBezTo>
                      <a:pt x="218957" y="219443"/>
                      <a:pt x="236520" y="294965"/>
                      <a:pt x="229494" y="317797"/>
                    </a:cubicBezTo>
                    <a:cubicBezTo>
                      <a:pt x="222469" y="340630"/>
                      <a:pt x="185586" y="344142"/>
                      <a:pt x="159242" y="375756"/>
                    </a:cubicBezTo>
                    <a:cubicBezTo>
                      <a:pt x="131141" y="407370"/>
                      <a:pt x="127628" y="463572"/>
                      <a:pt x="127628" y="463572"/>
                    </a:cubicBezTo>
                    <a:cubicBezTo>
                      <a:pt x="125872" y="484648"/>
                      <a:pt x="106552" y="479379"/>
                      <a:pt x="80207" y="403857"/>
                    </a:cubicBezTo>
                    <a:cubicBezTo>
                      <a:pt x="53863" y="330092"/>
                      <a:pt x="-9365" y="175535"/>
                      <a:pt x="1172" y="138653"/>
                    </a:cubicBezTo>
                    <a:cubicBezTo>
                      <a:pt x="9954" y="100014"/>
                      <a:pt x="41568" y="22735"/>
                      <a:pt x="66157" y="341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8" name="Google Shape;630;p48">
                <a:extLst>
                  <a:ext uri="{FF2B5EF4-FFF2-40B4-BE49-F238E27FC236}">
                    <a16:creationId xmlns:a16="http://schemas.microsoft.com/office/drawing/2014/main" id="{634B859E-D986-AFA7-3B55-27534FA11376}"/>
                  </a:ext>
                </a:extLst>
              </p:cNvPr>
              <p:cNvSpPr/>
              <p:nvPr/>
            </p:nvSpPr>
            <p:spPr>
              <a:xfrm>
                <a:off x="14601440" y="-1644887"/>
                <a:ext cx="820193" cy="900986"/>
              </a:xfrm>
              <a:custGeom>
                <a:avLst/>
                <a:gdLst/>
                <a:ahLst/>
                <a:cxnLst/>
                <a:rect l="l" t="t" r="r" b="b"/>
                <a:pathLst>
                  <a:path w="296634" h="325854" extrusionOk="0">
                    <a:moveTo>
                      <a:pt x="217276" y="10724"/>
                    </a:moveTo>
                    <a:lnTo>
                      <a:pt x="289666" y="132644"/>
                    </a:lnTo>
                    <a:cubicBezTo>
                      <a:pt x="289666" y="132644"/>
                      <a:pt x="302366" y="142169"/>
                      <a:pt x="293476" y="174555"/>
                    </a:cubicBezTo>
                    <a:cubicBezTo>
                      <a:pt x="284586" y="206940"/>
                      <a:pt x="274426" y="234880"/>
                      <a:pt x="274426" y="234880"/>
                    </a:cubicBezTo>
                    <a:cubicBezTo>
                      <a:pt x="274426" y="234880"/>
                      <a:pt x="264901" y="257740"/>
                      <a:pt x="222991" y="276155"/>
                    </a:cubicBezTo>
                    <a:cubicBezTo>
                      <a:pt x="181081" y="294570"/>
                      <a:pt x="112501" y="324415"/>
                      <a:pt x="112501" y="324415"/>
                    </a:cubicBezTo>
                    <a:cubicBezTo>
                      <a:pt x="112501" y="324415"/>
                      <a:pt x="94086" y="334574"/>
                      <a:pt x="73131" y="300920"/>
                    </a:cubicBezTo>
                    <a:cubicBezTo>
                      <a:pt x="52176" y="267899"/>
                      <a:pt x="6456" y="188524"/>
                      <a:pt x="6456" y="188524"/>
                    </a:cubicBezTo>
                    <a:cubicBezTo>
                      <a:pt x="6456" y="188524"/>
                      <a:pt x="-10689" y="180269"/>
                      <a:pt x="10901" y="144074"/>
                    </a:cubicBezTo>
                    <a:cubicBezTo>
                      <a:pt x="32491" y="107880"/>
                      <a:pt x="57256" y="74860"/>
                      <a:pt x="57256" y="74860"/>
                    </a:cubicBezTo>
                    <a:cubicBezTo>
                      <a:pt x="57256" y="74860"/>
                      <a:pt x="63606" y="58985"/>
                      <a:pt x="100436" y="41840"/>
                    </a:cubicBezTo>
                    <a:cubicBezTo>
                      <a:pt x="137266" y="25330"/>
                      <a:pt x="183621" y="3740"/>
                      <a:pt x="191876" y="1199"/>
                    </a:cubicBezTo>
                    <a:cubicBezTo>
                      <a:pt x="199496" y="-706"/>
                      <a:pt x="209656" y="-1976"/>
                      <a:pt x="217276" y="107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59" name="Google Shape;631;p48">
                <a:extLst>
                  <a:ext uri="{FF2B5EF4-FFF2-40B4-BE49-F238E27FC236}">
                    <a16:creationId xmlns:a16="http://schemas.microsoft.com/office/drawing/2014/main" id="{123B8BDE-5ABB-04E7-9898-D184E8A7AF48}"/>
                  </a:ext>
                </a:extLst>
              </p:cNvPr>
              <p:cNvSpPr/>
              <p:nvPr/>
            </p:nvSpPr>
            <p:spPr>
              <a:xfrm>
                <a:off x="15065189" y="-1606690"/>
                <a:ext cx="321640" cy="560581"/>
              </a:xfrm>
              <a:custGeom>
                <a:avLst/>
                <a:gdLst/>
                <a:ahLst/>
                <a:cxnLst/>
                <a:rect l="l" t="t" r="r" b="b"/>
                <a:pathLst>
                  <a:path w="321640" h="560581" extrusionOk="0">
                    <a:moveTo>
                      <a:pt x="87864" y="1373"/>
                    </a:moveTo>
                    <a:cubicBezTo>
                      <a:pt x="95933" y="-5133"/>
                      <a:pt x="118326" y="10345"/>
                      <a:pt x="156526" y="72255"/>
                    </a:cubicBezTo>
                    <a:cubicBezTo>
                      <a:pt x="209215" y="156559"/>
                      <a:pt x="323376" y="325166"/>
                      <a:pt x="321620" y="372586"/>
                    </a:cubicBezTo>
                    <a:cubicBezTo>
                      <a:pt x="321181" y="384442"/>
                      <a:pt x="319754" y="399700"/>
                      <a:pt x="317476" y="416385"/>
                    </a:cubicBezTo>
                    <a:lnTo>
                      <a:pt x="311549" y="449942"/>
                    </a:lnTo>
                    <a:lnTo>
                      <a:pt x="312838" y="451621"/>
                    </a:lnTo>
                    <a:cubicBezTo>
                      <a:pt x="305813" y="492017"/>
                      <a:pt x="293519" y="534168"/>
                      <a:pt x="279468" y="551732"/>
                    </a:cubicBezTo>
                    <a:lnTo>
                      <a:pt x="276208" y="552389"/>
                    </a:lnTo>
                    <a:lnTo>
                      <a:pt x="257470" y="560581"/>
                    </a:lnTo>
                    <a:lnTo>
                      <a:pt x="246638" y="558348"/>
                    </a:lnTo>
                    <a:lnTo>
                      <a:pt x="243381" y="559004"/>
                    </a:lnTo>
                    <a:lnTo>
                      <a:pt x="240465" y="557075"/>
                    </a:lnTo>
                    <a:lnTo>
                      <a:pt x="235313" y="556012"/>
                    </a:lnTo>
                    <a:lnTo>
                      <a:pt x="219030" y="542896"/>
                    </a:lnTo>
                    <a:lnTo>
                      <a:pt x="202849" y="532193"/>
                    </a:lnTo>
                    <a:lnTo>
                      <a:pt x="195243" y="523735"/>
                    </a:lnTo>
                    <a:lnTo>
                      <a:pt x="187481" y="517483"/>
                    </a:lnTo>
                    <a:lnTo>
                      <a:pt x="165663" y="490846"/>
                    </a:lnTo>
                    <a:lnTo>
                      <a:pt x="160670" y="485293"/>
                    </a:lnTo>
                    <a:lnTo>
                      <a:pt x="152974" y="475353"/>
                    </a:lnTo>
                    <a:lnTo>
                      <a:pt x="138661" y="457878"/>
                    </a:lnTo>
                    <a:cubicBezTo>
                      <a:pt x="122716" y="436912"/>
                      <a:pt x="107349" y="416056"/>
                      <a:pt x="93298" y="398931"/>
                    </a:cubicBezTo>
                    <a:cubicBezTo>
                      <a:pt x="37096" y="330438"/>
                      <a:pt x="-3300" y="244375"/>
                      <a:pt x="213" y="214518"/>
                    </a:cubicBezTo>
                    <a:cubicBezTo>
                      <a:pt x="3726" y="184660"/>
                      <a:pt x="45877" y="172369"/>
                      <a:pt x="70466" y="126701"/>
                    </a:cubicBezTo>
                    <a:cubicBezTo>
                      <a:pt x="95054" y="82793"/>
                      <a:pt x="84516" y="14300"/>
                      <a:pt x="84516" y="14300"/>
                    </a:cubicBezTo>
                    <a:cubicBezTo>
                      <a:pt x="84077" y="8152"/>
                      <a:pt x="85175" y="3541"/>
                      <a:pt x="87864" y="137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60" name="Google Shape;632;p48">
                <a:extLst>
                  <a:ext uri="{FF2B5EF4-FFF2-40B4-BE49-F238E27FC236}">
                    <a16:creationId xmlns:a16="http://schemas.microsoft.com/office/drawing/2014/main" id="{A8A27EBF-8E0B-9CF7-F786-D5FAB01D2A4F}"/>
                  </a:ext>
                </a:extLst>
              </p:cNvPr>
              <p:cNvSpPr/>
              <p:nvPr/>
            </p:nvSpPr>
            <p:spPr>
              <a:xfrm>
                <a:off x="14657720" y="-1582954"/>
                <a:ext cx="442480" cy="369976"/>
              </a:xfrm>
              <a:custGeom>
                <a:avLst/>
                <a:gdLst/>
                <a:ahLst/>
                <a:cxnLst/>
                <a:rect l="l" t="t" r="r" b="b"/>
                <a:pathLst>
                  <a:path w="160029" h="133807" extrusionOk="0">
                    <a:moveTo>
                      <a:pt x="5792" y="133748"/>
                    </a:moveTo>
                    <a:cubicBezTo>
                      <a:pt x="5792" y="133748"/>
                      <a:pt x="82627" y="89932"/>
                      <a:pt x="108027" y="73423"/>
                    </a:cubicBezTo>
                    <a:cubicBezTo>
                      <a:pt x="132792" y="56913"/>
                      <a:pt x="148667" y="28973"/>
                      <a:pt x="154382" y="19448"/>
                    </a:cubicBezTo>
                    <a:cubicBezTo>
                      <a:pt x="159462" y="9923"/>
                      <a:pt x="167717" y="-5952"/>
                      <a:pt x="144222" y="2303"/>
                    </a:cubicBezTo>
                    <a:cubicBezTo>
                      <a:pt x="120727" y="10557"/>
                      <a:pt x="75642" y="29607"/>
                      <a:pt x="62942" y="40403"/>
                    </a:cubicBezTo>
                    <a:cubicBezTo>
                      <a:pt x="50242" y="51198"/>
                      <a:pt x="5792" y="111523"/>
                      <a:pt x="1982" y="121048"/>
                    </a:cubicBezTo>
                    <a:cubicBezTo>
                      <a:pt x="-1828" y="129938"/>
                      <a:pt x="77" y="134382"/>
                      <a:pt x="5792" y="1337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61" name="Google Shape;633;p48">
                <a:extLst>
                  <a:ext uri="{FF2B5EF4-FFF2-40B4-BE49-F238E27FC236}">
                    <a16:creationId xmlns:a16="http://schemas.microsoft.com/office/drawing/2014/main" id="{4A103FF9-3BFA-7B58-A8FF-7D4EDA2C8E6B}"/>
                  </a:ext>
                </a:extLst>
              </p:cNvPr>
              <p:cNvSpPr/>
              <p:nvPr/>
            </p:nvSpPr>
            <p:spPr>
              <a:xfrm>
                <a:off x="14645983" y="-1335243"/>
                <a:ext cx="613461" cy="545489"/>
              </a:xfrm>
              <a:custGeom>
                <a:avLst/>
                <a:gdLst/>
                <a:ahLst/>
                <a:cxnLst/>
                <a:rect l="l" t="t" r="r" b="b"/>
                <a:pathLst>
                  <a:path w="613461" h="545489" extrusionOk="0">
                    <a:moveTo>
                      <a:pt x="349195" y="152"/>
                    </a:moveTo>
                    <a:cubicBezTo>
                      <a:pt x="358937" y="810"/>
                      <a:pt x="368926" y="3664"/>
                      <a:pt x="379025" y="9810"/>
                    </a:cubicBezTo>
                    <a:cubicBezTo>
                      <a:pt x="379025" y="9810"/>
                      <a:pt x="424689" y="61623"/>
                      <a:pt x="475183" y="124632"/>
                    </a:cubicBezTo>
                    <a:lnTo>
                      <a:pt x="491217" y="145755"/>
                    </a:lnTo>
                    <a:lnTo>
                      <a:pt x="491896" y="146585"/>
                    </a:lnTo>
                    <a:cubicBezTo>
                      <a:pt x="507071" y="165685"/>
                      <a:pt x="522275" y="185443"/>
                      <a:pt x="536435" y="204763"/>
                    </a:cubicBezTo>
                    <a:lnTo>
                      <a:pt x="540669" y="210906"/>
                    </a:lnTo>
                    <a:lnTo>
                      <a:pt x="549443" y="222465"/>
                    </a:lnTo>
                    <a:lnTo>
                      <a:pt x="569491" y="252723"/>
                    </a:lnTo>
                    <a:lnTo>
                      <a:pt x="574717" y="260306"/>
                    </a:lnTo>
                    <a:lnTo>
                      <a:pt x="575735" y="262148"/>
                    </a:lnTo>
                    <a:lnTo>
                      <a:pt x="579719" y="268161"/>
                    </a:lnTo>
                    <a:lnTo>
                      <a:pt x="600294" y="306580"/>
                    </a:lnTo>
                    <a:lnTo>
                      <a:pt x="600321" y="306629"/>
                    </a:lnTo>
                    <a:cubicBezTo>
                      <a:pt x="620080" y="355367"/>
                      <a:pt x="617116" y="380395"/>
                      <a:pt x="594394" y="403941"/>
                    </a:cubicBezTo>
                    <a:lnTo>
                      <a:pt x="565273" y="427752"/>
                    </a:lnTo>
                    <a:lnTo>
                      <a:pt x="565195" y="427818"/>
                    </a:lnTo>
                    <a:cubicBezTo>
                      <a:pt x="523702" y="457014"/>
                      <a:pt x="367911" y="518486"/>
                      <a:pt x="297843" y="539280"/>
                    </a:cubicBezTo>
                    <a:lnTo>
                      <a:pt x="273727" y="545468"/>
                    </a:lnTo>
                    <a:lnTo>
                      <a:pt x="273645" y="545489"/>
                    </a:lnTo>
                    <a:lnTo>
                      <a:pt x="273638" y="545488"/>
                    </a:lnTo>
                    <a:lnTo>
                      <a:pt x="237531" y="541126"/>
                    </a:lnTo>
                    <a:cubicBezTo>
                      <a:pt x="201965" y="526389"/>
                      <a:pt x="167388" y="482262"/>
                      <a:pt x="127870" y="424305"/>
                    </a:cubicBezTo>
                    <a:cubicBezTo>
                      <a:pt x="75181" y="347025"/>
                      <a:pt x="-33711" y="203006"/>
                      <a:pt x="10197" y="174908"/>
                    </a:cubicBezTo>
                    <a:cubicBezTo>
                      <a:pt x="54105" y="146807"/>
                      <a:pt x="243788" y="32645"/>
                      <a:pt x="271889" y="23864"/>
                    </a:cubicBezTo>
                    <a:cubicBezTo>
                      <a:pt x="292965" y="15958"/>
                      <a:pt x="319968" y="-1823"/>
                      <a:pt x="349195" y="15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62" name="Google Shape;634;p48">
                <a:extLst>
                  <a:ext uri="{FF2B5EF4-FFF2-40B4-BE49-F238E27FC236}">
                    <a16:creationId xmlns:a16="http://schemas.microsoft.com/office/drawing/2014/main" id="{4B44831C-7A48-4224-49B1-F6B4A2B575BF}"/>
                  </a:ext>
                </a:extLst>
              </p:cNvPr>
              <p:cNvSpPr/>
              <p:nvPr/>
            </p:nvSpPr>
            <p:spPr>
              <a:xfrm>
                <a:off x="18755143" y="-1576390"/>
                <a:ext cx="820193" cy="900986"/>
              </a:xfrm>
              <a:custGeom>
                <a:avLst/>
                <a:gdLst/>
                <a:ahLst/>
                <a:cxnLst/>
                <a:rect l="l" t="t" r="r" b="b"/>
                <a:pathLst>
                  <a:path w="296634" h="325854" extrusionOk="0">
                    <a:moveTo>
                      <a:pt x="217276" y="10724"/>
                    </a:moveTo>
                    <a:lnTo>
                      <a:pt x="289666" y="132644"/>
                    </a:lnTo>
                    <a:cubicBezTo>
                      <a:pt x="289666" y="132644"/>
                      <a:pt x="302366" y="142169"/>
                      <a:pt x="293476" y="174554"/>
                    </a:cubicBezTo>
                    <a:cubicBezTo>
                      <a:pt x="284586" y="206940"/>
                      <a:pt x="274426" y="234879"/>
                      <a:pt x="274426" y="234879"/>
                    </a:cubicBezTo>
                    <a:cubicBezTo>
                      <a:pt x="274426" y="234879"/>
                      <a:pt x="264901" y="257740"/>
                      <a:pt x="222991" y="276154"/>
                    </a:cubicBezTo>
                    <a:cubicBezTo>
                      <a:pt x="181081" y="294570"/>
                      <a:pt x="112501" y="324415"/>
                      <a:pt x="112501" y="324415"/>
                    </a:cubicBezTo>
                    <a:cubicBezTo>
                      <a:pt x="112501" y="324415"/>
                      <a:pt x="94086" y="334574"/>
                      <a:pt x="73131" y="300920"/>
                    </a:cubicBezTo>
                    <a:cubicBezTo>
                      <a:pt x="52176" y="267899"/>
                      <a:pt x="6456" y="188524"/>
                      <a:pt x="6456" y="188524"/>
                    </a:cubicBezTo>
                    <a:cubicBezTo>
                      <a:pt x="6456" y="188524"/>
                      <a:pt x="-10689" y="180269"/>
                      <a:pt x="10901" y="144074"/>
                    </a:cubicBezTo>
                    <a:cubicBezTo>
                      <a:pt x="32491" y="107879"/>
                      <a:pt x="57256" y="74859"/>
                      <a:pt x="57256" y="74859"/>
                    </a:cubicBezTo>
                    <a:cubicBezTo>
                      <a:pt x="57256" y="74859"/>
                      <a:pt x="63606" y="58984"/>
                      <a:pt x="100436" y="41840"/>
                    </a:cubicBezTo>
                    <a:cubicBezTo>
                      <a:pt x="137266" y="25329"/>
                      <a:pt x="183621" y="3740"/>
                      <a:pt x="191876" y="1199"/>
                    </a:cubicBezTo>
                    <a:cubicBezTo>
                      <a:pt x="199496" y="-706"/>
                      <a:pt x="209656" y="-1976"/>
                      <a:pt x="217276" y="107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63" name="Google Shape;635;p48">
                <a:extLst>
                  <a:ext uri="{FF2B5EF4-FFF2-40B4-BE49-F238E27FC236}">
                    <a16:creationId xmlns:a16="http://schemas.microsoft.com/office/drawing/2014/main" id="{FB21677D-0FE6-723D-F390-B951DAAB57AF}"/>
                  </a:ext>
                </a:extLst>
              </p:cNvPr>
              <p:cNvSpPr/>
              <p:nvPr/>
            </p:nvSpPr>
            <p:spPr>
              <a:xfrm>
                <a:off x="18811423" y="-1514457"/>
                <a:ext cx="442480" cy="369976"/>
              </a:xfrm>
              <a:custGeom>
                <a:avLst/>
                <a:gdLst/>
                <a:ahLst/>
                <a:cxnLst/>
                <a:rect l="l" t="t" r="r" b="b"/>
                <a:pathLst>
                  <a:path w="160029" h="133807" extrusionOk="0">
                    <a:moveTo>
                      <a:pt x="5792" y="133748"/>
                    </a:moveTo>
                    <a:cubicBezTo>
                      <a:pt x="5792" y="133748"/>
                      <a:pt x="82627" y="89932"/>
                      <a:pt x="108027" y="73423"/>
                    </a:cubicBezTo>
                    <a:cubicBezTo>
                      <a:pt x="132792" y="56912"/>
                      <a:pt x="148667" y="28973"/>
                      <a:pt x="154382" y="19448"/>
                    </a:cubicBezTo>
                    <a:cubicBezTo>
                      <a:pt x="159462" y="9923"/>
                      <a:pt x="167717" y="-5952"/>
                      <a:pt x="144222" y="2303"/>
                    </a:cubicBezTo>
                    <a:cubicBezTo>
                      <a:pt x="120727" y="10557"/>
                      <a:pt x="75642" y="29607"/>
                      <a:pt x="62942" y="40403"/>
                    </a:cubicBezTo>
                    <a:cubicBezTo>
                      <a:pt x="49607" y="51198"/>
                      <a:pt x="5792" y="111523"/>
                      <a:pt x="1982" y="121048"/>
                    </a:cubicBezTo>
                    <a:cubicBezTo>
                      <a:pt x="-1828" y="129937"/>
                      <a:pt x="77" y="134382"/>
                      <a:pt x="5792" y="13374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64" name="Google Shape;636;p48">
                <a:extLst>
                  <a:ext uri="{FF2B5EF4-FFF2-40B4-BE49-F238E27FC236}">
                    <a16:creationId xmlns:a16="http://schemas.microsoft.com/office/drawing/2014/main" id="{98B5F1F8-0824-A452-EF79-1C0281D2681F}"/>
                  </a:ext>
                </a:extLst>
              </p:cNvPr>
              <p:cNvSpPr/>
              <p:nvPr/>
            </p:nvSpPr>
            <p:spPr>
              <a:xfrm>
                <a:off x="18799685" y="-1266747"/>
                <a:ext cx="613462" cy="546446"/>
              </a:xfrm>
              <a:custGeom>
                <a:avLst/>
                <a:gdLst/>
                <a:ahLst/>
                <a:cxnLst/>
                <a:rect l="l" t="t" r="r" b="b"/>
                <a:pathLst>
                  <a:path w="613462" h="546446" extrusionOk="0">
                    <a:moveTo>
                      <a:pt x="349196" y="152"/>
                    </a:moveTo>
                    <a:cubicBezTo>
                      <a:pt x="358938" y="811"/>
                      <a:pt x="368927" y="3665"/>
                      <a:pt x="379026" y="9813"/>
                    </a:cubicBezTo>
                    <a:cubicBezTo>
                      <a:pt x="379026" y="9813"/>
                      <a:pt x="424690" y="61624"/>
                      <a:pt x="475184" y="124632"/>
                    </a:cubicBezTo>
                    <a:lnTo>
                      <a:pt x="491235" y="145778"/>
                    </a:lnTo>
                    <a:lnTo>
                      <a:pt x="491897" y="146587"/>
                    </a:lnTo>
                    <a:cubicBezTo>
                      <a:pt x="507073" y="165687"/>
                      <a:pt x="522276" y="185445"/>
                      <a:pt x="536436" y="204765"/>
                    </a:cubicBezTo>
                    <a:lnTo>
                      <a:pt x="540653" y="210883"/>
                    </a:lnTo>
                    <a:lnTo>
                      <a:pt x="549444" y="222464"/>
                    </a:lnTo>
                    <a:lnTo>
                      <a:pt x="569529" y="252779"/>
                    </a:lnTo>
                    <a:lnTo>
                      <a:pt x="574718" y="260308"/>
                    </a:lnTo>
                    <a:lnTo>
                      <a:pt x="575729" y="262137"/>
                    </a:lnTo>
                    <a:lnTo>
                      <a:pt x="579720" y="268160"/>
                    </a:lnTo>
                    <a:lnTo>
                      <a:pt x="600313" y="306616"/>
                    </a:lnTo>
                    <a:lnTo>
                      <a:pt x="600322" y="306631"/>
                    </a:lnTo>
                    <a:cubicBezTo>
                      <a:pt x="626667" y="371615"/>
                      <a:pt x="612616" y="394448"/>
                      <a:pt x="565196" y="427818"/>
                    </a:cubicBezTo>
                    <a:lnTo>
                      <a:pt x="565114" y="427864"/>
                    </a:lnTo>
                    <a:lnTo>
                      <a:pt x="540999" y="442093"/>
                    </a:lnTo>
                    <a:cubicBezTo>
                      <a:pt x="470931" y="479026"/>
                      <a:pt x="315140" y="537808"/>
                      <a:pt x="273646" y="545492"/>
                    </a:cubicBezTo>
                    <a:cubicBezTo>
                      <a:pt x="224469" y="554273"/>
                      <a:pt x="180561" y="501584"/>
                      <a:pt x="127871" y="424303"/>
                    </a:cubicBezTo>
                    <a:cubicBezTo>
                      <a:pt x="75181" y="347027"/>
                      <a:pt x="-33711" y="203009"/>
                      <a:pt x="10197" y="174908"/>
                    </a:cubicBezTo>
                    <a:cubicBezTo>
                      <a:pt x="54106" y="146804"/>
                      <a:pt x="243789" y="32643"/>
                      <a:pt x="271890" y="23861"/>
                    </a:cubicBezTo>
                    <a:cubicBezTo>
                      <a:pt x="292966" y="15960"/>
                      <a:pt x="319969" y="-1824"/>
                      <a:pt x="349196" y="15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97" name="Google Shape;637;p48">
                <a:extLst>
                  <a:ext uri="{FF2B5EF4-FFF2-40B4-BE49-F238E27FC236}">
                    <a16:creationId xmlns:a16="http://schemas.microsoft.com/office/drawing/2014/main" id="{0A7A6D72-EE04-5D0D-7EC1-F386C84A9B8C}"/>
                  </a:ext>
                </a:extLst>
              </p:cNvPr>
              <p:cNvSpPr/>
              <p:nvPr/>
            </p:nvSpPr>
            <p:spPr>
              <a:xfrm>
                <a:off x="15175777" y="-1574028"/>
                <a:ext cx="749334" cy="862191"/>
              </a:xfrm>
              <a:custGeom>
                <a:avLst/>
                <a:gdLst/>
                <a:ahLst/>
                <a:cxnLst/>
                <a:rect l="l" t="t" r="r" b="b"/>
                <a:pathLst>
                  <a:path w="271007" h="311823" extrusionOk="0">
                    <a:moveTo>
                      <a:pt x="200759" y="310860"/>
                    </a:moveTo>
                    <a:lnTo>
                      <a:pt x="63599" y="275300"/>
                    </a:lnTo>
                    <a:cubicBezTo>
                      <a:pt x="63599" y="275300"/>
                      <a:pt x="47724" y="277840"/>
                      <a:pt x="31213" y="247995"/>
                    </a:cubicBezTo>
                    <a:cubicBezTo>
                      <a:pt x="14703" y="218785"/>
                      <a:pt x="2638" y="191480"/>
                      <a:pt x="2638" y="191480"/>
                    </a:cubicBezTo>
                    <a:cubicBezTo>
                      <a:pt x="2638" y="191480"/>
                      <a:pt x="-6887" y="168620"/>
                      <a:pt x="10259" y="125440"/>
                    </a:cubicBezTo>
                    <a:cubicBezTo>
                      <a:pt x="26768" y="82895"/>
                      <a:pt x="54709" y="13680"/>
                      <a:pt x="54709" y="13680"/>
                    </a:cubicBezTo>
                    <a:cubicBezTo>
                      <a:pt x="54709" y="13680"/>
                      <a:pt x="61059" y="-6640"/>
                      <a:pt x="99159" y="2250"/>
                    </a:cubicBezTo>
                    <a:cubicBezTo>
                      <a:pt x="137259" y="11140"/>
                      <a:pt x="225524" y="35270"/>
                      <a:pt x="225524" y="35270"/>
                    </a:cubicBezTo>
                    <a:cubicBezTo>
                      <a:pt x="225524" y="35270"/>
                      <a:pt x="243303" y="28920"/>
                      <a:pt x="253464" y="70195"/>
                    </a:cubicBezTo>
                    <a:cubicBezTo>
                      <a:pt x="263624" y="110835"/>
                      <a:pt x="269339" y="152110"/>
                      <a:pt x="269339" y="152110"/>
                    </a:cubicBezTo>
                    <a:cubicBezTo>
                      <a:pt x="269339" y="152110"/>
                      <a:pt x="276324" y="167985"/>
                      <a:pt x="261718" y="206085"/>
                    </a:cubicBezTo>
                    <a:cubicBezTo>
                      <a:pt x="247749" y="243550"/>
                      <a:pt x="229334" y="291810"/>
                      <a:pt x="225524" y="299430"/>
                    </a:cubicBezTo>
                    <a:cubicBezTo>
                      <a:pt x="221714" y="306415"/>
                      <a:pt x="215364" y="314670"/>
                      <a:pt x="200759" y="31086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98" name="Google Shape;638;p48">
                <a:extLst>
                  <a:ext uri="{FF2B5EF4-FFF2-40B4-BE49-F238E27FC236}">
                    <a16:creationId xmlns:a16="http://schemas.microsoft.com/office/drawing/2014/main" id="{A0B29295-8642-4E75-C2BA-037376AED677}"/>
                  </a:ext>
                </a:extLst>
              </p:cNvPr>
              <p:cNvSpPr/>
              <p:nvPr/>
            </p:nvSpPr>
            <p:spPr>
              <a:xfrm>
                <a:off x="15237521" y="-1054078"/>
                <a:ext cx="521836" cy="306933"/>
              </a:xfrm>
              <a:custGeom>
                <a:avLst/>
                <a:gdLst/>
                <a:ahLst/>
                <a:cxnLst/>
                <a:rect l="l" t="t" r="r" b="b"/>
                <a:pathLst>
                  <a:path w="521836" h="306933" extrusionOk="0">
                    <a:moveTo>
                      <a:pt x="67399" y="0"/>
                    </a:moveTo>
                    <a:lnTo>
                      <a:pt x="84385" y="1069"/>
                    </a:lnTo>
                    <a:lnTo>
                      <a:pt x="88475" y="657"/>
                    </a:lnTo>
                    <a:lnTo>
                      <a:pt x="104781" y="2354"/>
                    </a:lnTo>
                    <a:lnTo>
                      <a:pt x="130160" y="3952"/>
                    </a:lnTo>
                    <a:lnTo>
                      <a:pt x="160349" y="8134"/>
                    </a:lnTo>
                    <a:lnTo>
                      <a:pt x="165232" y="8642"/>
                    </a:lnTo>
                    <a:cubicBezTo>
                      <a:pt x="191330" y="12292"/>
                      <a:pt x="216906" y="16244"/>
                      <a:pt x="238860" y="18439"/>
                    </a:cubicBezTo>
                    <a:cubicBezTo>
                      <a:pt x="326676" y="27221"/>
                      <a:pt x="414492" y="60594"/>
                      <a:pt x="433812" y="83423"/>
                    </a:cubicBezTo>
                    <a:cubicBezTo>
                      <a:pt x="453131" y="108014"/>
                      <a:pt x="432055" y="146653"/>
                      <a:pt x="446106" y="195830"/>
                    </a:cubicBezTo>
                    <a:cubicBezTo>
                      <a:pt x="460157" y="245007"/>
                      <a:pt x="514603" y="287159"/>
                      <a:pt x="514603" y="287159"/>
                    </a:cubicBezTo>
                    <a:cubicBezTo>
                      <a:pt x="533922" y="302963"/>
                      <a:pt x="518115" y="318773"/>
                      <a:pt x="423274" y="294182"/>
                    </a:cubicBezTo>
                    <a:cubicBezTo>
                      <a:pt x="326676" y="271352"/>
                      <a:pt x="126455" y="232710"/>
                      <a:pt x="94842" y="197584"/>
                    </a:cubicBezTo>
                    <a:cubicBezTo>
                      <a:pt x="86938" y="188802"/>
                      <a:pt x="77278" y="176947"/>
                      <a:pt x="67180" y="163501"/>
                    </a:cubicBezTo>
                    <a:lnTo>
                      <a:pt x="46992" y="134427"/>
                    </a:lnTo>
                    <a:lnTo>
                      <a:pt x="45665" y="134359"/>
                    </a:lnTo>
                    <a:lnTo>
                      <a:pt x="38367" y="122005"/>
                    </a:lnTo>
                    <a:lnTo>
                      <a:pt x="36883" y="119868"/>
                    </a:lnTo>
                    <a:lnTo>
                      <a:pt x="32004" y="111233"/>
                    </a:lnTo>
                    <a:lnTo>
                      <a:pt x="14929" y="82328"/>
                    </a:lnTo>
                    <a:lnTo>
                      <a:pt x="13733" y="78899"/>
                    </a:lnTo>
                    <a:lnTo>
                      <a:pt x="11855" y="75575"/>
                    </a:lnTo>
                    <a:lnTo>
                      <a:pt x="13" y="39554"/>
                    </a:lnTo>
                    <a:lnTo>
                      <a:pt x="0" y="39517"/>
                    </a:lnTo>
                    <a:lnTo>
                      <a:pt x="1" y="39516"/>
                    </a:lnTo>
                    <a:lnTo>
                      <a:pt x="0" y="39515"/>
                    </a:lnTo>
                    <a:cubicBezTo>
                      <a:pt x="659" y="31173"/>
                      <a:pt x="3513" y="24450"/>
                      <a:pt x="8175" y="19088"/>
                    </a:cubicBezTo>
                    <a:lnTo>
                      <a:pt x="17594" y="13019"/>
                    </a:lnTo>
                    <a:lnTo>
                      <a:pt x="20116" y="9221"/>
                    </a:lnTo>
                    <a:lnTo>
                      <a:pt x="24953" y="8277"/>
                    </a:lnTo>
                    <a:lnTo>
                      <a:pt x="27196" y="6832"/>
                    </a:lnTo>
                    <a:lnTo>
                      <a:pt x="37890" y="5754"/>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499" name="Google Shape;639;p48">
                <a:extLst>
                  <a:ext uri="{FF2B5EF4-FFF2-40B4-BE49-F238E27FC236}">
                    <a16:creationId xmlns:a16="http://schemas.microsoft.com/office/drawing/2014/main" id="{9944AE13-7B5A-6DF0-B469-E7DEF89CFDD9}"/>
                  </a:ext>
                </a:extLst>
              </p:cNvPr>
              <p:cNvSpPr/>
              <p:nvPr/>
            </p:nvSpPr>
            <p:spPr>
              <a:xfrm>
                <a:off x="15735120" y="-1378678"/>
                <a:ext cx="159831" cy="566526"/>
              </a:xfrm>
              <a:custGeom>
                <a:avLst/>
                <a:gdLst/>
                <a:ahLst/>
                <a:cxnLst/>
                <a:rect l="l" t="t" r="r" b="b"/>
                <a:pathLst>
                  <a:path w="57805" h="204892" extrusionOk="0">
                    <a:moveTo>
                      <a:pt x="32183" y="2741"/>
                    </a:moveTo>
                    <a:cubicBezTo>
                      <a:pt x="32183" y="2741"/>
                      <a:pt x="8053" y="87831"/>
                      <a:pt x="2338" y="117676"/>
                    </a:cubicBezTo>
                    <a:cubicBezTo>
                      <a:pt x="-4012" y="146886"/>
                      <a:pt x="4243" y="178001"/>
                      <a:pt x="7418" y="188796"/>
                    </a:cubicBezTo>
                    <a:cubicBezTo>
                      <a:pt x="10593" y="199591"/>
                      <a:pt x="15673" y="216101"/>
                      <a:pt x="26468" y="193876"/>
                    </a:cubicBezTo>
                    <a:cubicBezTo>
                      <a:pt x="37263" y="171016"/>
                      <a:pt x="55678" y="125931"/>
                      <a:pt x="57583" y="109421"/>
                    </a:cubicBezTo>
                    <a:cubicBezTo>
                      <a:pt x="59488" y="92911"/>
                      <a:pt x="48693" y="18616"/>
                      <a:pt x="44248" y="9091"/>
                    </a:cubicBezTo>
                    <a:cubicBezTo>
                      <a:pt x="40438" y="-434"/>
                      <a:pt x="35993" y="-2339"/>
                      <a:pt x="32183" y="274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00" name="Google Shape;640;p48">
                <a:extLst>
                  <a:ext uri="{FF2B5EF4-FFF2-40B4-BE49-F238E27FC236}">
                    <a16:creationId xmlns:a16="http://schemas.microsoft.com/office/drawing/2014/main" id="{EB705A5E-3089-C3CE-D492-0AFAC22A734B}"/>
                  </a:ext>
                </a:extLst>
              </p:cNvPr>
              <p:cNvSpPr/>
              <p:nvPr/>
            </p:nvSpPr>
            <p:spPr>
              <a:xfrm>
                <a:off x="15222966" y="-1530919"/>
                <a:ext cx="577025" cy="486499"/>
              </a:xfrm>
              <a:custGeom>
                <a:avLst/>
                <a:gdLst/>
                <a:ahLst/>
                <a:cxnLst/>
                <a:rect l="l" t="t" r="r" b="b"/>
                <a:pathLst>
                  <a:path w="577025" h="486499" extrusionOk="0">
                    <a:moveTo>
                      <a:pt x="205996" y="0"/>
                    </a:moveTo>
                    <a:lnTo>
                      <a:pt x="211594" y="4486"/>
                    </a:lnTo>
                    <a:lnTo>
                      <a:pt x="252703" y="6943"/>
                    </a:lnTo>
                    <a:cubicBezTo>
                      <a:pt x="272407" y="9440"/>
                      <a:pt x="293812" y="13173"/>
                      <a:pt x="316644" y="17563"/>
                    </a:cubicBezTo>
                    <a:cubicBezTo>
                      <a:pt x="407973" y="35127"/>
                      <a:pt x="587118" y="61472"/>
                      <a:pt x="576580" y="112402"/>
                    </a:cubicBezTo>
                    <a:cubicBezTo>
                      <a:pt x="566042" y="163336"/>
                      <a:pt x="509839" y="377610"/>
                      <a:pt x="495789" y="403955"/>
                    </a:cubicBezTo>
                    <a:cubicBezTo>
                      <a:pt x="483495" y="426784"/>
                      <a:pt x="476469" y="475961"/>
                      <a:pt x="429049" y="486499"/>
                    </a:cubicBezTo>
                    <a:cubicBezTo>
                      <a:pt x="429049" y="486499"/>
                      <a:pt x="153306" y="467180"/>
                      <a:pt x="63734" y="432053"/>
                    </a:cubicBezTo>
                    <a:cubicBezTo>
                      <a:pt x="16313" y="410979"/>
                      <a:pt x="506" y="390892"/>
                      <a:pt x="13" y="358454"/>
                    </a:cubicBezTo>
                    <a:lnTo>
                      <a:pt x="139" y="357286"/>
                    </a:lnTo>
                    <a:lnTo>
                      <a:pt x="13" y="356699"/>
                    </a:lnTo>
                    <a:cubicBezTo>
                      <a:pt x="-153" y="345886"/>
                      <a:pt x="1385" y="333702"/>
                      <a:pt x="4019" y="319651"/>
                    </a:cubicBezTo>
                    <a:cubicBezTo>
                      <a:pt x="6654" y="305601"/>
                      <a:pt x="14118" y="283098"/>
                      <a:pt x="24272" y="256588"/>
                    </a:cubicBezTo>
                    <a:lnTo>
                      <a:pt x="42851" y="212115"/>
                    </a:lnTo>
                    <a:lnTo>
                      <a:pt x="59782" y="170800"/>
                    </a:lnTo>
                    <a:cubicBezTo>
                      <a:pt x="79541" y="125684"/>
                      <a:pt x="100534" y="81804"/>
                      <a:pt x="115724" y="54533"/>
                    </a:cubicBezTo>
                    <a:lnTo>
                      <a:pt x="121649" y="44881"/>
                    </a:lnTo>
                    <a:lnTo>
                      <a:pt x="130474" y="29858"/>
                    </a:lnTo>
                    <a:cubicBezTo>
                      <a:pt x="146281" y="8782"/>
                      <a:pt x="172626" y="0"/>
                      <a:pt x="205996"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01" name="Google Shape;641;p48">
                <a:extLst>
                  <a:ext uri="{FF2B5EF4-FFF2-40B4-BE49-F238E27FC236}">
                    <a16:creationId xmlns:a16="http://schemas.microsoft.com/office/drawing/2014/main" id="{1C51DC6B-924C-81F2-9D30-BAB81B0C6672}"/>
                  </a:ext>
                </a:extLst>
              </p:cNvPr>
              <p:cNvSpPr/>
              <p:nvPr/>
            </p:nvSpPr>
            <p:spPr>
              <a:xfrm>
                <a:off x="17622835" y="-1562826"/>
                <a:ext cx="817525" cy="813869"/>
              </a:xfrm>
              <a:custGeom>
                <a:avLst/>
                <a:gdLst/>
                <a:ahLst/>
                <a:cxnLst/>
                <a:rect l="l" t="t" r="r" b="b"/>
                <a:pathLst>
                  <a:path w="295669" h="294347" extrusionOk="0">
                    <a:moveTo>
                      <a:pt x="44368" y="15345"/>
                    </a:moveTo>
                    <a:lnTo>
                      <a:pt x="3093" y="150600"/>
                    </a:lnTo>
                    <a:cubicBezTo>
                      <a:pt x="3093" y="150600"/>
                      <a:pt x="-7067" y="162665"/>
                      <a:pt x="9443" y="191875"/>
                    </a:cubicBezTo>
                    <a:cubicBezTo>
                      <a:pt x="25953" y="221085"/>
                      <a:pt x="42463" y="245850"/>
                      <a:pt x="42463" y="245850"/>
                    </a:cubicBezTo>
                    <a:cubicBezTo>
                      <a:pt x="42463" y="245850"/>
                      <a:pt x="57068" y="265535"/>
                      <a:pt x="102153" y="273790"/>
                    </a:cubicBezTo>
                    <a:cubicBezTo>
                      <a:pt x="147238" y="282045"/>
                      <a:pt x="220898" y="294110"/>
                      <a:pt x="220898" y="294110"/>
                    </a:cubicBezTo>
                    <a:cubicBezTo>
                      <a:pt x="220898" y="294110"/>
                      <a:pt x="241218" y="299190"/>
                      <a:pt x="253918" y="262360"/>
                    </a:cubicBezTo>
                    <a:cubicBezTo>
                      <a:pt x="265983" y="225530"/>
                      <a:pt x="292018" y="137265"/>
                      <a:pt x="292018" y="137265"/>
                    </a:cubicBezTo>
                    <a:cubicBezTo>
                      <a:pt x="292018" y="137265"/>
                      <a:pt x="306623" y="125200"/>
                      <a:pt x="277413" y="95355"/>
                    </a:cubicBezTo>
                    <a:cubicBezTo>
                      <a:pt x="247568" y="65510"/>
                      <a:pt x="215818" y="39475"/>
                      <a:pt x="215818" y="39475"/>
                    </a:cubicBezTo>
                    <a:cubicBezTo>
                      <a:pt x="215818" y="39475"/>
                      <a:pt x="205658" y="25505"/>
                      <a:pt x="166288" y="17885"/>
                    </a:cubicBezTo>
                    <a:cubicBezTo>
                      <a:pt x="126918" y="10265"/>
                      <a:pt x="76753" y="740"/>
                      <a:pt x="67863" y="105"/>
                    </a:cubicBezTo>
                    <a:cubicBezTo>
                      <a:pt x="58973" y="-530"/>
                      <a:pt x="48813" y="1375"/>
                      <a:pt x="44368" y="1534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02" name="Google Shape;642;p48">
                <a:extLst>
                  <a:ext uri="{FF2B5EF4-FFF2-40B4-BE49-F238E27FC236}">
                    <a16:creationId xmlns:a16="http://schemas.microsoft.com/office/drawing/2014/main" id="{6DD0D767-DD86-8931-EA05-BC52BF90235B}"/>
                  </a:ext>
                </a:extLst>
              </p:cNvPr>
              <p:cNvSpPr/>
              <p:nvPr/>
            </p:nvSpPr>
            <p:spPr>
              <a:xfrm>
                <a:off x="17854847" y="-1517746"/>
                <a:ext cx="512755" cy="262484"/>
              </a:xfrm>
              <a:custGeom>
                <a:avLst/>
                <a:gdLst/>
                <a:ahLst/>
                <a:cxnLst/>
                <a:rect l="l" t="t" r="r" b="b"/>
                <a:pathLst>
                  <a:path w="185445" h="94931" extrusionOk="0">
                    <a:moveTo>
                      <a:pt x="180828" y="94931"/>
                    </a:moveTo>
                    <a:cubicBezTo>
                      <a:pt x="180828" y="94931"/>
                      <a:pt x="95738" y="70801"/>
                      <a:pt x="67163" y="60642"/>
                    </a:cubicBezTo>
                    <a:cubicBezTo>
                      <a:pt x="38588" y="50481"/>
                      <a:pt x="16998" y="26987"/>
                      <a:pt x="9378" y="19367"/>
                    </a:cubicBezTo>
                    <a:cubicBezTo>
                      <a:pt x="1758" y="11112"/>
                      <a:pt x="-9672" y="-2224"/>
                      <a:pt x="15093" y="317"/>
                    </a:cubicBezTo>
                    <a:cubicBezTo>
                      <a:pt x="39858" y="2856"/>
                      <a:pt x="88118" y="11112"/>
                      <a:pt x="103358" y="18096"/>
                    </a:cubicBezTo>
                    <a:cubicBezTo>
                      <a:pt x="118598" y="25081"/>
                      <a:pt x="175748" y="73342"/>
                      <a:pt x="181463" y="81596"/>
                    </a:cubicBezTo>
                    <a:cubicBezTo>
                      <a:pt x="187178" y="89851"/>
                      <a:pt x="186543" y="94296"/>
                      <a:pt x="180828" y="9493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03" name="Google Shape;643;p48">
                <a:extLst>
                  <a:ext uri="{FF2B5EF4-FFF2-40B4-BE49-F238E27FC236}">
                    <a16:creationId xmlns:a16="http://schemas.microsoft.com/office/drawing/2014/main" id="{F180D10D-216E-C844-0271-29B07C474520}"/>
                  </a:ext>
                </a:extLst>
              </p:cNvPr>
              <p:cNvSpPr/>
              <p:nvPr/>
            </p:nvSpPr>
            <p:spPr>
              <a:xfrm>
                <a:off x="17840107" y="-1299381"/>
                <a:ext cx="559923" cy="513457"/>
              </a:xfrm>
              <a:custGeom>
                <a:avLst/>
                <a:gdLst/>
                <a:ahLst/>
                <a:cxnLst/>
                <a:rect l="l" t="t" r="r" b="b"/>
                <a:pathLst>
                  <a:path w="559923" h="513457" extrusionOk="0">
                    <a:moveTo>
                      <a:pt x="201601" y="74"/>
                    </a:moveTo>
                    <a:cubicBezTo>
                      <a:pt x="220701" y="732"/>
                      <a:pt x="239142" y="5562"/>
                      <a:pt x="253193" y="5562"/>
                    </a:cubicBezTo>
                    <a:cubicBezTo>
                      <a:pt x="281294" y="9075"/>
                      <a:pt x="493809" y="72302"/>
                      <a:pt x="542986" y="89866"/>
                    </a:cubicBezTo>
                    <a:cubicBezTo>
                      <a:pt x="592163" y="107429"/>
                      <a:pt x="521910" y="272523"/>
                      <a:pt x="488540" y="360340"/>
                    </a:cubicBezTo>
                    <a:cubicBezTo>
                      <a:pt x="480197" y="382294"/>
                      <a:pt x="472074" y="402601"/>
                      <a:pt x="463814" y="420768"/>
                    </a:cubicBezTo>
                    <a:lnTo>
                      <a:pt x="442456" y="460548"/>
                    </a:lnTo>
                    <a:lnTo>
                      <a:pt x="442875" y="463962"/>
                    </a:lnTo>
                    <a:cubicBezTo>
                      <a:pt x="434094" y="478013"/>
                      <a:pt x="424434" y="489429"/>
                      <a:pt x="413677" y="497552"/>
                    </a:cubicBezTo>
                    <a:lnTo>
                      <a:pt x="411213" y="498504"/>
                    </a:lnTo>
                    <a:lnTo>
                      <a:pt x="409752" y="500132"/>
                    </a:lnTo>
                    <a:cubicBezTo>
                      <a:pt x="399516" y="507761"/>
                      <a:pt x="388429" y="512262"/>
                      <a:pt x="376135" y="513140"/>
                    </a:cubicBezTo>
                    <a:cubicBezTo>
                      <a:pt x="326958" y="516652"/>
                      <a:pt x="117956" y="490308"/>
                      <a:pt x="65266" y="469232"/>
                    </a:cubicBezTo>
                    <a:cubicBezTo>
                      <a:pt x="25749" y="453425"/>
                      <a:pt x="5003" y="438606"/>
                      <a:pt x="804" y="403287"/>
                    </a:cubicBezTo>
                    <a:lnTo>
                      <a:pt x="804" y="403287"/>
                    </a:lnTo>
                    <a:lnTo>
                      <a:pt x="804" y="403287"/>
                    </a:lnTo>
                    <a:cubicBezTo>
                      <a:pt x="-596" y="391514"/>
                      <a:pt x="-157" y="377463"/>
                      <a:pt x="2039" y="360339"/>
                    </a:cubicBezTo>
                    <a:lnTo>
                      <a:pt x="2041" y="360330"/>
                    </a:lnTo>
                    <a:lnTo>
                      <a:pt x="13270" y="318469"/>
                    </a:lnTo>
                    <a:lnTo>
                      <a:pt x="15993" y="310978"/>
                    </a:lnTo>
                    <a:lnTo>
                      <a:pt x="16391" y="309570"/>
                    </a:lnTo>
                    <a:lnTo>
                      <a:pt x="18719" y="303482"/>
                    </a:lnTo>
                    <a:lnTo>
                      <a:pt x="31951" y="267090"/>
                    </a:lnTo>
                    <a:lnTo>
                      <a:pt x="37862" y="253409"/>
                    </a:lnTo>
                    <a:lnTo>
                      <a:pt x="40458" y="246617"/>
                    </a:lnTo>
                    <a:cubicBezTo>
                      <a:pt x="58680" y="202270"/>
                      <a:pt x="80195" y="154850"/>
                      <a:pt x="98636" y="114454"/>
                    </a:cubicBezTo>
                    <a:lnTo>
                      <a:pt x="98992" y="115427"/>
                    </a:lnTo>
                    <a:lnTo>
                      <a:pt x="105120" y="102414"/>
                    </a:lnTo>
                    <a:cubicBezTo>
                      <a:pt x="128274" y="54190"/>
                      <a:pt x="146057" y="19613"/>
                      <a:pt x="146057" y="19613"/>
                    </a:cubicBezTo>
                    <a:cubicBezTo>
                      <a:pt x="162742" y="2928"/>
                      <a:pt x="182501" y="-585"/>
                      <a:pt x="201601" y="7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04" name="Google Shape;644;p48">
                <a:extLst>
                  <a:ext uri="{FF2B5EF4-FFF2-40B4-BE49-F238E27FC236}">
                    <a16:creationId xmlns:a16="http://schemas.microsoft.com/office/drawing/2014/main" id="{796B86EA-BBB6-A7C8-0463-00A73824CC89}"/>
                  </a:ext>
                </a:extLst>
              </p:cNvPr>
              <p:cNvSpPr/>
              <p:nvPr/>
            </p:nvSpPr>
            <p:spPr>
              <a:xfrm>
                <a:off x="17655936" y="-1522326"/>
                <a:ext cx="280390" cy="585583"/>
              </a:xfrm>
              <a:custGeom>
                <a:avLst/>
                <a:gdLst/>
                <a:ahLst/>
                <a:cxnLst/>
                <a:rect l="l" t="t" r="r" b="b"/>
                <a:pathLst>
                  <a:path w="280390" h="585583" extrusionOk="0">
                    <a:moveTo>
                      <a:pt x="140766" y="572"/>
                    </a:moveTo>
                    <a:cubicBezTo>
                      <a:pt x="143949" y="2054"/>
                      <a:pt x="146255" y="6335"/>
                      <a:pt x="147573" y="12482"/>
                    </a:cubicBezTo>
                    <a:cubicBezTo>
                      <a:pt x="147573" y="12482"/>
                      <a:pt x="154598" y="80979"/>
                      <a:pt x="187965" y="119618"/>
                    </a:cubicBezTo>
                    <a:cubicBezTo>
                      <a:pt x="223092" y="158257"/>
                      <a:pt x="267000" y="160013"/>
                      <a:pt x="277540" y="188115"/>
                    </a:cubicBezTo>
                    <a:cubicBezTo>
                      <a:pt x="288078" y="216216"/>
                      <a:pt x="268759" y="309301"/>
                      <a:pt x="230117" y="388336"/>
                    </a:cubicBezTo>
                    <a:lnTo>
                      <a:pt x="213517" y="426058"/>
                    </a:lnTo>
                    <a:lnTo>
                      <a:pt x="214313" y="426972"/>
                    </a:lnTo>
                    <a:cubicBezTo>
                      <a:pt x="205532" y="446730"/>
                      <a:pt x="196421" y="467916"/>
                      <a:pt x="186898" y="488168"/>
                    </a:cubicBezTo>
                    <a:lnTo>
                      <a:pt x="171156" y="517455"/>
                    </a:lnTo>
                    <a:lnTo>
                      <a:pt x="166892" y="526426"/>
                    </a:lnTo>
                    <a:lnTo>
                      <a:pt x="164975" y="528955"/>
                    </a:lnTo>
                    <a:lnTo>
                      <a:pt x="157013" y="543767"/>
                    </a:lnTo>
                    <a:lnTo>
                      <a:pt x="138131" y="564368"/>
                    </a:lnTo>
                    <a:lnTo>
                      <a:pt x="129844" y="575302"/>
                    </a:lnTo>
                    <a:lnTo>
                      <a:pt x="126733" y="576804"/>
                    </a:lnTo>
                    <a:lnTo>
                      <a:pt x="124164" y="579607"/>
                    </a:lnTo>
                    <a:lnTo>
                      <a:pt x="120534" y="579799"/>
                    </a:lnTo>
                    <a:lnTo>
                      <a:pt x="109529" y="585116"/>
                    </a:lnTo>
                    <a:cubicBezTo>
                      <a:pt x="102538" y="586306"/>
                      <a:pt x="95320" y="585263"/>
                      <a:pt x="87855" y="581531"/>
                    </a:cubicBezTo>
                    <a:cubicBezTo>
                      <a:pt x="79952" y="575823"/>
                      <a:pt x="71500" y="565614"/>
                      <a:pt x="63047" y="552799"/>
                    </a:cubicBezTo>
                    <a:lnTo>
                      <a:pt x="59513" y="546476"/>
                    </a:lnTo>
                    <a:lnTo>
                      <a:pt x="59098" y="545963"/>
                    </a:lnTo>
                    <a:lnTo>
                      <a:pt x="57819" y="543447"/>
                    </a:lnTo>
                    <a:lnTo>
                      <a:pt x="38240" y="508424"/>
                    </a:lnTo>
                    <a:cubicBezTo>
                      <a:pt x="22433" y="476152"/>
                      <a:pt x="8822" y="441025"/>
                      <a:pt x="1795" y="418193"/>
                    </a:cubicBezTo>
                    <a:cubicBezTo>
                      <a:pt x="-12253" y="372529"/>
                      <a:pt x="59757" y="181089"/>
                      <a:pt x="91368" y="88004"/>
                    </a:cubicBezTo>
                    <a:cubicBezTo>
                      <a:pt x="113763" y="16873"/>
                      <a:pt x="131215" y="-3874"/>
                      <a:pt x="140766" y="572"/>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05" name="Google Shape;645;p48">
                <a:extLst>
                  <a:ext uri="{FF2B5EF4-FFF2-40B4-BE49-F238E27FC236}">
                    <a16:creationId xmlns:a16="http://schemas.microsoft.com/office/drawing/2014/main" id="{1C05739A-197A-E9C5-3D96-1F4D2ADD32FF}"/>
                  </a:ext>
                </a:extLst>
              </p:cNvPr>
              <p:cNvSpPr/>
              <p:nvPr/>
            </p:nvSpPr>
            <p:spPr>
              <a:xfrm>
                <a:off x="17059678" y="-1485875"/>
                <a:ext cx="682811" cy="782249"/>
              </a:xfrm>
              <a:custGeom>
                <a:avLst/>
                <a:gdLst/>
                <a:ahLst/>
                <a:cxnLst/>
                <a:rect l="l" t="t" r="r" b="b"/>
                <a:pathLst>
                  <a:path w="246948" h="282911" extrusionOk="0">
                    <a:moveTo>
                      <a:pt x="181937" y="282164"/>
                    </a:moveTo>
                    <a:lnTo>
                      <a:pt x="57477" y="249779"/>
                    </a:lnTo>
                    <a:cubicBezTo>
                      <a:pt x="57477" y="249779"/>
                      <a:pt x="42872" y="251684"/>
                      <a:pt x="28267" y="225014"/>
                    </a:cubicBezTo>
                    <a:cubicBezTo>
                      <a:pt x="13662" y="198344"/>
                      <a:pt x="2232" y="173579"/>
                      <a:pt x="2232" y="173579"/>
                    </a:cubicBezTo>
                    <a:cubicBezTo>
                      <a:pt x="2232" y="173579"/>
                      <a:pt x="-6023" y="152624"/>
                      <a:pt x="9217" y="113889"/>
                    </a:cubicBezTo>
                    <a:cubicBezTo>
                      <a:pt x="24457" y="75154"/>
                      <a:pt x="49857" y="12289"/>
                      <a:pt x="49857" y="12289"/>
                    </a:cubicBezTo>
                    <a:cubicBezTo>
                      <a:pt x="49857" y="12289"/>
                      <a:pt x="55572" y="-6126"/>
                      <a:pt x="90497" y="2129"/>
                    </a:cubicBezTo>
                    <a:cubicBezTo>
                      <a:pt x="125422" y="10384"/>
                      <a:pt x="205432" y="32609"/>
                      <a:pt x="205432" y="32609"/>
                    </a:cubicBezTo>
                    <a:cubicBezTo>
                      <a:pt x="205432" y="32609"/>
                      <a:pt x="221942" y="26894"/>
                      <a:pt x="230832" y="64359"/>
                    </a:cubicBezTo>
                    <a:cubicBezTo>
                      <a:pt x="239722" y="101824"/>
                      <a:pt x="245437" y="138654"/>
                      <a:pt x="245437" y="138654"/>
                    </a:cubicBezTo>
                    <a:cubicBezTo>
                      <a:pt x="245437" y="138654"/>
                      <a:pt x="251787" y="153259"/>
                      <a:pt x="238452" y="187549"/>
                    </a:cubicBezTo>
                    <a:cubicBezTo>
                      <a:pt x="225752" y="221839"/>
                      <a:pt x="209242" y="265019"/>
                      <a:pt x="205432" y="272004"/>
                    </a:cubicBezTo>
                    <a:cubicBezTo>
                      <a:pt x="200987" y="277719"/>
                      <a:pt x="195272" y="285339"/>
                      <a:pt x="181937" y="28216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06" name="Google Shape;646;p48">
                <a:extLst>
                  <a:ext uri="{FF2B5EF4-FFF2-40B4-BE49-F238E27FC236}">
                    <a16:creationId xmlns:a16="http://schemas.microsoft.com/office/drawing/2014/main" id="{B7D1379B-3B28-A3BB-F7F2-7EBCFD86071D}"/>
                  </a:ext>
                </a:extLst>
              </p:cNvPr>
              <p:cNvSpPr/>
              <p:nvPr/>
            </p:nvSpPr>
            <p:spPr>
              <a:xfrm>
                <a:off x="17567684" y="-1310737"/>
                <a:ext cx="145099" cy="515236"/>
              </a:xfrm>
              <a:custGeom>
                <a:avLst/>
                <a:gdLst/>
                <a:ahLst/>
                <a:cxnLst/>
                <a:rect l="l" t="t" r="r" b="b"/>
                <a:pathLst>
                  <a:path w="52477" h="186342" extrusionOk="0">
                    <a:moveTo>
                      <a:pt x="29382" y="2307"/>
                    </a:moveTo>
                    <a:cubicBezTo>
                      <a:pt x="29382" y="2307"/>
                      <a:pt x="7792" y="79777"/>
                      <a:pt x="2077" y="107082"/>
                    </a:cubicBezTo>
                    <a:cubicBezTo>
                      <a:pt x="-3638" y="133752"/>
                      <a:pt x="3982" y="161692"/>
                      <a:pt x="6522" y="171852"/>
                    </a:cubicBezTo>
                    <a:cubicBezTo>
                      <a:pt x="9062" y="181377"/>
                      <a:pt x="14142" y="196617"/>
                      <a:pt x="23667" y="176297"/>
                    </a:cubicBezTo>
                    <a:cubicBezTo>
                      <a:pt x="33827" y="155977"/>
                      <a:pt x="50337" y="114702"/>
                      <a:pt x="52242" y="99462"/>
                    </a:cubicBezTo>
                    <a:cubicBezTo>
                      <a:pt x="54147" y="84222"/>
                      <a:pt x="43987" y="16912"/>
                      <a:pt x="40177" y="8657"/>
                    </a:cubicBezTo>
                    <a:cubicBezTo>
                      <a:pt x="36367" y="-233"/>
                      <a:pt x="32557" y="-2138"/>
                      <a:pt x="29382" y="230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07" name="Google Shape;647;p48">
                <a:extLst>
                  <a:ext uri="{FF2B5EF4-FFF2-40B4-BE49-F238E27FC236}">
                    <a16:creationId xmlns:a16="http://schemas.microsoft.com/office/drawing/2014/main" id="{C0AFBD65-3A10-A71E-E090-FE63ED666C2B}"/>
                  </a:ext>
                </a:extLst>
              </p:cNvPr>
              <p:cNvSpPr/>
              <p:nvPr/>
            </p:nvSpPr>
            <p:spPr>
              <a:xfrm>
                <a:off x="17101130" y="-1448901"/>
                <a:ext cx="525483" cy="441365"/>
              </a:xfrm>
              <a:custGeom>
                <a:avLst/>
                <a:gdLst/>
                <a:ahLst/>
                <a:cxnLst/>
                <a:rect l="l" t="t" r="r" b="b"/>
                <a:pathLst>
                  <a:path w="525483" h="441365" extrusionOk="0">
                    <a:moveTo>
                      <a:pt x="181848" y="89"/>
                    </a:moveTo>
                    <a:cubicBezTo>
                      <a:pt x="211047" y="-789"/>
                      <a:pt x="247491" y="4919"/>
                      <a:pt x="289644" y="12823"/>
                    </a:cubicBezTo>
                    <a:cubicBezTo>
                      <a:pt x="373945" y="28630"/>
                      <a:pt x="535530" y="53218"/>
                      <a:pt x="524992" y="98882"/>
                    </a:cubicBezTo>
                    <a:cubicBezTo>
                      <a:pt x="514451" y="146303"/>
                      <a:pt x="463520" y="339498"/>
                      <a:pt x="451223" y="364087"/>
                    </a:cubicBezTo>
                    <a:cubicBezTo>
                      <a:pt x="438932" y="388675"/>
                      <a:pt x="431904" y="430827"/>
                      <a:pt x="391508" y="441365"/>
                    </a:cubicBezTo>
                    <a:cubicBezTo>
                      <a:pt x="391508" y="441365"/>
                      <a:pt x="328720" y="436974"/>
                      <a:pt x="255614" y="428412"/>
                    </a:cubicBezTo>
                    <a:lnTo>
                      <a:pt x="237735" y="425840"/>
                    </a:lnTo>
                    <a:lnTo>
                      <a:pt x="230694" y="425010"/>
                    </a:lnTo>
                    <a:cubicBezTo>
                      <a:pt x="208521" y="422156"/>
                      <a:pt x="186018" y="418973"/>
                      <a:pt x="164503" y="415460"/>
                    </a:cubicBezTo>
                    <a:lnTo>
                      <a:pt x="161260" y="414840"/>
                    </a:lnTo>
                    <a:lnTo>
                      <a:pt x="144773" y="412468"/>
                    </a:lnTo>
                    <a:cubicBezTo>
                      <a:pt x="127196" y="409299"/>
                      <a:pt x="110614" y="405875"/>
                      <a:pt x="95846" y="402201"/>
                    </a:cubicBezTo>
                    <a:lnTo>
                      <a:pt x="57834" y="390440"/>
                    </a:lnTo>
                    <a:lnTo>
                      <a:pt x="57807" y="390432"/>
                    </a:lnTo>
                    <a:cubicBezTo>
                      <a:pt x="14340" y="371991"/>
                      <a:pt x="508" y="353550"/>
                      <a:pt x="13" y="323994"/>
                    </a:cubicBezTo>
                    <a:lnTo>
                      <a:pt x="13" y="323994"/>
                    </a:lnTo>
                    <a:lnTo>
                      <a:pt x="13" y="323993"/>
                    </a:lnTo>
                    <a:cubicBezTo>
                      <a:pt x="-152" y="314142"/>
                      <a:pt x="1165" y="303055"/>
                      <a:pt x="3361" y="290321"/>
                    </a:cubicBezTo>
                    <a:cubicBezTo>
                      <a:pt x="12142" y="239388"/>
                      <a:pt x="91177" y="63756"/>
                      <a:pt x="117522" y="26873"/>
                    </a:cubicBezTo>
                    <a:cubicBezTo>
                      <a:pt x="130694" y="8432"/>
                      <a:pt x="152648" y="967"/>
                      <a:pt x="181848" y="8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08" name="Google Shape;648;p48">
                <a:extLst>
                  <a:ext uri="{FF2B5EF4-FFF2-40B4-BE49-F238E27FC236}">
                    <a16:creationId xmlns:a16="http://schemas.microsoft.com/office/drawing/2014/main" id="{F21605DE-47D4-9B8D-DFB1-BF90E77CE15B}"/>
                  </a:ext>
                </a:extLst>
              </p:cNvPr>
              <p:cNvSpPr/>
              <p:nvPr/>
            </p:nvSpPr>
            <p:spPr>
              <a:xfrm>
                <a:off x="17113272" y="-1015439"/>
                <a:ext cx="475537" cy="278587"/>
              </a:xfrm>
              <a:custGeom>
                <a:avLst/>
                <a:gdLst/>
                <a:ahLst/>
                <a:cxnLst/>
                <a:rect l="l" t="t" r="r" b="b"/>
                <a:pathLst>
                  <a:path w="475537" h="278587" extrusionOk="0">
                    <a:moveTo>
                      <a:pt x="63011" y="0"/>
                    </a:moveTo>
                    <a:lnTo>
                      <a:pt x="74191" y="667"/>
                    </a:lnTo>
                    <a:lnTo>
                      <a:pt x="80572" y="0"/>
                    </a:lnTo>
                    <a:lnTo>
                      <a:pt x="103506" y="2415"/>
                    </a:lnTo>
                    <a:lnTo>
                      <a:pt x="120064" y="3403"/>
                    </a:lnTo>
                    <a:lnTo>
                      <a:pt x="148698" y="7175"/>
                    </a:lnTo>
                    <a:lnTo>
                      <a:pt x="150413" y="7355"/>
                    </a:lnTo>
                    <a:lnTo>
                      <a:pt x="157086" y="8279"/>
                    </a:lnTo>
                    <a:lnTo>
                      <a:pt x="180904" y="11416"/>
                    </a:lnTo>
                    <a:lnTo>
                      <a:pt x="180960" y="11586"/>
                    </a:lnTo>
                    <a:lnTo>
                      <a:pt x="217784" y="16686"/>
                    </a:lnTo>
                    <a:cubicBezTo>
                      <a:pt x="296818" y="25467"/>
                      <a:pt x="377609" y="55325"/>
                      <a:pt x="395172" y="76401"/>
                    </a:cubicBezTo>
                    <a:cubicBezTo>
                      <a:pt x="412736" y="97476"/>
                      <a:pt x="393416" y="134359"/>
                      <a:pt x="405710" y="178267"/>
                    </a:cubicBezTo>
                    <a:cubicBezTo>
                      <a:pt x="419761" y="222175"/>
                      <a:pt x="468938" y="260814"/>
                      <a:pt x="468938" y="260814"/>
                    </a:cubicBezTo>
                    <a:cubicBezTo>
                      <a:pt x="486501" y="274865"/>
                      <a:pt x="472451" y="288916"/>
                      <a:pt x="384634" y="267840"/>
                    </a:cubicBezTo>
                    <a:cubicBezTo>
                      <a:pt x="296818" y="248520"/>
                      <a:pt x="114161" y="211637"/>
                      <a:pt x="86060" y="180024"/>
                    </a:cubicBezTo>
                    <a:cubicBezTo>
                      <a:pt x="57959" y="148410"/>
                      <a:pt x="3513" y="71132"/>
                      <a:pt x="0" y="36005"/>
                    </a:cubicBezTo>
                    <a:cubicBezTo>
                      <a:pt x="658" y="28321"/>
                      <a:pt x="3293" y="22119"/>
                      <a:pt x="7557" y="17166"/>
                    </a:cubicBezTo>
                    <a:lnTo>
                      <a:pt x="19539" y="9322"/>
                    </a:lnTo>
                    <a:lnTo>
                      <a:pt x="20118" y="8453"/>
                    </a:lnTo>
                    <a:lnTo>
                      <a:pt x="21189" y="8242"/>
                    </a:lnTo>
                    <a:lnTo>
                      <a:pt x="24891" y="5818"/>
                    </a:lnTo>
                    <a:lnTo>
                      <a:pt x="43189" y="3906"/>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09" name="Google Shape;649;p48">
                <a:extLst>
                  <a:ext uri="{FF2B5EF4-FFF2-40B4-BE49-F238E27FC236}">
                    <a16:creationId xmlns:a16="http://schemas.microsoft.com/office/drawing/2014/main" id="{105F8ECE-7C46-C2CD-03B7-9600E62F894F}"/>
                  </a:ext>
                </a:extLst>
              </p:cNvPr>
              <p:cNvSpPr/>
              <p:nvPr/>
            </p:nvSpPr>
            <p:spPr>
              <a:xfrm>
                <a:off x="15848297" y="-1519065"/>
                <a:ext cx="787234" cy="729131"/>
              </a:xfrm>
              <a:custGeom>
                <a:avLst/>
                <a:gdLst/>
                <a:ahLst/>
                <a:cxnLst/>
                <a:rect l="l" t="t" r="r" b="b"/>
                <a:pathLst>
                  <a:path w="284714" h="263700" extrusionOk="0">
                    <a:moveTo>
                      <a:pt x="267488" y="19844"/>
                    </a:moveTo>
                    <a:lnTo>
                      <a:pt x="283363" y="160179"/>
                    </a:lnTo>
                    <a:cubicBezTo>
                      <a:pt x="283363" y="160179"/>
                      <a:pt x="290983" y="174149"/>
                      <a:pt x="270028" y="200184"/>
                    </a:cubicBezTo>
                    <a:cubicBezTo>
                      <a:pt x="248438" y="226219"/>
                      <a:pt x="227483" y="247174"/>
                      <a:pt x="227483" y="247174"/>
                    </a:cubicBezTo>
                    <a:cubicBezTo>
                      <a:pt x="227483" y="247174"/>
                      <a:pt x="209068" y="264319"/>
                      <a:pt x="163348" y="263684"/>
                    </a:cubicBezTo>
                    <a:cubicBezTo>
                      <a:pt x="117628" y="263684"/>
                      <a:pt x="43333" y="262414"/>
                      <a:pt x="43333" y="262414"/>
                    </a:cubicBezTo>
                    <a:cubicBezTo>
                      <a:pt x="43333" y="262414"/>
                      <a:pt x="22378" y="263684"/>
                      <a:pt x="16663" y="224949"/>
                    </a:cubicBezTo>
                    <a:cubicBezTo>
                      <a:pt x="11583" y="186214"/>
                      <a:pt x="2058" y="94774"/>
                      <a:pt x="2058" y="94774"/>
                    </a:cubicBezTo>
                    <a:cubicBezTo>
                      <a:pt x="2058" y="94774"/>
                      <a:pt x="-10007" y="80169"/>
                      <a:pt x="24283" y="56039"/>
                    </a:cubicBezTo>
                    <a:cubicBezTo>
                      <a:pt x="58573" y="31909"/>
                      <a:pt x="94768" y="12224"/>
                      <a:pt x="94768" y="12224"/>
                    </a:cubicBezTo>
                    <a:cubicBezTo>
                      <a:pt x="94768" y="12224"/>
                      <a:pt x="107468" y="159"/>
                      <a:pt x="147473" y="159"/>
                    </a:cubicBezTo>
                    <a:cubicBezTo>
                      <a:pt x="188113" y="159"/>
                      <a:pt x="238913" y="-476"/>
                      <a:pt x="247168" y="794"/>
                    </a:cubicBezTo>
                    <a:cubicBezTo>
                      <a:pt x="256058" y="2064"/>
                      <a:pt x="265583" y="5239"/>
                      <a:pt x="267488" y="1984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0" name="Google Shape;650;p48">
                <a:extLst>
                  <a:ext uri="{FF2B5EF4-FFF2-40B4-BE49-F238E27FC236}">
                    <a16:creationId xmlns:a16="http://schemas.microsoft.com/office/drawing/2014/main" id="{B7A8C5DC-280D-BC2A-A626-646C984A1F37}"/>
                  </a:ext>
                </a:extLst>
              </p:cNvPr>
              <p:cNvSpPr/>
              <p:nvPr/>
            </p:nvSpPr>
            <p:spPr>
              <a:xfrm>
                <a:off x="15876492" y="-1304450"/>
                <a:ext cx="511422" cy="494169"/>
              </a:xfrm>
              <a:custGeom>
                <a:avLst/>
                <a:gdLst/>
                <a:ahLst/>
                <a:cxnLst/>
                <a:rect l="l" t="t" r="r" b="b"/>
                <a:pathLst>
                  <a:path w="511422" h="494169" extrusionOk="0">
                    <a:moveTo>
                      <a:pt x="327005" y="96"/>
                    </a:moveTo>
                    <a:cubicBezTo>
                      <a:pt x="356863" y="3609"/>
                      <a:pt x="404283" y="-5173"/>
                      <a:pt x="430628" y="33466"/>
                    </a:cubicBezTo>
                    <a:cubicBezTo>
                      <a:pt x="430628" y="33466"/>
                      <a:pt x="441989" y="70761"/>
                      <a:pt x="456098" y="122473"/>
                    </a:cubicBezTo>
                    <a:lnTo>
                      <a:pt x="460121" y="137699"/>
                    </a:lnTo>
                    <a:lnTo>
                      <a:pt x="460489" y="137087"/>
                    </a:lnTo>
                    <a:cubicBezTo>
                      <a:pt x="483321" y="221391"/>
                      <a:pt x="511422" y="337308"/>
                      <a:pt x="511422" y="395266"/>
                    </a:cubicBezTo>
                    <a:cubicBezTo>
                      <a:pt x="507910" y="463763"/>
                      <a:pt x="485077" y="479570"/>
                      <a:pt x="428875" y="490108"/>
                    </a:cubicBezTo>
                    <a:cubicBezTo>
                      <a:pt x="372673" y="500646"/>
                      <a:pt x="161914" y="488352"/>
                      <a:pt x="116249" y="479570"/>
                    </a:cubicBezTo>
                    <a:cubicBezTo>
                      <a:pt x="103955" y="476057"/>
                      <a:pt x="93417" y="469032"/>
                      <a:pt x="84416" y="458933"/>
                    </a:cubicBezTo>
                    <a:lnTo>
                      <a:pt x="84077" y="458348"/>
                    </a:lnTo>
                    <a:lnTo>
                      <a:pt x="82053" y="457097"/>
                    </a:lnTo>
                    <a:cubicBezTo>
                      <a:pt x="55873" y="428858"/>
                      <a:pt x="42042" y="374193"/>
                      <a:pt x="30187" y="305696"/>
                    </a:cubicBezTo>
                    <a:cubicBezTo>
                      <a:pt x="12624" y="214367"/>
                      <a:pt x="-26016" y="36979"/>
                      <a:pt x="26674" y="29953"/>
                    </a:cubicBezTo>
                    <a:cubicBezTo>
                      <a:pt x="79364" y="21172"/>
                      <a:pt x="298904" y="-1661"/>
                      <a:pt x="327005" y="9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1" name="Google Shape;651;p48">
                <a:extLst>
                  <a:ext uri="{FF2B5EF4-FFF2-40B4-BE49-F238E27FC236}">
                    <a16:creationId xmlns:a16="http://schemas.microsoft.com/office/drawing/2014/main" id="{83F1E373-E13D-B72D-70FE-D2D051C311B3}"/>
                  </a:ext>
                </a:extLst>
              </p:cNvPr>
              <p:cNvSpPr/>
              <p:nvPr/>
            </p:nvSpPr>
            <p:spPr>
              <a:xfrm>
                <a:off x="15929215" y="-1495356"/>
                <a:ext cx="548048" cy="180405"/>
              </a:xfrm>
              <a:custGeom>
                <a:avLst/>
                <a:gdLst/>
                <a:ahLst/>
                <a:cxnLst/>
                <a:rect l="l" t="t" r="r" b="b"/>
                <a:pathLst>
                  <a:path w="198209" h="65246" extrusionOk="0">
                    <a:moveTo>
                      <a:pt x="3918" y="65246"/>
                    </a:moveTo>
                    <a:cubicBezTo>
                      <a:pt x="3918" y="65246"/>
                      <a:pt x="92183" y="56991"/>
                      <a:pt x="122028" y="51911"/>
                    </a:cubicBezTo>
                    <a:cubicBezTo>
                      <a:pt x="151873" y="46831"/>
                      <a:pt x="177273" y="28416"/>
                      <a:pt x="186162" y="21431"/>
                    </a:cubicBezTo>
                    <a:cubicBezTo>
                      <a:pt x="195053" y="15081"/>
                      <a:pt x="209023" y="3651"/>
                      <a:pt x="184258" y="1746"/>
                    </a:cubicBezTo>
                    <a:cubicBezTo>
                      <a:pt x="159493" y="-159"/>
                      <a:pt x="110597" y="-1429"/>
                      <a:pt x="94087" y="3016"/>
                    </a:cubicBezTo>
                    <a:cubicBezTo>
                      <a:pt x="77578" y="7461"/>
                      <a:pt x="12808" y="43656"/>
                      <a:pt x="5187" y="51276"/>
                    </a:cubicBezTo>
                    <a:cubicBezTo>
                      <a:pt x="-1163" y="58896"/>
                      <a:pt x="-1797" y="63976"/>
                      <a:pt x="3918" y="65246"/>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2" name="Google Shape;652;p48">
                <a:extLst>
                  <a:ext uri="{FF2B5EF4-FFF2-40B4-BE49-F238E27FC236}">
                    <a16:creationId xmlns:a16="http://schemas.microsoft.com/office/drawing/2014/main" id="{048497EB-F8CD-1CD5-F5B7-E8ACF85DB230}"/>
                  </a:ext>
                </a:extLst>
              </p:cNvPr>
              <p:cNvSpPr/>
              <p:nvPr/>
            </p:nvSpPr>
            <p:spPr>
              <a:xfrm>
                <a:off x="16361401" y="-1474698"/>
                <a:ext cx="245619" cy="583230"/>
              </a:xfrm>
              <a:custGeom>
                <a:avLst/>
                <a:gdLst/>
                <a:ahLst/>
                <a:cxnLst/>
                <a:rect l="l" t="t" r="r" b="b"/>
                <a:pathLst>
                  <a:path w="245619" h="583230" extrusionOk="0">
                    <a:moveTo>
                      <a:pt x="177365" y="199"/>
                    </a:moveTo>
                    <a:cubicBezTo>
                      <a:pt x="187656" y="-2435"/>
                      <a:pt x="202145" y="20616"/>
                      <a:pt x="212683" y="93065"/>
                    </a:cubicBezTo>
                    <a:cubicBezTo>
                      <a:pt x="224977" y="191419"/>
                      <a:pt x="260104" y="391640"/>
                      <a:pt x="239028" y="433792"/>
                    </a:cubicBezTo>
                    <a:cubicBezTo>
                      <a:pt x="233320" y="444330"/>
                      <a:pt x="225526" y="457612"/>
                      <a:pt x="216498" y="471882"/>
                    </a:cubicBezTo>
                    <a:lnTo>
                      <a:pt x="195000" y="503488"/>
                    </a:lnTo>
                    <a:lnTo>
                      <a:pt x="195120" y="504042"/>
                    </a:lnTo>
                    <a:lnTo>
                      <a:pt x="191231" y="509029"/>
                    </a:lnTo>
                    <a:lnTo>
                      <a:pt x="186558" y="515900"/>
                    </a:lnTo>
                    <a:lnTo>
                      <a:pt x="171979" y="533716"/>
                    </a:lnTo>
                    <a:lnTo>
                      <a:pt x="157798" y="551901"/>
                    </a:lnTo>
                    <a:lnTo>
                      <a:pt x="155515" y="553838"/>
                    </a:lnTo>
                    <a:lnTo>
                      <a:pt x="154313" y="555307"/>
                    </a:lnTo>
                    <a:lnTo>
                      <a:pt x="135758" y="570594"/>
                    </a:lnTo>
                    <a:lnTo>
                      <a:pt x="123111" y="581320"/>
                    </a:lnTo>
                    <a:cubicBezTo>
                      <a:pt x="68665" y="598883"/>
                      <a:pt x="47589" y="491747"/>
                      <a:pt x="28269" y="407444"/>
                    </a:cubicBezTo>
                    <a:lnTo>
                      <a:pt x="29481" y="406423"/>
                    </a:lnTo>
                    <a:lnTo>
                      <a:pt x="19487" y="363539"/>
                    </a:lnTo>
                    <a:cubicBezTo>
                      <a:pt x="-3345" y="279235"/>
                      <a:pt x="-5102" y="184391"/>
                      <a:pt x="8949" y="158046"/>
                    </a:cubicBezTo>
                    <a:cubicBezTo>
                      <a:pt x="23000" y="131701"/>
                      <a:pt x="68665" y="138729"/>
                      <a:pt x="109060" y="107115"/>
                    </a:cubicBezTo>
                    <a:cubicBezTo>
                      <a:pt x="149455" y="77258"/>
                      <a:pt x="168775" y="10517"/>
                      <a:pt x="168775" y="10517"/>
                    </a:cubicBezTo>
                    <a:cubicBezTo>
                      <a:pt x="170971" y="4809"/>
                      <a:pt x="173934" y="1077"/>
                      <a:pt x="177365" y="19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3" name="Google Shape;653;p48">
                <a:extLst>
                  <a:ext uri="{FF2B5EF4-FFF2-40B4-BE49-F238E27FC236}">
                    <a16:creationId xmlns:a16="http://schemas.microsoft.com/office/drawing/2014/main" id="{B9B2E857-2191-E72D-BD39-B1C1C478306A}"/>
                  </a:ext>
                </a:extLst>
              </p:cNvPr>
              <p:cNvSpPr/>
              <p:nvPr/>
            </p:nvSpPr>
            <p:spPr>
              <a:xfrm>
                <a:off x="16483928" y="-1481128"/>
                <a:ext cx="730350" cy="791960"/>
              </a:xfrm>
              <a:custGeom>
                <a:avLst/>
                <a:gdLst/>
                <a:ahLst/>
                <a:cxnLst/>
                <a:rect l="l" t="t" r="r" b="b"/>
                <a:pathLst>
                  <a:path w="264141" h="286423" extrusionOk="0">
                    <a:moveTo>
                      <a:pt x="66250" y="276637"/>
                    </a:moveTo>
                    <a:lnTo>
                      <a:pt x="5925" y="166782"/>
                    </a:lnTo>
                    <a:cubicBezTo>
                      <a:pt x="5925" y="166782"/>
                      <a:pt x="-5505" y="157892"/>
                      <a:pt x="3385" y="129317"/>
                    </a:cubicBezTo>
                    <a:cubicBezTo>
                      <a:pt x="12275" y="100742"/>
                      <a:pt x="22435" y="75977"/>
                      <a:pt x="22435" y="75977"/>
                    </a:cubicBezTo>
                    <a:cubicBezTo>
                      <a:pt x="22435" y="75977"/>
                      <a:pt x="31960" y="55657"/>
                      <a:pt x="69425" y="40417"/>
                    </a:cubicBezTo>
                    <a:cubicBezTo>
                      <a:pt x="106890" y="25177"/>
                      <a:pt x="168485" y="1047"/>
                      <a:pt x="168485" y="1047"/>
                    </a:cubicBezTo>
                    <a:cubicBezTo>
                      <a:pt x="168485" y="1047"/>
                      <a:pt x="185630" y="-7208"/>
                      <a:pt x="202775" y="22637"/>
                    </a:cubicBezTo>
                    <a:cubicBezTo>
                      <a:pt x="220555" y="52482"/>
                      <a:pt x="258655" y="124237"/>
                      <a:pt x="258655" y="124237"/>
                    </a:cubicBezTo>
                    <a:cubicBezTo>
                      <a:pt x="258655" y="124237"/>
                      <a:pt x="273895" y="131857"/>
                      <a:pt x="253575" y="163607"/>
                    </a:cubicBezTo>
                    <a:cubicBezTo>
                      <a:pt x="233255" y="194722"/>
                      <a:pt x="211030" y="223297"/>
                      <a:pt x="211030" y="223297"/>
                    </a:cubicBezTo>
                    <a:cubicBezTo>
                      <a:pt x="211030" y="223297"/>
                      <a:pt x="204680" y="237267"/>
                      <a:pt x="171660" y="251237"/>
                    </a:cubicBezTo>
                    <a:cubicBezTo>
                      <a:pt x="138640" y="265207"/>
                      <a:pt x="97365" y="282987"/>
                      <a:pt x="89745" y="284892"/>
                    </a:cubicBezTo>
                    <a:cubicBezTo>
                      <a:pt x="81490" y="287432"/>
                      <a:pt x="72600" y="288067"/>
                      <a:pt x="66250" y="27663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4" name="Google Shape;654;p48">
                <a:extLst>
                  <a:ext uri="{FF2B5EF4-FFF2-40B4-BE49-F238E27FC236}">
                    <a16:creationId xmlns:a16="http://schemas.microsoft.com/office/drawing/2014/main" id="{DF56C300-F1BC-A2D2-4422-0038CC8D0367}"/>
                  </a:ext>
                </a:extLst>
              </p:cNvPr>
              <p:cNvSpPr/>
              <p:nvPr/>
            </p:nvSpPr>
            <p:spPr>
              <a:xfrm>
                <a:off x="16758711" y="-1058660"/>
                <a:ext cx="401376" cy="317953"/>
              </a:xfrm>
              <a:custGeom>
                <a:avLst/>
                <a:gdLst/>
                <a:ahLst/>
                <a:cxnLst/>
                <a:rect l="l" t="t" r="r" b="b"/>
                <a:pathLst>
                  <a:path w="145163" h="114992" extrusionOk="0">
                    <a:moveTo>
                      <a:pt x="140257" y="68"/>
                    </a:moveTo>
                    <a:cubicBezTo>
                      <a:pt x="140257" y="68"/>
                      <a:pt x="70407" y="36898"/>
                      <a:pt x="48182" y="50868"/>
                    </a:cubicBezTo>
                    <a:cubicBezTo>
                      <a:pt x="25322" y="64838"/>
                      <a:pt x="10717" y="88968"/>
                      <a:pt x="5637" y="97858"/>
                    </a:cubicBezTo>
                    <a:cubicBezTo>
                      <a:pt x="557" y="106113"/>
                      <a:pt x="-7063" y="120083"/>
                      <a:pt x="13892" y="113098"/>
                    </a:cubicBezTo>
                    <a:cubicBezTo>
                      <a:pt x="34847" y="106113"/>
                      <a:pt x="75487" y="90238"/>
                      <a:pt x="86917" y="81348"/>
                    </a:cubicBezTo>
                    <a:cubicBezTo>
                      <a:pt x="98982" y="72458"/>
                      <a:pt x="139622" y="20388"/>
                      <a:pt x="143432" y="11498"/>
                    </a:cubicBezTo>
                    <a:cubicBezTo>
                      <a:pt x="146607" y="3243"/>
                      <a:pt x="145337" y="-567"/>
                      <a:pt x="140257" y="6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5" name="Google Shape;655;p48">
                <a:extLst>
                  <a:ext uri="{FF2B5EF4-FFF2-40B4-BE49-F238E27FC236}">
                    <a16:creationId xmlns:a16="http://schemas.microsoft.com/office/drawing/2014/main" id="{B985B300-58E7-38E6-974A-9B70A0A5EC43}"/>
                  </a:ext>
                </a:extLst>
              </p:cNvPr>
              <p:cNvSpPr/>
              <p:nvPr/>
            </p:nvSpPr>
            <p:spPr>
              <a:xfrm>
                <a:off x="16632897" y="-1439994"/>
                <a:ext cx="541367" cy="480596"/>
              </a:xfrm>
              <a:custGeom>
                <a:avLst/>
                <a:gdLst/>
                <a:ahLst/>
                <a:cxnLst/>
                <a:rect l="l" t="t" r="r" b="b"/>
                <a:pathLst>
                  <a:path w="541367" h="480596" extrusionOk="0">
                    <a:moveTo>
                      <a:pt x="308258" y="399"/>
                    </a:moveTo>
                    <a:cubicBezTo>
                      <a:pt x="352166" y="-4870"/>
                      <a:pt x="389049" y="42551"/>
                      <a:pt x="434714" y="111050"/>
                    </a:cubicBezTo>
                    <a:cubicBezTo>
                      <a:pt x="480378" y="181303"/>
                      <a:pt x="571707" y="311268"/>
                      <a:pt x="531311" y="335859"/>
                    </a:cubicBezTo>
                    <a:cubicBezTo>
                      <a:pt x="490916" y="360445"/>
                      <a:pt x="320552" y="455287"/>
                      <a:pt x="294208" y="462315"/>
                    </a:cubicBezTo>
                    <a:cubicBezTo>
                      <a:pt x="269619" y="469337"/>
                      <a:pt x="232736" y="493928"/>
                      <a:pt x="199366" y="471096"/>
                    </a:cubicBezTo>
                    <a:cubicBezTo>
                      <a:pt x="199366" y="471096"/>
                      <a:pt x="177385" y="444422"/>
                      <a:pt x="148241" y="406911"/>
                    </a:cubicBezTo>
                    <a:lnTo>
                      <a:pt x="139870" y="395958"/>
                    </a:lnTo>
                    <a:lnTo>
                      <a:pt x="139652" y="397328"/>
                    </a:lnTo>
                    <a:cubicBezTo>
                      <a:pt x="92231" y="335857"/>
                      <a:pt x="29003" y="249797"/>
                      <a:pt x="9684" y="202376"/>
                    </a:cubicBezTo>
                    <a:cubicBezTo>
                      <a:pt x="-11393" y="146174"/>
                      <a:pt x="2658" y="125098"/>
                      <a:pt x="44810" y="96997"/>
                    </a:cubicBezTo>
                    <a:cubicBezTo>
                      <a:pt x="76424" y="75921"/>
                      <a:pt x="184109" y="35087"/>
                      <a:pt x="253758" y="14505"/>
                    </a:cubicBezTo>
                    <a:lnTo>
                      <a:pt x="277491" y="8087"/>
                    </a:lnTo>
                    <a:lnTo>
                      <a:pt x="286640" y="5414"/>
                    </a:lnTo>
                    <a:cubicBezTo>
                      <a:pt x="295607" y="3006"/>
                      <a:pt x="302989" y="1277"/>
                      <a:pt x="308258" y="399"/>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6" name="Google Shape;656;p48">
                <a:extLst>
                  <a:ext uri="{FF2B5EF4-FFF2-40B4-BE49-F238E27FC236}">
                    <a16:creationId xmlns:a16="http://schemas.microsoft.com/office/drawing/2014/main" id="{1BDB2DFF-340A-9249-FD51-CC6D2B80E723}"/>
                  </a:ext>
                </a:extLst>
              </p:cNvPr>
              <p:cNvSpPr/>
              <p:nvPr/>
            </p:nvSpPr>
            <p:spPr>
              <a:xfrm>
                <a:off x="16514275" y="-1224191"/>
                <a:ext cx="281357" cy="501006"/>
              </a:xfrm>
              <a:custGeom>
                <a:avLst/>
                <a:gdLst/>
                <a:ahLst/>
                <a:cxnLst/>
                <a:rect l="l" t="t" r="r" b="b"/>
                <a:pathLst>
                  <a:path w="281357" h="501006" extrusionOk="0">
                    <a:moveTo>
                      <a:pt x="62537" y="0"/>
                    </a:moveTo>
                    <a:lnTo>
                      <a:pt x="70408" y="1756"/>
                    </a:lnTo>
                    <a:lnTo>
                      <a:pt x="75531" y="953"/>
                    </a:lnTo>
                    <a:lnTo>
                      <a:pt x="79561" y="3798"/>
                    </a:lnTo>
                    <a:lnTo>
                      <a:pt x="82309" y="4411"/>
                    </a:lnTo>
                    <a:lnTo>
                      <a:pt x="91629" y="12317"/>
                    </a:lnTo>
                    <a:lnTo>
                      <a:pt x="110520" y="25652"/>
                    </a:lnTo>
                    <a:lnTo>
                      <a:pt x="118611" y="35205"/>
                    </a:lnTo>
                    <a:lnTo>
                      <a:pt x="123912" y="39702"/>
                    </a:lnTo>
                    <a:lnTo>
                      <a:pt x="137836" y="57906"/>
                    </a:lnTo>
                    <a:lnTo>
                      <a:pt x="146497" y="68133"/>
                    </a:lnTo>
                    <a:lnTo>
                      <a:pt x="157924" y="84169"/>
                    </a:lnTo>
                    <a:lnTo>
                      <a:pt x="165515" y="94093"/>
                    </a:lnTo>
                    <a:cubicBezTo>
                      <a:pt x="179017" y="113248"/>
                      <a:pt x="191970" y="132348"/>
                      <a:pt x="203825" y="148155"/>
                    </a:cubicBezTo>
                    <a:cubicBezTo>
                      <a:pt x="251246" y="209626"/>
                      <a:pt x="284616" y="286905"/>
                      <a:pt x="281104" y="313249"/>
                    </a:cubicBezTo>
                    <a:cubicBezTo>
                      <a:pt x="277591" y="339594"/>
                      <a:pt x="238952" y="350132"/>
                      <a:pt x="216120" y="388771"/>
                    </a:cubicBezTo>
                    <a:cubicBezTo>
                      <a:pt x="193287" y="429167"/>
                      <a:pt x="200313" y="488882"/>
                      <a:pt x="200313" y="488882"/>
                    </a:cubicBezTo>
                    <a:cubicBezTo>
                      <a:pt x="200313" y="509957"/>
                      <a:pt x="180993" y="509957"/>
                      <a:pt x="138841" y="436192"/>
                    </a:cubicBezTo>
                    <a:cubicBezTo>
                      <a:pt x="94933" y="360670"/>
                      <a:pt x="-3422" y="207870"/>
                      <a:pt x="91" y="165718"/>
                    </a:cubicBezTo>
                    <a:cubicBezTo>
                      <a:pt x="969" y="155180"/>
                      <a:pt x="2726" y="141679"/>
                      <a:pt x="5223" y="126942"/>
                    </a:cubicBezTo>
                    <a:lnTo>
                      <a:pt x="11777" y="95340"/>
                    </a:lnTo>
                    <a:lnTo>
                      <a:pt x="10629" y="93709"/>
                    </a:lnTo>
                    <a:cubicBezTo>
                      <a:pt x="19411" y="56826"/>
                      <a:pt x="29949" y="21700"/>
                      <a:pt x="43999" y="5893"/>
                    </a:cubicBezTo>
                    <a:lnTo>
                      <a:pt x="50861" y="4818"/>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7" name="Google Shape;657;p48">
                <a:extLst>
                  <a:ext uri="{FF2B5EF4-FFF2-40B4-BE49-F238E27FC236}">
                    <a16:creationId xmlns:a16="http://schemas.microsoft.com/office/drawing/2014/main" id="{3FB8F40F-D0A3-27AC-25FA-CC3FD97EC24B}"/>
                  </a:ext>
                </a:extLst>
              </p:cNvPr>
              <p:cNvSpPr/>
              <p:nvPr/>
            </p:nvSpPr>
            <p:spPr>
              <a:xfrm>
                <a:off x="14410295" y="-426195"/>
                <a:ext cx="5397252" cy="379247"/>
              </a:xfrm>
              <a:custGeom>
                <a:avLst/>
                <a:gdLst/>
                <a:ahLst/>
                <a:cxnLst/>
                <a:rect l="l" t="t" r="r" b="b"/>
                <a:pathLst>
                  <a:path w="1951990" h="137160" extrusionOk="0">
                    <a:moveTo>
                      <a:pt x="0" y="96520"/>
                    </a:moveTo>
                    <a:lnTo>
                      <a:pt x="270510" y="96520"/>
                    </a:lnTo>
                    <a:lnTo>
                      <a:pt x="270510" y="118745"/>
                    </a:lnTo>
                    <a:cubicBezTo>
                      <a:pt x="270510" y="128905"/>
                      <a:pt x="278765" y="137160"/>
                      <a:pt x="288925" y="137160"/>
                    </a:cubicBezTo>
                    <a:lnTo>
                      <a:pt x="461010" y="137160"/>
                    </a:lnTo>
                    <a:cubicBezTo>
                      <a:pt x="471170" y="137160"/>
                      <a:pt x="479425" y="128905"/>
                      <a:pt x="479425" y="118745"/>
                    </a:cubicBezTo>
                    <a:lnTo>
                      <a:pt x="479425" y="96520"/>
                    </a:lnTo>
                    <a:lnTo>
                      <a:pt x="1468120" y="96520"/>
                    </a:lnTo>
                    <a:lnTo>
                      <a:pt x="1468120" y="118745"/>
                    </a:lnTo>
                    <a:cubicBezTo>
                      <a:pt x="1468120" y="128905"/>
                      <a:pt x="1476375" y="137160"/>
                      <a:pt x="1486535" y="137160"/>
                    </a:cubicBezTo>
                    <a:lnTo>
                      <a:pt x="1672590" y="137160"/>
                    </a:lnTo>
                    <a:cubicBezTo>
                      <a:pt x="1682750" y="137160"/>
                      <a:pt x="1691005" y="128905"/>
                      <a:pt x="1691005" y="118745"/>
                    </a:cubicBezTo>
                    <a:lnTo>
                      <a:pt x="1691005" y="96520"/>
                    </a:lnTo>
                    <a:lnTo>
                      <a:pt x="1951990" y="96520"/>
                    </a:lnTo>
                    <a:lnTo>
                      <a:pt x="1951990" y="0"/>
                    </a:lnTo>
                    <a:lnTo>
                      <a:pt x="0" y="0"/>
                    </a:lnTo>
                    <a:lnTo>
                      <a:pt x="0" y="9652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8" name="Google Shape;658;p48">
                <a:extLst>
                  <a:ext uri="{FF2B5EF4-FFF2-40B4-BE49-F238E27FC236}">
                    <a16:creationId xmlns:a16="http://schemas.microsoft.com/office/drawing/2014/main" id="{19002E32-6987-7EF2-D27D-CC3B34F38B9C}"/>
                  </a:ext>
                </a:extLst>
              </p:cNvPr>
              <p:cNvSpPr/>
              <p:nvPr/>
            </p:nvSpPr>
            <p:spPr>
              <a:xfrm>
                <a:off x="13955407" y="-751112"/>
                <a:ext cx="6299718" cy="326574"/>
              </a:xfrm>
              <a:custGeom>
                <a:avLst/>
                <a:gdLst/>
                <a:ahLst/>
                <a:cxnLst/>
                <a:rect l="l" t="t" r="r" b="b"/>
                <a:pathLst>
                  <a:path w="2278379" h="118110" extrusionOk="0">
                    <a:moveTo>
                      <a:pt x="0" y="0"/>
                    </a:moveTo>
                    <a:lnTo>
                      <a:pt x="2278380" y="0"/>
                    </a:lnTo>
                    <a:lnTo>
                      <a:pt x="2278380" y="118110"/>
                    </a:lnTo>
                    <a:lnTo>
                      <a:pt x="0" y="11811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19" name="Google Shape;659;p48">
                <a:extLst>
                  <a:ext uri="{FF2B5EF4-FFF2-40B4-BE49-F238E27FC236}">
                    <a16:creationId xmlns:a16="http://schemas.microsoft.com/office/drawing/2014/main" id="{C77A0324-0895-9179-47F3-23F9B02F7DC4}"/>
                  </a:ext>
                </a:extLst>
              </p:cNvPr>
              <p:cNvSpPr/>
              <p:nvPr/>
            </p:nvSpPr>
            <p:spPr>
              <a:xfrm>
                <a:off x="13955407" y="-954846"/>
                <a:ext cx="6299721" cy="203667"/>
              </a:xfrm>
              <a:custGeom>
                <a:avLst/>
                <a:gdLst/>
                <a:ahLst/>
                <a:cxnLst/>
                <a:rect l="l" t="t" r="r" b="b"/>
                <a:pathLst>
                  <a:path w="2278380" h="73659" extrusionOk="0">
                    <a:moveTo>
                      <a:pt x="2177415" y="0"/>
                    </a:moveTo>
                    <a:lnTo>
                      <a:pt x="2060575" y="0"/>
                    </a:lnTo>
                    <a:lnTo>
                      <a:pt x="1139190" y="0"/>
                    </a:lnTo>
                    <a:lnTo>
                      <a:pt x="218440" y="0"/>
                    </a:lnTo>
                    <a:lnTo>
                      <a:pt x="101600" y="0"/>
                    </a:lnTo>
                    <a:lnTo>
                      <a:pt x="0" y="73660"/>
                    </a:lnTo>
                    <a:lnTo>
                      <a:pt x="1139190" y="73660"/>
                    </a:lnTo>
                    <a:lnTo>
                      <a:pt x="2278380" y="7366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20" name="Google Shape;660;p48">
                <a:extLst>
                  <a:ext uri="{FF2B5EF4-FFF2-40B4-BE49-F238E27FC236}">
                    <a16:creationId xmlns:a16="http://schemas.microsoft.com/office/drawing/2014/main" id="{DFCCF2C6-DE7F-4440-4907-2B096CED2A51}"/>
                  </a:ext>
                </a:extLst>
              </p:cNvPr>
              <p:cNvSpPr/>
              <p:nvPr/>
            </p:nvSpPr>
            <p:spPr>
              <a:xfrm>
                <a:off x="18412984" y="-867030"/>
                <a:ext cx="642580" cy="115878"/>
              </a:xfrm>
              <a:custGeom>
                <a:avLst/>
                <a:gdLst/>
                <a:ahLst/>
                <a:cxnLst/>
                <a:rect l="l" t="t" r="r" b="b"/>
                <a:pathLst>
                  <a:path w="232398" h="41909" extrusionOk="0">
                    <a:moveTo>
                      <a:pt x="22213" y="41910"/>
                    </a:moveTo>
                    <a:lnTo>
                      <a:pt x="1258" y="11430"/>
                    </a:lnTo>
                    <a:cubicBezTo>
                      <a:pt x="-1917" y="6985"/>
                      <a:pt x="1258" y="0"/>
                      <a:pt x="6973" y="0"/>
                    </a:cubicBezTo>
                    <a:lnTo>
                      <a:pt x="179058" y="0"/>
                    </a:lnTo>
                    <a:cubicBezTo>
                      <a:pt x="186043" y="0"/>
                      <a:pt x="192393" y="2540"/>
                      <a:pt x="197473" y="7620"/>
                    </a:cubicBezTo>
                    <a:lnTo>
                      <a:pt x="232398" y="41910"/>
                    </a:lnTo>
                    <a:lnTo>
                      <a:pt x="22213" y="4191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21" name="Google Shape;661;p48">
                <a:extLst>
                  <a:ext uri="{FF2B5EF4-FFF2-40B4-BE49-F238E27FC236}">
                    <a16:creationId xmlns:a16="http://schemas.microsoft.com/office/drawing/2014/main" id="{E9BF124B-16E5-16F6-89FE-AB98A1CD541F}"/>
                  </a:ext>
                </a:extLst>
              </p:cNvPr>
              <p:cNvSpPr/>
              <p:nvPr/>
            </p:nvSpPr>
            <p:spPr>
              <a:xfrm>
                <a:off x="17545330" y="-687885"/>
                <a:ext cx="2542509" cy="59694"/>
              </a:xfrm>
              <a:custGeom>
                <a:avLst/>
                <a:gdLst/>
                <a:ahLst/>
                <a:cxnLst/>
                <a:rect l="l" t="t" r="r" b="b"/>
                <a:pathLst>
                  <a:path w="919533" h="21589" extrusionOk="0">
                    <a:moveTo>
                      <a:pt x="909320" y="21590"/>
                    </a:moveTo>
                    <a:lnTo>
                      <a:pt x="10795" y="21590"/>
                    </a:lnTo>
                    <a:cubicBezTo>
                      <a:pt x="4445" y="21590"/>
                      <a:pt x="0" y="16510"/>
                      <a:pt x="0" y="10795"/>
                    </a:cubicBezTo>
                    <a:lnTo>
                      <a:pt x="0" y="10795"/>
                    </a:lnTo>
                    <a:cubicBezTo>
                      <a:pt x="0" y="4445"/>
                      <a:pt x="5080" y="0"/>
                      <a:pt x="10795" y="0"/>
                    </a:cubicBezTo>
                    <a:lnTo>
                      <a:pt x="908685" y="0"/>
                    </a:lnTo>
                    <a:cubicBezTo>
                      <a:pt x="915035" y="0"/>
                      <a:pt x="919480" y="5080"/>
                      <a:pt x="919480" y="10795"/>
                    </a:cubicBezTo>
                    <a:lnTo>
                      <a:pt x="919480" y="10795"/>
                    </a:lnTo>
                    <a:cubicBezTo>
                      <a:pt x="920115" y="16510"/>
                      <a:pt x="915035" y="21590"/>
                      <a:pt x="909320" y="2159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22" name="Google Shape;662;p48">
                <a:extLst>
                  <a:ext uri="{FF2B5EF4-FFF2-40B4-BE49-F238E27FC236}">
                    <a16:creationId xmlns:a16="http://schemas.microsoft.com/office/drawing/2014/main" id="{AD14E2E3-9E15-D412-E592-6F062A5E2E25}"/>
                  </a:ext>
                </a:extLst>
              </p:cNvPr>
              <p:cNvSpPr/>
              <p:nvPr/>
            </p:nvSpPr>
            <p:spPr>
              <a:xfrm>
                <a:off x="14088885" y="-687885"/>
                <a:ext cx="2542509" cy="59694"/>
              </a:xfrm>
              <a:custGeom>
                <a:avLst/>
                <a:gdLst/>
                <a:ahLst/>
                <a:cxnLst/>
                <a:rect l="l" t="t" r="r" b="b"/>
                <a:pathLst>
                  <a:path w="919533" h="21589" extrusionOk="0">
                    <a:moveTo>
                      <a:pt x="909320" y="21590"/>
                    </a:moveTo>
                    <a:lnTo>
                      <a:pt x="10795" y="21590"/>
                    </a:lnTo>
                    <a:cubicBezTo>
                      <a:pt x="4445" y="21590"/>
                      <a:pt x="0" y="16510"/>
                      <a:pt x="0" y="10795"/>
                    </a:cubicBezTo>
                    <a:lnTo>
                      <a:pt x="0" y="10795"/>
                    </a:lnTo>
                    <a:cubicBezTo>
                      <a:pt x="0" y="4445"/>
                      <a:pt x="5080" y="0"/>
                      <a:pt x="10795" y="0"/>
                    </a:cubicBezTo>
                    <a:lnTo>
                      <a:pt x="908685" y="0"/>
                    </a:lnTo>
                    <a:cubicBezTo>
                      <a:pt x="915035" y="0"/>
                      <a:pt x="919480" y="5080"/>
                      <a:pt x="919480" y="10795"/>
                    </a:cubicBezTo>
                    <a:lnTo>
                      <a:pt x="919480" y="10795"/>
                    </a:lnTo>
                    <a:cubicBezTo>
                      <a:pt x="920115" y="16510"/>
                      <a:pt x="915035" y="21590"/>
                      <a:pt x="909320" y="2159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23" name="Google Shape;663;p48">
                <a:extLst>
                  <a:ext uri="{FF2B5EF4-FFF2-40B4-BE49-F238E27FC236}">
                    <a16:creationId xmlns:a16="http://schemas.microsoft.com/office/drawing/2014/main" id="{A5C9493F-DD06-4345-092E-E0087D0D1CB1}"/>
                  </a:ext>
                </a:extLst>
              </p:cNvPr>
              <p:cNvSpPr/>
              <p:nvPr/>
            </p:nvSpPr>
            <p:spPr>
              <a:xfrm>
                <a:off x="18472666" y="-752869"/>
                <a:ext cx="579464" cy="412607"/>
              </a:xfrm>
              <a:custGeom>
                <a:avLst/>
                <a:gdLst/>
                <a:ahLst/>
                <a:cxnLst/>
                <a:rect l="l" t="t" r="r" b="b"/>
                <a:pathLst>
                  <a:path w="209571" h="149225" extrusionOk="0">
                    <a:moveTo>
                      <a:pt x="180975" y="149225"/>
                    </a:moveTo>
                    <a:lnTo>
                      <a:pt x="29845" y="149225"/>
                    </a:lnTo>
                    <a:cubicBezTo>
                      <a:pt x="13335" y="149225"/>
                      <a:pt x="0" y="135890"/>
                      <a:pt x="0" y="119380"/>
                    </a:cubicBezTo>
                    <a:lnTo>
                      <a:pt x="0" y="0"/>
                    </a:lnTo>
                    <a:lnTo>
                      <a:pt x="209550" y="0"/>
                    </a:lnTo>
                    <a:lnTo>
                      <a:pt x="209550" y="119380"/>
                    </a:lnTo>
                    <a:cubicBezTo>
                      <a:pt x="210185" y="135890"/>
                      <a:pt x="196850" y="149225"/>
                      <a:pt x="180975" y="14922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24" name="Google Shape;664;p48">
                <a:extLst>
                  <a:ext uri="{FF2B5EF4-FFF2-40B4-BE49-F238E27FC236}">
                    <a16:creationId xmlns:a16="http://schemas.microsoft.com/office/drawing/2014/main" id="{90EC421F-FF95-EB32-97C8-13666C2303B5}"/>
                  </a:ext>
                </a:extLst>
              </p:cNvPr>
              <p:cNvSpPr/>
              <p:nvPr/>
            </p:nvSpPr>
            <p:spPr>
              <a:xfrm>
                <a:off x="15160183" y="-752869"/>
                <a:ext cx="579464" cy="412607"/>
              </a:xfrm>
              <a:custGeom>
                <a:avLst/>
                <a:gdLst/>
                <a:ahLst/>
                <a:cxnLst/>
                <a:rect l="l" t="t" r="r" b="b"/>
                <a:pathLst>
                  <a:path w="209571" h="149225" extrusionOk="0">
                    <a:moveTo>
                      <a:pt x="29232" y="149225"/>
                    </a:moveTo>
                    <a:lnTo>
                      <a:pt x="179727" y="149225"/>
                    </a:lnTo>
                    <a:cubicBezTo>
                      <a:pt x="196237" y="149225"/>
                      <a:pt x="209572" y="135890"/>
                      <a:pt x="209572" y="119380"/>
                    </a:cubicBezTo>
                    <a:lnTo>
                      <a:pt x="209572" y="0"/>
                    </a:lnTo>
                    <a:lnTo>
                      <a:pt x="22" y="0"/>
                    </a:lnTo>
                    <a:lnTo>
                      <a:pt x="22" y="119380"/>
                    </a:lnTo>
                    <a:cubicBezTo>
                      <a:pt x="-613" y="135890"/>
                      <a:pt x="12722" y="149225"/>
                      <a:pt x="29232" y="14922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25" name="Google Shape;665;p48">
                <a:extLst>
                  <a:ext uri="{FF2B5EF4-FFF2-40B4-BE49-F238E27FC236}">
                    <a16:creationId xmlns:a16="http://schemas.microsoft.com/office/drawing/2014/main" id="{F3E47DAC-6E02-5174-0118-39530C9019BF}"/>
                  </a:ext>
                </a:extLst>
              </p:cNvPr>
              <p:cNvSpPr/>
              <p:nvPr/>
            </p:nvSpPr>
            <p:spPr>
              <a:xfrm>
                <a:off x="15158488" y="-867030"/>
                <a:ext cx="642580" cy="115878"/>
              </a:xfrm>
              <a:custGeom>
                <a:avLst/>
                <a:gdLst/>
                <a:ahLst/>
                <a:cxnLst/>
                <a:rect l="l" t="t" r="r" b="b"/>
                <a:pathLst>
                  <a:path w="232398" h="41909" extrusionOk="0">
                    <a:moveTo>
                      <a:pt x="210185" y="41910"/>
                    </a:moveTo>
                    <a:lnTo>
                      <a:pt x="231140" y="11430"/>
                    </a:lnTo>
                    <a:cubicBezTo>
                      <a:pt x="234315" y="6985"/>
                      <a:pt x="231140" y="0"/>
                      <a:pt x="225425" y="0"/>
                    </a:cubicBezTo>
                    <a:lnTo>
                      <a:pt x="53340" y="0"/>
                    </a:lnTo>
                    <a:cubicBezTo>
                      <a:pt x="46355" y="0"/>
                      <a:pt x="40005" y="2540"/>
                      <a:pt x="34925" y="7620"/>
                    </a:cubicBezTo>
                    <a:lnTo>
                      <a:pt x="0" y="41910"/>
                    </a:lnTo>
                    <a:lnTo>
                      <a:pt x="210185" y="41910"/>
                    </a:ln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26" name="Google Shape;666;p48">
                <a:extLst>
                  <a:ext uri="{FF2B5EF4-FFF2-40B4-BE49-F238E27FC236}">
                    <a16:creationId xmlns:a16="http://schemas.microsoft.com/office/drawing/2014/main" id="{54427652-E278-D3B5-A395-D2A1F020A0DB}"/>
                  </a:ext>
                </a:extLst>
              </p:cNvPr>
              <p:cNvSpPr/>
              <p:nvPr/>
            </p:nvSpPr>
            <p:spPr>
              <a:xfrm>
                <a:off x="15306019" y="-1912041"/>
                <a:ext cx="172063" cy="182598"/>
              </a:xfrm>
              <a:custGeom>
                <a:avLst/>
                <a:gdLst/>
                <a:ahLst/>
                <a:cxnLst/>
                <a:rect l="l" t="t" r="r" b="b"/>
                <a:pathLst>
                  <a:path w="62229" h="66039" extrusionOk="0">
                    <a:moveTo>
                      <a:pt x="31115" y="0"/>
                    </a:moveTo>
                    <a:cubicBezTo>
                      <a:pt x="31115" y="31115"/>
                      <a:pt x="5080" y="33020"/>
                      <a:pt x="0" y="33020"/>
                    </a:cubicBezTo>
                    <a:cubicBezTo>
                      <a:pt x="5080" y="33020"/>
                      <a:pt x="31115" y="34925"/>
                      <a:pt x="31115" y="66040"/>
                    </a:cubicBezTo>
                    <a:cubicBezTo>
                      <a:pt x="31115" y="34925"/>
                      <a:pt x="57150" y="33020"/>
                      <a:pt x="62230" y="33020"/>
                    </a:cubicBezTo>
                    <a:cubicBezTo>
                      <a:pt x="57150" y="32385"/>
                      <a:pt x="31115" y="30480"/>
                      <a:pt x="31115"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27" name="Google Shape;667;p48">
                <a:extLst>
                  <a:ext uri="{FF2B5EF4-FFF2-40B4-BE49-F238E27FC236}">
                    <a16:creationId xmlns:a16="http://schemas.microsoft.com/office/drawing/2014/main" id="{74405FC7-BB8B-B173-A0A9-4C2FFC9C91D9}"/>
                  </a:ext>
                </a:extLst>
              </p:cNvPr>
              <p:cNvSpPr/>
              <p:nvPr/>
            </p:nvSpPr>
            <p:spPr>
              <a:xfrm>
                <a:off x="15304260" y="-1822472"/>
                <a:ext cx="1756" cy="17558"/>
              </a:xfrm>
              <a:custGeom>
                <a:avLst/>
                <a:gdLst/>
                <a:ahLst/>
                <a:cxnLst/>
                <a:rect l="l" t="t" r="r" b="b"/>
                <a:pathLst>
                  <a:path w="635" h="6350" extrusionOk="0">
                    <a:moveTo>
                      <a:pt x="0" y="0"/>
                    </a:moveTo>
                    <a:cubicBezTo>
                      <a:pt x="0" y="0"/>
                      <a:pt x="0" y="0"/>
                      <a:pt x="635" y="0"/>
                    </a:cubicBezTo>
                    <a:cubicBezTo>
                      <a:pt x="635" y="0"/>
                      <a:pt x="0" y="0"/>
                      <a:pt x="0"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28" name="Google Shape;668;p48">
                <a:extLst>
                  <a:ext uri="{FF2B5EF4-FFF2-40B4-BE49-F238E27FC236}">
                    <a16:creationId xmlns:a16="http://schemas.microsoft.com/office/drawing/2014/main" id="{B4712A4D-5085-9197-4870-A55D0E31F72A}"/>
                  </a:ext>
                </a:extLst>
              </p:cNvPr>
              <p:cNvSpPr/>
              <p:nvPr/>
            </p:nvSpPr>
            <p:spPr>
              <a:xfrm>
                <a:off x="15478136" y="-1822472"/>
                <a:ext cx="1756" cy="17558"/>
              </a:xfrm>
              <a:custGeom>
                <a:avLst/>
                <a:gdLst/>
                <a:ahLst/>
                <a:cxnLst/>
                <a:rect l="l" t="t" r="r" b="b"/>
                <a:pathLst>
                  <a:path w="635" h="6350" extrusionOk="0">
                    <a:moveTo>
                      <a:pt x="0" y="0"/>
                    </a:moveTo>
                    <a:cubicBezTo>
                      <a:pt x="635" y="0"/>
                      <a:pt x="635" y="0"/>
                      <a:pt x="635" y="0"/>
                    </a:cubicBezTo>
                    <a:cubicBezTo>
                      <a:pt x="635" y="0"/>
                      <a:pt x="635" y="0"/>
                      <a:pt x="0"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29" name="Google Shape;669;p48">
                <a:extLst>
                  <a:ext uri="{FF2B5EF4-FFF2-40B4-BE49-F238E27FC236}">
                    <a16:creationId xmlns:a16="http://schemas.microsoft.com/office/drawing/2014/main" id="{65E3AA3A-2216-A166-0695-80E38DC931CB}"/>
                  </a:ext>
                </a:extLst>
              </p:cNvPr>
              <p:cNvSpPr/>
              <p:nvPr/>
            </p:nvSpPr>
            <p:spPr>
              <a:xfrm>
                <a:off x="17322274" y="-1330701"/>
                <a:ext cx="150997" cy="161531"/>
              </a:xfrm>
              <a:custGeom>
                <a:avLst/>
                <a:gdLst/>
                <a:ahLst/>
                <a:cxnLst/>
                <a:rect l="l" t="t" r="r" b="b"/>
                <a:pathLst>
                  <a:path w="54610" h="58420" extrusionOk="0">
                    <a:moveTo>
                      <a:pt x="27305" y="0"/>
                    </a:moveTo>
                    <a:cubicBezTo>
                      <a:pt x="27305" y="27305"/>
                      <a:pt x="4445" y="29210"/>
                      <a:pt x="0" y="29210"/>
                    </a:cubicBezTo>
                    <a:cubicBezTo>
                      <a:pt x="4445" y="29210"/>
                      <a:pt x="27305" y="31115"/>
                      <a:pt x="27305" y="58420"/>
                    </a:cubicBezTo>
                    <a:cubicBezTo>
                      <a:pt x="27305" y="31115"/>
                      <a:pt x="50165" y="29210"/>
                      <a:pt x="54610" y="29210"/>
                    </a:cubicBezTo>
                    <a:cubicBezTo>
                      <a:pt x="50165" y="29210"/>
                      <a:pt x="27305" y="27305"/>
                      <a:pt x="27305"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30" name="Google Shape;670;p48">
                <a:extLst>
                  <a:ext uri="{FF2B5EF4-FFF2-40B4-BE49-F238E27FC236}">
                    <a16:creationId xmlns:a16="http://schemas.microsoft.com/office/drawing/2014/main" id="{B866888C-C70C-DD05-37A3-CE72C3E7FE34}"/>
                  </a:ext>
                </a:extLst>
              </p:cNvPr>
              <p:cNvSpPr/>
              <p:nvPr/>
            </p:nvSpPr>
            <p:spPr>
              <a:xfrm>
                <a:off x="17318765" y="-1249908"/>
                <a:ext cx="1756" cy="17558"/>
              </a:xfrm>
              <a:custGeom>
                <a:avLst/>
                <a:gdLst/>
                <a:ahLst/>
                <a:cxnLst/>
                <a:rect l="l" t="t" r="r" b="b"/>
                <a:pathLst>
                  <a:path w="635" h="6350" extrusionOk="0">
                    <a:moveTo>
                      <a:pt x="0" y="0"/>
                    </a:moveTo>
                    <a:cubicBezTo>
                      <a:pt x="0" y="0"/>
                      <a:pt x="0" y="0"/>
                      <a:pt x="635" y="0"/>
                    </a:cubicBezTo>
                    <a:cubicBezTo>
                      <a:pt x="635" y="0"/>
                      <a:pt x="0" y="0"/>
                      <a:pt x="0"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31" name="Google Shape;671;p48">
                <a:extLst>
                  <a:ext uri="{FF2B5EF4-FFF2-40B4-BE49-F238E27FC236}">
                    <a16:creationId xmlns:a16="http://schemas.microsoft.com/office/drawing/2014/main" id="{42AD4E33-30B5-B363-5ED5-C5854492A973}"/>
                  </a:ext>
                </a:extLst>
              </p:cNvPr>
              <p:cNvSpPr/>
              <p:nvPr/>
            </p:nvSpPr>
            <p:spPr>
              <a:xfrm>
                <a:off x="17473318" y="-1249908"/>
                <a:ext cx="1756" cy="17558"/>
              </a:xfrm>
              <a:custGeom>
                <a:avLst/>
                <a:gdLst/>
                <a:ahLst/>
                <a:cxnLst/>
                <a:rect l="l" t="t" r="r" b="b"/>
                <a:pathLst>
                  <a:path w="635" h="6350" extrusionOk="0">
                    <a:moveTo>
                      <a:pt x="0" y="0"/>
                    </a:moveTo>
                    <a:cubicBezTo>
                      <a:pt x="635" y="0"/>
                      <a:pt x="635" y="0"/>
                      <a:pt x="635" y="0"/>
                    </a:cubicBezTo>
                    <a:cubicBezTo>
                      <a:pt x="635" y="0"/>
                      <a:pt x="635" y="0"/>
                      <a:pt x="0"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32" name="Google Shape;672;p48">
                <a:extLst>
                  <a:ext uri="{FF2B5EF4-FFF2-40B4-BE49-F238E27FC236}">
                    <a16:creationId xmlns:a16="http://schemas.microsoft.com/office/drawing/2014/main" id="{1E4D6E49-C5E9-BCD2-A913-2648FE970B91}"/>
                  </a:ext>
                </a:extLst>
              </p:cNvPr>
              <p:cNvSpPr/>
              <p:nvPr/>
            </p:nvSpPr>
            <p:spPr>
              <a:xfrm>
                <a:off x="18996052" y="-1228835"/>
                <a:ext cx="245808" cy="259855"/>
              </a:xfrm>
              <a:custGeom>
                <a:avLst/>
                <a:gdLst/>
                <a:ahLst/>
                <a:cxnLst/>
                <a:rect l="l" t="t" r="r" b="b"/>
                <a:pathLst>
                  <a:path w="88900" h="93980" extrusionOk="0">
                    <a:moveTo>
                      <a:pt x="44450" y="0"/>
                    </a:moveTo>
                    <a:cubicBezTo>
                      <a:pt x="44450" y="44450"/>
                      <a:pt x="6985" y="46990"/>
                      <a:pt x="0" y="46990"/>
                    </a:cubicBezTo>
                    <a:cubicBezTo>
                      <a:pt x="6985" y="46990"/>
                      <a:pt x="44450" y="50165"/>
                      <a:pt x="44450" y="93980"/>
                    </a:cubicBezTo>
                    <a:cubicBezTo>
                      <a:pt x="44450" y="49530"/>
                      <a:pt x="81280" y="46990"/>
                      <a:pt x="88900" y="46990"/>
                    </a:cubicBezTo>
                    <a:cubicBezTo>
                      <a:pt x="81280" y="46990"/>
                      <a:pt x="44450" y="44450"/>
                      <a:pt x="44450"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33" name="Google Shape;673;p48">
                <a:extLst>
                  <a:ext uri="{FF2B5EF4-FFF2-40B4-BE49-F238E27FC236}">
                    <a16:creationId xmlns:a16="http://schemas.microsoft.com/office/drawing/2014/main" id="{4B5FC714-7B86-3698-648E-B22FC42D8BA2}"/>
                  </a:ext>
                </a:extLst>
              </p:cNvPr>
              <p:cNvSpPr/>
              <p:nvPr/>
            </p:nvSpPr>
            <p:spPr>
              <a:xfrm>
                <a:off x="18992537" y="-1097111"/>
                <a:ext cx="3512" cy="17558"/>
              </a:xfrm>
              <a:custGeom>
                <a:avLst/>
                <a:gdLst/>
                <a:ahLst/>
                <a:cxnLst/>
                <a:rect l="l" t="t" r="r" b="b"/>
                <a:pathLst>
                  <a:path w="1270" h="6350" extrusionOk="0">
                    <a:moveTo>
                      <a:pt x="0" y="0"/>
                    </a:moveTo>
                    <a:cubicBezTo>
                      <a:pt x="0" y="0"/>
                      <a:pt x="635" y="0"/>
                      <a:pt x="1270" y="0"/>
                    </a:cubicBezTo>
                    <a:cubicBezTo>
                      <a:pt x="635" y="0"/>
                      <a:pt x="0" y="0"/>
                      <a:pt x="0"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534" name="Google Shape;674;p48">
                <a:extLst>
                  <a:ext uri="{FF2B5EF4-FFF2-40B4-BE49-F238E27FC236}">
                    <a16:creationId xmlns:a16="http://schemas.microsoft.com/office/drawing/2014/main" id="{49A7F577-37A0-C852-478E-5E1CDD808258}"/>
                  </a:ext>
                </a:extLst>
              </p:cNvPr>
              <p:cNvSpPr/>
              <p:nvPr/>
            </p:nvSpPr>
            <p:spPr>
              <a:xfrm>
                <a:off x="17257763" y="-1693461"/>
                <a:ext cx="3509" cy="17558"/>
              </a:xfrm>
              <a:custGeom>
                <a:avLst/>
                <a:gdLst/>
                <a:ahLst/>
                <a:cxnLst/>
                <a:rect l="l" t="t" r="r" b="b"/>
                <a:pathLst>
                  <a:path w="1269" h="6350" extrusionOk="0">
                    <a:moveTo>
                      <a:pt x="0" y="0"/>
                    </a:moveTo>
                    <a:cubicBezTo>
                      <a:pt x="635" y="0"/>
                      <a:pt x="1270" y="0"/>
                      <a:pt x="1270" y="0"/>
                    </a:cubicBezTo>
                    <a:cubicBezTo>
                      <a:pt x="1270" y="0"/>
                      <a:pt x="635" y="0"/>
                      <a:pt x="0" y="0"/>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
          <p:nvSpPr>
            <p:cNvPr id="6" name="Google Shape;675;p48">
              <a:extLst>
                <a:ext uri="{FF2B5EF4-FFF2-40B4-BE49-F238E27FC236}">
                  <a16:creationId xmlns:a16="http://schemas.microsoft.com/office/drawing/2014/main" id="{F542E7C2-43E6-7A4B-23F8-2A793C71F8F9}"/>
                </a:ext>
              </a:extLst>
            </p:cNvPr>
            <p:cNvSpPr/>
            <p:nvPr/>
          </p:nvSpPr>
          <p:spPr>
            <a:xfrm>
              <a:off x="3353534" y="534998"/>
              <a:ext cx="564614" cy="560434"/>
            </a:xfrm>
            <a:custGeom>
              <a:avLst/>
              <a:gdLst/>
              <a:ahLst/>
              <a:cxnLst/>
              <a:rect l="l" t="t" r="r" b="b"/>
              <a:pathLst>
                <a:path w="223831" h="222174" extrusionOk="0">
                  <a:moveTo>
                    <a:pt x="55021" y="222175"/>
                  </a:moveTo>
                  <a:cubicBezTo>
                    <a:pt x="55021" y="222175"/>
                    <a:pt x="263936" y="201855"/>
                    <a:pt x="216946" y="112320"/>
                  </a:cubicBezTo>
                  <a:cubicBezTo>
                    <a:pt x="180116" y="44375"/>
                    <a:pt x="107091" y="97715"/>
                    <a:pt x="107091" y="97715"/>
                  </a:cubicBezTo>
                  <a:cubicBezTo>
                    <a:pt x="107091" y="97715"/>
                    <a:pt x="96296" y="16435"/>
                    <a:pt x="43591" y="1195"/>
                  </a:cubicBezTo>
                  <a:cubicBezTo>
                    <a:pt x="-8479" y="-15315"/>
                    <a:pt x="-24354" y="143435"/>
                    <a:pt x="55021" y="2221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7" name="Google Shape;676;p48">
              <a:extLst>
                <a:ext uri="{FF2B5EF4-FFF2-40B4-BE49-F238E27FC236}">
                  <a16:creationId xmlns:a16="http://schemas.microsoft.com/office/drawing/2014/main" id="{28A60911-BD92-C48B-2D01-B00ACDEA1753}"/>
                </a:ext>
              </a:extLst>
            </p:cNvPr>
            <p:cNvSpPr/>
            <p:nvPr/>
          </p:nvSpPr>
          <p:spPr>
            <a:xfrm flipH="1">
              <a:off x="1048014" y="1345260"/>
              <a:ext cx="347870" cy="431370"/>
            </a:xfrm>
            <a:custGeom>
              <a:avLst/>
              <a:gdLst/>
              <a:ahLst/>
              <a:cxnLst/>
              <a:rect l="l" t="t" r="r" b="b"/>
              <a:pathLst>
                <a:path w="137907" h="171009" extrusionOk="0">
                  <a:moveTo>
                    <a:pt x="22653" y="171010"/>
                  </a:moveTo>
                  <a:cubicBezTo>
                    <a:pt x="22653" y="171010"/>
                    <a:pt x="156638" y="153230"/>
                    <a:pt x="135683" y="84650"/>
                  </a:cubicBezTo>
                  <a:cubicBezTo>
                    <a:pt x="118538" y="32580"/>
                    <a:pt x="67738" y="74490"/>
                    <a:pt x="67738" y="74490"/>
                  </a:cubicBezTo>
                  <a:cubicBezTo>
                    <a:pt x="67738" y="74490"/>
                    <a:pt x="68373" y="11625"/>
                    <a:pt x="36623" y="830"/>
                  </a:cubicBezTo>
                  <a:cubicBezTo>
                    <a:pt x="4873" y="-11235"/>
                    <a:pt x="-19892" y="111319"/>
                    <a:pt x="22653" y="171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5" name="Google Shape;305;p30"/>
          <p:cNvSpPr txBox="1">
            <a:spLocks noGrp="1"/>
          </p:cNvSpPr>
          <p:nvPr>
            <p:ph type="title"/>
          </p:nvPr>
        </p:nvSpPr>
        <p:spPr>
          <a:xfrm>
            <a:off x="720000" y="445025"/>
            <a:ext cx="7704000" cy="6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3200" b="1" i="0" dirty="0">
                <a:solidFill>
                  <a:schemeClr val="tx1"/>
                </a:solidFill>
                <a:latin typeface="Varela Round" panose="00000500000000000000" pitchFamily="2" charset="-79"/>
                <a:ea typeface="Calibri" panose="020F0502020204030204" pitchFamily="34" charset="0"/>
                <a:cs typeface="Varela Round" panose="00000500000000000000" pitchFamily="2" charset="-79"/>
              </a:rPr>
              <a:t>PROJECT PRESENTED BY</a:t>
            </a:r>
            <a:endParaRPr lang="en-IN" b="1" i="0" dirty="0">
              <a:solidFill>
                <a:schemeClr val="tx1"/>
              </a:solidFill>
            </a:endParaRPr>
          </a:p>
        </p:txBody>
      </p:sp>
      <p:pic>
        <p:nvPicPr>
          <p:cNvPr id="9" name="Picture 8">
            <a:extLst>
              <a:ext uri="{FF2B5EF4-FFF2-40B4-BE49-F238E27FC236}">
                <a16:creationId xmlns:a16="http://schemas.microsoft.com/office/drawing/2014/main" id="{385D34EF-3381-D53F-A53D-C15D241A7728}"/>
              </a:ext>
            </a:extLst>
          </p:cNvPr>
          <p:cNvPicPr>
            <a:picLocks noChangeAspect="1"/>
          </p:cNvPicPr>
          <p:nvPr/>
        </p:nvPicPr>
        <p:blipFill>
          <a:blip r:embed="rId3"/>
          <a:stretch>
            <a:fillRect/>
          </a:stretch>
        </p:blipFill>
        <p:spPr>
          <a:xfrm>
            <a:off x="165752" y="1033109"/>
            <a:ext cx="8565267" cy="31459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1"/>
          <p:cNvSpPr/>
          <p:nvPr/>
        </p:nvSpPr>
        <p:spPr>
          <a:xfrm>
            <a:off x="2716075" y="3113951"/>
            <a:ext cx="671700" cy="671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314" name="Google Shape;314;p31"/>
          <p:cNvSpPr/>
          <p:nvPr/>
        </p:nvSpPr>
        <p:spPr>
          <a:xfrm>
            <a:off x="593040" y="3148088"/>
            <a:ext cx="671700" cy="671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315" name="Google Shape;315;p31"/>
          <p:cNvSpPr/>
          <p:nvPr/>
        </p:nvSpPr>
        <p:spPr>
          <a:xfrm>
            <a:off x="7991310" y="1346472"/>
            <a:ext cx="671700" cy="671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316" name="Google Shape;316;p31"/>
          <p:cNvSpPr/>
          <p:nvPr/>
        </p:nvSpPr>
        <p:spPr>
          <a:xfrm>
            <a:off x="6396401" y="1336108"/>
            <a:ext cx="671700" cy="671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317" name="Google Shape;317;p31"/>
          <p:cNvSpPr/>
          <p:nvPr/>
        </p:nvSpPr>
        <p:spPr>
          <a:xfrm>
            <a:off x="2684575" y="1329786"/>
            <a:ext cx="671700" cy="671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318" name="Google Shape;318;p31"/>
          <p:cNvSpPr/>
          <p:nvPr/>
        </p:nvSpPr>
        <p:spPr>
          <a:xfrm>
            <a:off x="626899" y="1336667"/>
            <a:ext cx="671700" cy="671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319" name="Google Shape;319;p31"/>
          <p:cNvSpPr txBox="1">
            <a:spLocks noGrp="1"/>
          </p:cNvSpPr>
          <p:nvPr>
            <p:ph type="title"/>
          </p:nvPr>
        </p:nvSpPr>
        <p:spPr>
          <a:xfrm>
            <a:off x="720000" y="445025"/>
            <a:ext cx="3852000" cy="64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0" dirty="0"/>
              <a:t>Table of contents</a:t>
            </a:r>
            <a:endParaRPr i="0" dirty="0"/>
          </a:p>
        </p:txBody>
      </p:sp>
      <p:sp>
        <p:nvSpPr>
          <p:cNvPr id="320" name="Google Shape;320;p31"/>
          <p:cNvSpPr txBox="1">
            <a:spLocks noGrp="1"/>
          </p:cNvSpPr>
          <p:nvPr>
            <p:ph type="title" idx="2"/>
          </p:nvPr>
        </p:nvSpPr>
        <p:spPr>
          <a:xfrm>
            <a:off x="595399" y="1466417"/>
            <a:ext cx="734700" cy="41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321" name="Google Shape;321;p31"/>
          <p:cNvSpPr txBox="1">
            <a:spLocks noGrp="1"/>
          </p:cNvSpPr>
          <p:nvPr>
            <p:ph type="title" idx="3"/>
          </p:nvPr>
        </p:nvSpPr>
        <p:spPr>
          <a:xfrm>
            <a:off x="7959810" y="1475322"/>
            <a:ext cx="734700" cy="41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22" name="Google Shape;322;p31"/>
          <p:cNvSpPr txBox="1">
            <a:spLocks noGrp="1"/>
          </p:cNvSpPr>
          <p:nvPr>
            <p:ph type="title" idx="4"/>
          </p:nvPr>
        </p:nvSpPr>
        <p:spPr>
          <a:xfrm>
            <a:off x="2653075" y="1459536"/>
            <a:ext cx="734700" cy="41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23" name="Google Shape;323;p31"/>
          <p:cNvSpPr txBox="1">
            <a:spLocks noGrp="1"/>
          </p:cNvSpPr>
          <p:nvPr>
            <p:ph type="title" idx="5"/>
          </p:nvPr>
        </p:nvSpPr>
        <p:spPr>
          <a:xfrm>
            <a:off x="561540" y="3276938"/>
            <a:ext cx="734700" cy="41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324" name="Google Shape;324;p31"/>
          <p:cNvSpPr txBox="1">
            <a:spLocks noGrp="1"/>
          </p:cNvSpPr>
          <p:nvPr>
            <p:ph type="title" idx="6"/>
          </p:nvPr>
        </p:nvSpPr>
        <p:spPr>
          <a:xfrm>
            <a:off x="6364901" y="1465858"/>
            <a:ext cx="734700" cy="41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25" name="Google Shape;325;p31"/>
          <p:cNvSpPr txBox="1">
            <a:spLocks noGrp="1"/>
          </p:cNvSpPr>
          <p:nvPr>
            <p:ph type="title" idx="7"/>
          </p:nvPr>
        </p:nvSpPr>
        <p:spPr>
          <a:xfrm>
            <a:off x="2684575" y="3243701"/>
            <a:ext cx="734700" cy="412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07</a:t>
            </a:r>
            <a:endParaRPr dirty="0"/>
          </a:p>
        </p:txBody>
      </p:sp>
      <p:sp>
        <p:nvSpPr>
          <p:cNvPr id="326" name="Google Shape;326;p31"/>
          <p:cNvSpPr txBox="1">
            <a:spLocks noGrp="1"/>
          </p:cNvSpPr>
          <p:nvPr>
            <p:ph type="subTitle" idx="1"/>
          </p:nvPr>
        </p:nvSpPr>
        <p:spPr>
          <a:xfrm>
            <a:off x="255126" y="2008526"/>
            <a:ext cx="1415245" cy="548862"/>
          </a:xfrm>
          <a:prstGeom prst="rect">
            <a:avLst/>
          </a:prstGeom>
        </p:spPr>
        <p:txBody>
          <a:bodyPr spcFirstLastPara="1" wrap="square" lIns="91425" tIns="91425" rIns="91425" bIns="91425" anchor="t" anchorCtr="0">
            <a:noAutofit/>
          </a:bodyPr>
          <a:lstStyle/>
          <a:p>
            <a:pPr marL="0" indent="0"/>
            <a:r>
              <a:rPr lang="en-IN" sz="1400" b="1" i="0" dirty="0">
                <a:solidFill>
                  <a:schemeClr val="tx1"/>
                </a:solidFill>
                <a:latin typeface="Varela Round" panose="00000500000000000000" pitchFamily="2" charset="-79"/>
                <a:cs typeface="Varela Round" panose="00000500000000000000" pitchFamily="2" charset="-79"/>
              </a:rPr>
              <a:t>Introduction</a:t>
            </a:r>
          </a:p>
        </p:txBody>
      </p:sp>
      <p:sp>
        <p:nvSpPr>
          <p:cNvPr id="327" name="Google Shape;327;p31"/>
          <p:cNvSpPr txBox="1">
            <a:spLocks noGrp="1"/>
          </p:cNvSpPr>
          <p:nvPr>
            <p:ph type="subTitle" idx="8"/>
          </p:nvPr>
        </p:nvSpPr>
        <p:spPr>
          <a:xfrm>
            <a:off x="3987666" y="2126547"/>
            <a:ext cx="2305500" cy="738900"/>
          </a:xfrm>
          <a:prstGeom prst="rect">
            <a:avLst/>
          </a:prstGeom>
        </p:spPr>
        <p:txBody>
          <a:bodyPr spcFirstLastPara="1" wrap="square" lIns="91425" tIns="91425" rIns="91425" bIns="91425" anchor="t" anchorCtr="0">
            <a:noAutofit/>
          </a:bodyPr>
          <a:lstStyle/>
          <a:p>
            <a:pPr marL="0" indent="0"/>
            <a:r>
              <a:rPr lang="en-IN" sz="1400" b="1" i="0" dirty="0">
                <a:latin typeface="Varela Round" panose="00000500000000000000" pitchFamily="2" charset="-79"/>
                <a:cs typeface="Varela Round" panose="00000500000000000000" pitchFamily="2" charset="-79"/>
              </a:rPr>
              <a:t>Dataset</a:t>
            </a:r>
          </a:p>
        </p:txBody>
      </p:sp>
      <p:sp>
        <p:nvSpPr>
          <p:cNvPr id="328" name="Google Shape;328;p31"/>
          <p:cNvSpPr txBox="1">
            <a:spLocks noGrp="1"/>
          </p:cNvSpPr>
          <p:nvPr>
            <p:ph type="subTitle" idx="9"/>
          </p:nvPr>
        </p:nvSpPr>
        <p:spPr>
          <a:xfrm>
            <a:off x="5611685" y="2047033"/>
            <a:ext cx="2305500" cy="738900"/>
          </a:xfrm>
          <a:prstGeom prst="rect">
            <a:avLst/>
          </a:prstGeom>
        </p:spPr>
        <p:txBody>
          <a:bodyPr spcFirstLastPara="1" wrap="square" lIns="91425" tIns="91425" rIns="91425" bIns="91425" anchor="t" anchorCtr="0">
            <a:noAutofit/>
          </a:bodyPr>
          <a:lstStyle/>
          <a:p>
            <a:pPr marL="0" indent="0"/>
            <a:r>
              <a:rPr lang="en-US" sz="1400" b="1" i="0" dirty="0">
                <a:latin typeface="Varela Round" panose="00000500000000000000" pitchFamily="2" charset="-79"/>
                <a:cs typeface="Varela Round" panose="00000500000000000000" pitchFamily="2" charset="-79"/>
              </a:rPr>
              <a:t>Data </a:t>
            </a:r>
          </a:p>
          <a:p>
            <a:pPr marL="0" indent="0"/>
            <a:r>
              <a:rPr lang="en-US" sz="1400" b="1" i="0" dirty="0">
                <a:latin typeface="Varela Round" panose="00000500000000000000" pitchFamily="2" charset="-79"/>
                <a:cs typeface="Varela Round" panose="00000500000000000000" pitchFamily="2" charset="-79"/>
              </a:rPr>
              <a:t>Preprocessing</a:t>
            </a:r>
            <a:endParaRPr lang="en-IN" sz="1400" b="1" i="0" dirty="0">
              <a:latin typeface="Varela Round" panose="00000500000000000000" pitchFamily="2" charset="-79"/>
              <a:cs typeface="Varela Round" panose="00000500000000000000" pitchFamily="2" charset="-79"/>
            </a:endParaRPr>
          </a:p>
        </p:txBody>
      </p:sp>
      <p:sp>
        <p:nvSpPr>
          <p:cNvPr id="329" name="Google Shape;329;p31"/>
          <p:cNvSpPr txBox="1">
            <a:spLocks noGrp="1"/>
          </p:cNvSpPr>
          <p:nvPr>
            <p:ph type="subTitle" idx="13"/>
          </p:nvPr>
        </p:nvSpPr>
        <p:spPr>
          <a:xfrm>
            <a:off x="7235704" y="2077352"/>
            <a:ext cx="2305500" cy="738900"/>
          </a:xfrm>
          <a:prstGeom prst="rect">
            <a:avLst/>
          </a:prstGeom>
        </p:spPr>
        <p:txBody>
          <a:bodyPr spcFirstLastPara="1" wrap="square" lIns="91425" tIns="91425" rIns="91425" bIns="91425" anchor="t" anchorCtr="0">
            <a:noAutofit/>
          </a:bodyPr>
          <a:lstStyle/>
          <a:p>
            <a:pPr marL="0" indent="0"/>
            <a:r>
              <a:rPr lang="en-US" sz="1400" b="1" i="0" dirty="0">
                <a:latin typeface="Varela Round" panose="00000500000000000000" pitchFamily="2" charset="-79"/>
                <a:cs typeface="Varela Round" panose="00000500000000000000" pitchFamily="2" charset="-79"/>
              </a:rPr>
              <a:t>Model Selection</a:t>
            </a:r>
            <a:endParaRPr lang="en-IN" sz="1400" b="1" i="0" dirty="0">
              <a:latin typeface="Varela Round" panose="00000500000000000000" pitchFamily="2" charset="-79"/>
              <a:cs typeface="Varela Round" panose="00000500000000000000" pitchFamily="2" charset="-79"/>
            </a:endParaRPr>
          </a:p>
        </p:txBody>
      </p:sp>
      <p:sp>
        <p:nvSpPr>
          <p:cNvPr id="330" name="Google Shape;330;p31"/>
          <p:cNvSpPr txBox="1">
            <a:spLocks noGrp="1"/>
          </p:cNvSpPr>
          <p:nvPr>
            <p:ph type="subTitle" idx="14"/>
          </p:nvPr>
        </p:nvSpPr>
        <p:spPr>
          <a:xfrm>
            <a:off x="-75765" y="3948638"/>
            <a:ext cx="2305500" cy="738900"/>
          </a:xfrm>
          <a:prstGeom prst="rect">
            <a:avLst/>
          </a:prstGeom>
        </p:spPr>
        <p:txBody>
          <a:bodyPr spcFirstLastPara="1" wrap="square" lIns="91425" tIns="91425" rIns="91425" bIns="91425" anchor="t" anchorCtr="0">
            <a:noAutofit/>
          </a:bodyPr>
          <a:lstStyle/>
          <a:p>
            <a:pPr marL="0" indent="0"/>
            <a:r>
              <a:rPr lang="en-US" sz="1400" b="1" i="0" dirty="0">
                <a:latin typeface="Varela Round" panose="00000500000000000000" pitchFamily="2" charset="-79"/>
                <a:cs typeface="Varela Round" panose="00000500000000000000" pitchFamily="2" charset="-79"/>
              </a:rPr>
              <a:t>Flow chart</a:t>
            </a:r>
          </a:p>
        </p:txBody>
      </p:sp>
      <p:sp>
        <p:nvSpPr>
          <p:cNvPr id="331" name="Google Shape;331;p31"/>
          <p:cNvSpPr txBox="1">
            <a:spLocks noGrp="1"/>
          </p:cNvSpPr>
          <p:nvPr>
            <p:ph type="subTitle" idx="15"/>
          </p:nvPr>
        </p:nvSpPr>
        <p:spPr>
          <a:xfrm>
            <a:off x="1851264" y="3948638"/>
            <a:ext cx="2305500" cy="738900"/>
          </a:xfrm>
          <a:prstGeom prst="rect">
            <a:avLst/>
          </a:prstGeom>
        </p:spPr>
        <p:txBody>
          <a:bodyPr spcFirstLastPara="1" wrap="square" lIns="91425" tIns="91425" rIns="91425" bIns="91425" anchor="t" anchorCtr="0">
            <a:noAutofit/>
          </a:bodyPr>
          <a:lstStyle/>
          <a:p>
            <a:pPr marL="0" indent="0"/>
            <a:r>
              <a:rPr lang="en-IN" sz="1400" b="1" i="0" dirty="0">
                <a:latin typeface="Varela Round" panose="00000500000000000000" pitchFamily="2" charset="-79"/>
                <a:cs typeface="Varela Round" panose="00000500000000000000" pitchFamily="2" charset="-79"/>
              </a:rPr>
              <a:t>Evaluation Metrics </a:t>
            </a:r>
          </a:p>
        </p:txBody>
      </p:sp>
      <p:sp>
        <p:nvSpPr>
          <p:cNvPr id="3" name="Google Shape;313;p31">
            <a:extLst>
              <a:ext uri="{FF2B5EF4-FFF2-40B4-BE49-F238E27FC236}">
                <a16:creationId xmlns:a16="http://schemas.microsoft.com/office/drawing/2014/main" id="{8ADC89E7-B94D-9D34-A3E4-457480932011}"/>
              </a:ext>
            </a:extLst>
          </p:cNvPr>
          <p:cNvSpPr/>
          <p:nvPr/>
        </p:nvSpPr>
        <p:spPr>
          <a:xfrm>
            <a:off x="4744373" y="3108782"/>
            <a:ext cx="671700" cy="671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4" name="Google Shape;325;p31">
            <a:extLst>
              <a:ext uri="{FF2B5EF4-FFF2-40B4-BE49-F238E27FC236}">
                <a16:creationId xmlns:a16="http://schemas.microsoft.com/office/drawing/2014/main" id="{81741523-1A03-E658-A2D3-1B4778CC7148}"/>
              </a:ext>
            </a:extLst>
          </p:cNvPr>
          <p:cNvSpPr txBox="1">
            <a:spLocks/>
          </p:cNvSpPr>
          <p:nvPr/>
        </p:nvSpPr>
        <p:spPr>
          <a:xfrm>
            <a:off x="4712873" y="3238532"/>
            <a:ext cx="734700" cy="41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Fira Sans SemiBold"/>
              <a:buNone/>
              <a:defRPr sz="2400" b="0" i="1" u="none" strike="noStrike" cap="none">
                <a:solidFill>
                  <a:schemeClr val="dk1"/>
                </a:solidFill>
                <a:latin typeface="Fira Sans SemiBold"/>
                <a:ea typeface="Fira Sans SemiBold"/>
                <a:cs typeface="Fira Sans SemiBold"/>
                <a:sym typeface="Fira Sans SemiBold"/>
              </a:defRPr>
            </a:lvl1pPr>
            <a:lvl2pPr marR="0" lvl="1"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2pPr>
            <a:lvl3pPr marR="0" lvl="2"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3pPr>
            <a:lvl4pPr marR="0" lvl="3"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4pPr>
            <a:lvl5pPr marR="0" lvl="4"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5pPr>
            <a:lvl6pPr marR="0" lvl="5"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6pPr>
            <a:lvl7pPr marR="0" lvl="6"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7pPr>
            <a:lvl8pPr marR="0" lvl="7"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8pPr>
            <a:lvl9pPr marR="0" lvl="8"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9pPr>
          </a:lstStyle>
          <a:p>
            <a:r>
              <a:rPr lang="en" dirty="0"/>
              <a:t>08</a:t>
            </a:r>
          </a:p>
        </p:txBody>
      </p:sp>
      <p:sp>
        <p:nvSpPr>
          <p:cNvPr id="5" name="Google Shape;313;p31">
            <a:extLst>
              <a:ext uri="{FF2B5EF4-FFF2-40B4-BE49-F238E27FC236}">
                <a16:creationId xmlns:a16="http://schemas.microsoft.com/office/drawing/2014/main" id="{FD18A2B4-3DA7-16B5-1A80-B729163CB77B}"/>
              </a:ext>
            </a:extLst>
          </p:cNvPr>
          <p:cNvSpPr/>
          <p:nvPr/>
        </p:nvSpPr>
        <p:spPr>
          <a:xfrm>
            <a:off x="6364901" y="3138003"/>
            <a:ext cx="671700" cy="671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6" name="Google Shape;325;p31">
            <a:extLst>
              <a:ext uri="{FF2B5EF4-FFF2-40B4-BE49-F238E27FC236}">
                <a16:creationId xmlns:a16="http://schemas.microsoft.com/office/drawing/2014/main" id="{E5BAB86D-F351-7DDC-5C37-CDA82D3D08DE}"/>
              </a:ext>
            </a:extLst>
          </p:cNvPr>
          <p:cNvSpPr txBox="1">
            <a:spLocks/>
          </p:cNvSpPr>
          <p:nvPr/>
        </p:nvSpPr>
        <p:spPr>
          <a:xfrm>
            <a:off x="6333401" y="3267753"/>
            <a:ext cx="734700" cy="41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Fira Sans SemiBold"/>
              <a:buNone/>
              <a:defRPr sz="2400" b="0" i="1" u="none" strike="noStrike" cap="none">
                <a:solidFill>
                  <a:schemeClr val="dk1"/>
                </a:solidFill>
                <a:latin typeface="Fira Sans SemiBold"/>
                <a:ea typeface="Fira Sans SemiBold"/>
                <a:cs typeface="Fira Sans SemiBold"/>
                <a:sym typeface="Fira Sans SemiBold"/>
              </a:defRPr>
            </a:lvl1pPr>
            <a:lvl2pPr marR="0" lvl="1"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2pPr>
            <a:lvl3pPr marR="0" lvl="2"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3pPr>
            <a:lvl4pPr marR="0" lvl="3"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4pPr>
            <a:lvl5pPr marR="0" lvl="4"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5pPr>
            <a:lvl6pPr marR="0" lvl="5"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6pPr>
            <a:lvl7pPr marR="0" lvl="6"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7pPr>
            <a:lvl8pPr marR="0" lvl="7"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8pPr>
            <a:lvl9pPr marR="0" lvl="8"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9pPr>
          </a:lstStyle>
          <a:p>
            <a:r>
              <a:rPr lang="en" dirty="0"/>
              <a:t>09</a:t>
            </a:r>
          </a:p>
        </p:txBody>
      </p:sp>
      <p:sp>
        <p:nvSpPr>
          <p:cNvPr id="7" name="Google Shape;331;p31">
            <a:extLst>
              <a:ext uri="{FF2B5EF4-FFF2-40B4-BE49-F238E27FC236}">
                <a16:creationId xmlns:a16="http://schemas.microsoft.com/office/drawing/2014/main" id="{7B88D47E-CFBE-905B-F06E-661B954BC7A6}"/>
              </a:ext>
            </a:extLst>
          </p:cNvPr>
          <p:cNvSpPr txBox="1">
            <a:spLocks/>
          </p:cNvSpPr>
          <p:nvPr/>
        </p:nvSpPr>
        <p:spPr>
          <a:xfrm>
            <a:off x="3847807" y="3937314"/>
            <a:ext cx="2305500" cy="73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Raleway"/>
              <a:buNone/>
              <a:defRPr sz="1800" b="0" i="1" u="none" strike="noStrike" cap="none">
                <a:solidFill>
                  <a:schemeClr val="dk1"/>
                </a:solidFill>
                <a:latin typeface="Fira Sans SemiBold"/>
                <a:ea typeface="Fira Sans SemiBold"/>
                <a:cs typeface="Fira Sans SemiBold"/>
                <a:sym typeface="Fira Sans SemiBold"/>
              </a:defRPr>
            </a:lvl1pPr>
            <a:lvl2pPr marL="914400" marR="0" lvl="1"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IN" sz="1400" b="1" i="0" dirty="0">
                <a:latin typeface="Varela Round" panose="00000500000000000000" pitchFamily="2" charset="-79"/>
                <a:cs typeface="Varela Round" panose="00000500000000000000" pitchFamily="2" charset="-79"/>
              </a:rPr>
              <a:t>Screenshot</a:t>
            </a:r>
          </a:p>
        </p:txBody>
      </p:sp>
      <p:sp>
        <p:nvSpPr>
          <p:cNvPr id="8" name="Google Shape;331;p31">
            <a:extLst>
              <a:ext uri="{FF2B5EF4-FFF2-40B4-BE49-F238E27FC236}">
                <a16:creationId xmlns:a16="http://schemas.microsoft.com/office/drawing/2014/main" id="{444D337C-5F8D-C53E-1290-F68E0FF0DE36}"/>
              </a:ext>
            </a:extLst>
          </p:cNvPr>
          <p:cNvSpPr txBox="1">
            <a:spLocks/>
          </p:cNvSpPr>
          <p:nvPr/>
        </p:nvSpPr>
        <p:spPr>
          <a:xfrm>
            <a:off x="5556338" y="3948638"/>
            <a:ext cx="2305500" cy="73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Raleway"/>
              <a:buNone/>
              <a:defRPr sz="1800" b="0" i="1" u="none" strike="noStrike" cap="none">
                <a:solidFill>
                  <a:schemeClr val="dk1"/>
                </a:solidFill>
                <a:latin typeface="Fira Sans SemiBold"/>
                <a:ea typeface="Fira Sans SemiBold"/>
                <a:cs typeface="Fira Sans SemiBold"/>
                <a:sym typeface="Fira Sans SemiBold"/>
              </a:defRPr>
            </a:lvl1pPr>
            <a:lvl2pPr marL="914400" marR="0" lvl="1"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IN" sz="1400" b="1" i="0" dirty="0">
                <a:latin typeface="Varela Round" panose="00000500000000000000" pitchFamily="2" charset="-79"/>
                <a:cs typeface="Varela Round" panose="00000500000000000000" pitchFamily="2" charset="-79"/>
              </a:rPr>
              <a:t>Future Work</a:t>
            </a:r>
          </a:p>
        </p:txBody>
      </p:sp>
      <p:sp>
        <p:nvSpPr>
          <p:cNvPr id="9" name="Google Shape;313;p31">
            <a:extLst>
              <a:ext uri="{FF2B5EF4-FFF2-40B4-BE49-F238E27FC236}">
                <a16:creationId xmlns:a16="http://schemas.microsoft.com/office/drawing/2014/main" id="{1C58C781-B5C9-3C31-0AC7-595215CE5E7D}"/>
              </a:ext>
            </a:extLst>
          </p:cNvPr>
          <p:cNvSpPr/>
          <p:nvPr/>
        </p:nvSpPr>
        <p:spPr>
          <a:xfrm>
            <a:off x="7991310" y="3108782"/>
            <a:ext cx="671700" cy="671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10" name="Google Shape;325;p31">
            <a:extLst>
              <a:ext uri="{FF2B5EF4-FFF2-40B4-BE49-F238E27FC236}">
                <a16:creationId xmlns:a16="http://schemas.microsoft.com/office/drawing/2014/main" id="{CE28ABDA-C474-CEEA-1ADD-B859AB8EA12B}"/>
              </a:ext>
            </a:extLst>
          </p:cNvPr>
          <p:cNvSpPr txBox="1">
            <a:spLocks/>
          </p:cNvSpPr>
          <p:nvPr/>
        </p:nvSpPr>
        <p:spPr>
          <a:xfrm>
            <a:off x="7959810" y="3238532"/>
            <a:ext cx="734700" cy="41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Fira Sans SemiBold"/>
              <a:buNone/>
              <a:defRPr sz="2400" b="0" i="1" u="none" strike="noStrike" cap="none">
                <a:solidFill>
                  <a:schemeClr val="dk1"/>
                </a:solidFill>
                <a:latin typeface="Fira Sans SemiBold"/>
                <a:ea typeface="Fira Sans SemiBold"/>
                <a:cs typeface="Fira Sans SemiBold"/>
                <a:sym typeface="Fira Sans SemiBold"/>
              </a:defRPr>
            </a:lvl1pPr>
            <a:lvl2pPr marR="0" lvl="1"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2pPr>
            <a:lvl3pPr marR="0" lvl="2"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3pPr>
            <a:lvl4pPr marR="0" lvl="3"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4pPr>
            <a:lvl5pPr marR="0" lvl="4"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5pPr>
            <a:lvl6pPr marR="0" lvl="5"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6pPr>
            <a:lvl7pPr marR="0" lvl="6"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7pPr>
            <a:lvl8pPr marR="0" lvl="7"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8pPr>
            <a:lvl9pPr marR="0" lvl="8"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9pPr>
          </a:lstStyle>
          <a:p>
            <a:r>
              <a:rPr lang="en" dirty="0"/>
              <a:t>10</a:t>
            </a:r>
          </a:p>
        </p:txBody>
      </p:sp>
      <p:sp>
        <p:nvSpPr>
          <p:cNvPr id="13" name="Google Shape;331;p31">
            <a:extLst>
              <a:ext uri="{FF2B5EF4-FFF2-40B4-BE49-F238E27FC236}">
                <a16:creationId xmlns:a16="http://schemas.microsoft.com/office/drawing/2014/main" id="{5C804963-9C20-5D7F-EE93-D62D7D9F84D2}"/>
              </a:ext>
            </a:extLst>
          </p:cNvPr>
          <p:cNvSpPr txBox="1">
            <a:spLocks/>
          </p:cNvSpPr>
          <p:nvPr/>
        </p:nvSpPr>
        <p:spPr>
          <a:xfrm>
            <a:off x="7174410" y="3959575"/>
            <a:ext cx="2305500" cy="73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Raleway"/>
              <a:buNone/>
              <a:defRPr sz="1800" b="0" i="1" u="none" strike="noStrike" cap="none">
                <a:solidFill>
                  <a:schemeClr val="dk1"/>
                </a:solidFill>
                <a:latin typeface="Fira Sans SemiBold"/>
                <a:ea typeface="Fira Sans SemiBold"/>
                <a:cs typeface="Fira Sans SemiBold"/>
                <a:sym typeface="Fira Sans SemiBold"/>
              </a:defRPr>
            </a:lvl1pPr>
            <a:lvl2pPr marL="914400" marR="0" lvl="1"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IN" sz="1400" b="1" i="0" dirty="0">
                <a:latin typeface="Varela Round" panose="00000500000000000000" pitchFamily="2" charset="-79"/>
                <a:cs typeface="Varela Round" panose="00000500000000000000" pitchFamily="2" charset="-79"/>
              </a:rPr>
              <a:t>Conclusion</a:t>
            </a:r>
            <a:endParaRPr lang="en-US" sz="1400" b="1" i="0" dirty="0">
              <a:latin typeface="Varela Round" panose="00000500000000000000" pitchFamily="2" charset="-79"/>
              <a:cs typeface="Varela Round" panose="00000500000000000000" pitchFamily="2" charset="-79"/>
            </a:endParaRPr>
          </a:p>
        </p:txBody>
      </p:sp>
      <p:sp>
        <p:nvSpPr>
          <p:cNvPr id="14" name="Google Shape;326;p31">
            <a:extLst>
              <a:ext uri="{FF2B5EF4-FFF2-40B4-BE49-F238E27FC236}">
                <a16:creationId xmlns:a16="http://schemas.microsoft.com/office/drawing/2014/main" id="{659E7041-A318-345B-A8E8-2941BA6DE2F8}"/>
              </a:ext>
            </a:extLst>
          </p:cNvPr>
          <p:cNvSpPr txBox="1">
            <a:spLocks/>
          </p:cNvSpPr>
          <p:nvPr/>
        </p:nvSpPr>
        <p:spPr>
          <a:xfrm>
            <a:off x="2344302" y="2015152"/>
            <a:ext cx="1415245" cy="7647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Raleway"/>
              <a:buNone/>
              <a:defRPr sz="1800" b="0" i="1" u="none" strike="noStrike" cap="none">
                <a:solidFill>
                  <a:schemeClr val="dk1"/>
                </a:solidFill>
                <a:latin typeface="Fira Sans SemiBold"/>
                <a:ea typeface="Fira Sans SemiBold"/>
                <a:cs typeface="Fira Sans SemiBold"/>
                <a:sym typeface="Fira Sans SemiBold"/>
              </a:defRPr>
            </a:lvl1pPr>
            <a:lvl2pPr marL="914400" marR="0" lvl="1"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lgn="l"/>
            <a:r>
              <a:rPr lang="en-IN" sz="1400" b="1" i="0" kern="1200" dirty="0">
                <a:solidFill>
                  <a:schemeClr val="tx1"/>
                </a:solidFill>
                <a:effectLst/>
                <a:latin typeface="Varela Round" panose="00000500000000000000" pitchFamily="2" charset="-79"/>
                <a:ea typeface="+mn-ea"/>
                <a:cs typeface="Varela Round" panose="00000500000000000000" pitchFamily="2" charset="-79"/>
              </a:rPr>
              <a:t>Hardware and </a:t>
            </a:r>
          </a:p>
          <a:p>
            <a:pPr marL="0" indent="0" algn="l"/>
            <a:r>
              <a:rPr lang="en-IN" sz="1400" b="1" i="0" kern="1200" dirty="0">
                <a:solidFill>
                  <a:schemeClr val="tx1"/>
                </a:solidFill>
                <a:effectLst/>
                <a:latin typeface="Varela Round" panose="00000500000000000000" pitchFamily="2" charset="-79"/>
                <a:ea typeface="+mn-ea"/>
                <a:cs typeface="Varela Round" panose="00000500000000000000" pitchFamily="2" charset="-79"/>
              </a:rPr>
              <a:t>Software </a:t>
            </a:r>
          </a:p>
          <a:p>
            <a:pPr marL="0" indent="0" algn="l"/>
            <a:r>
              <a:rPr lang="en-IN" sz="1400" b="1" i="0" kern="1200" dirty="0">
                <a:solidFill>
                  <a:schemeClr val="tx1"/>
                </a:solidFill>
                <a:effectLst/>
                <a:latin typeface="Varela Round" panose="00000500000000000000" pitchFamily="2" charset="-79"/>
                <a:ea typeface="+mn-ea"/>
                <a:cs typeface="Varela Round" panose="00000500000000000000" pitchFamily="2" charset="-79"/>
              </a:rPr>
              <a:t>requirement</a:t>
            </a:r>
            <a:endParaRPr lang="en-IN" sz="1400" b="1" i="0" dirty="0">
              <a:solidFill>
                <a:schemeClr val="tx1"/>
              </a:solidFill>
              <a:effectLst/>
            </a:endParaRPr>
          </a:p>
          <a:p>
            <a:pPr marL="0" indent="0"/>
            <a:endParaRPr lang="en-IN" sz="1400" b="1" i="0" dirty="0">
              <a:solidFill>
                <a:schemeClr val="tx1"/>
              </a:solidFill>
              <a:latin typeface="Varela Round" panose="00000500000000000000" pitchFamily="2" charset="-79"/>
              <a:cs typeface="Varela Round" panose="00000500000000000000" pitchFamily="2" charset="-79"/>
            </a:endParaRPr>
          </a:p>
        </p:txBody>
      </p:sp>
      <p:sp>
        <p:nvSpPr>
          <p:cNvPr id="16" name="Google Shape;317;p31">
            <a:extLst>
              <a:ext uri="{FF2B5EF4-FFF2-40B4-BE49-F238E27FC236}">
                <a16:creationId xmlns:a16="http://schemas.microsoft.com/office/drawing/2014/main" id="{0F8F61C6-EFF7-991F-5D33-5F08C4847C64}"/>
              </a:ext>
            </a:extLst>
          </p:cNvPr>
          <p:cNvSpPr/>
          <p:nvPr/>
        </p:nvSpPr>
        <p:spPr>
          <a:xfrm>
            <a:off x="4718436" y="1346297"/>
            <a:ext cx="671700" cy="6717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Barlow"/>
              <a:ea typeface="Barlow"/>
              <a:cs typeface="Barlow"/>
              <a:sym typeface="Barlow"/>
            </a:endParaRPr>
          </a:p>
        </p:txBody>
      </p:sp>
      <p:sp>
        <p:nvSpPr>
          <p:cNvPr id="17" name="Google Shape;322;p31">
            <a:extLst>
              <a:ext uri="{FF2B5EF4-FFF2-40B4-BE49-F238E27FC236}">
                <a16:creationId xmlns:a16="http://schemas.microsoft.com/office/drawing/2014/main" id="{A41B0440-9FB8-D419-CFC4-16BD94E22E16}"/>
              </a:ext>
            </a:extLst>
          </p:cNvPr>
          <p:cNvSpPr txBox="1">
            <a:spLocks/>
          </p:cNvSpPr>
          <p:nvPr/>
        </p:nvSpPr>
        <p:spPr>
          <a:xfrm>
            <a:off x="4686936" y="1476047"/>
            <a:ext cx="734700" cy="412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Fira Sans SemiBold"/>
              <a:buNone/>
              <a:defRPr sz="2400" b="0" i="1" u="none" strike="noStrike" cap="none">
                <a:solidFill>
                  <a:schemeClr val="dk1"/>
                </a:solidFill>
                <a:latin typeface="Fira Sans SemiBold"/>
                <a:ea typeface="Fira Sans SemiBold"/>
                <a:cs typeface="Fira Sans SemiBold"/>
                <a:sym typeface="Fira Sans SemiBold"/>
              </a:defRPr>
            </a:lvl1pPr>
            <a:lvl2pPr marR="0" lvl="1"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2pPr>
            <a:lvl3pPr marR="0" lvl="2"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3pPr>
            <a:lvl4pPr marR="0" lvl="3"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4pPr>
            <a:lvl5pPr marR="0" lvl="4"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5pPr>
            <a:lvl6pPr marR="0" lvl="5"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6pPr>
            <a:lvl7pPr marR="0" lvl="6"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7pPr>
            <a:lvl8pPr marR="0" lvl="7"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8pPr>
            <a:lvl9pPr marR="0" lvl="8" algn="l" rtl="0">
              <a:lnSpc>
                <a:spcPct val="100000"/>
              </a:lnSpc>
              <a:spcBef>
                <a:spcPts val="0"/>
              </a:spcBef>
              <a:spcAft>
                <a:spcPts val="0"/>
              </a:spcAft>
              <a:buClr>
                <a:schemeClr val="dk1"/>
              </a:buClr>
              <a:buSzPts val="3000"/>
              <a:buFont typeface="Fira Sans SemiBold"/>
              <a:buNone/>
              <a:defRPr sz="3000" b="0" i="1" u="none" strike="noStrike" cap="none">
                <a:solidFill>
                  <a:schemeClr val="dk1"/>
                </a:solidFill>
                <a:latin typeface="Fira Sans SemiBold"/>
                <a:ea typeface="Fira Sans SemiBold"/>
                <a:cs typeface="Fira Sans SemiBold"/>
                <a:sym typeface="Fira Sans SemiBold"/>
              </a:defRPr>
            </a:lvl9pPr>
          </a:lstStyle>
          <a:p>
            <a:r>
              <a:rPr lang="en" dirty="0"/>
              <a:t>03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pic>
        <p:nvPicPr>
          <p:cNvPr id="337" name="Google Shape;337;p32"/>
          <p:cNvPicPr preferRelativeResize="0">
            <a:picLocks noGrp="1"/>
          </p:cNvPicPr>
          <p:nvPr>
            <p:ph type="pic" idx="3"/>
          </p:nvPr>
        </p:nvPicPr>
        <p:blipFill rotWithShape="1">
          <a:blip r:embed="rId3">
            <a:alphaModFix/>
          </a:blip>
          <a:srcRect l="31538" r="27100"/>
          <a:stretch/>
        </p:blipFill>
        <p:spPr>
          <a:xfrm>
            <a:off x="762728" y="535050"/>
            <a:ext cx="3168900" cy="4073400"/>
          </a:xfrm>
          <a:prstGeom prst="roundRect">
            <a:avLst>
              <a:gd name="adj" fmla="val 9495"/>
            </a:avLst>
          </a:prstGeom>
        </p:spPr>
      </p:pic>
      <p:sp>
        <p:nvSpPr>
          <p:cNvPr id="340" name="Google Shape;340;p32"/>
          <p:cNvSpPr/>
          <p:nvPr/>
        </p:nvSpPr>
        <p:spPr>
          <a:xfrm rot="3673753" flipH="1">
            <a:off x="-121623" y="-1455838"/>
            <a:ext cx="1768703" cy="4706526"/>
          </a:xfrm>
          <a:custGeom>
            <a:avLst/>
            <a:gdLst/>
            <a:ahLst/>
            <a:cxnLst/>
            <a:rect l="l" t="t" r="r" b="b"/>
            <a:pathLst>
              <a:path w="375845" h="1000125" extrusionOk="0">
                <a:moveTo>
                  <a:pt x="0" y="1000125"/>
                </a:moveTo>
                <a:lnTo>
                  <a:pt x="0" y="996315"/>
                </a:lnTo>
                <a:cubicBezTo>
                  <a:pt x="54611" y="996315"/>
                  <a:pt x="100330" y="975360"/>
                  <a:pt x="121286" y="940435"/>
                </a:cubicBezTo>
                <a:cubicBezTo>
                  <a:pt x="144780" y="900430"/>
                  <a:pt x="137795" y="842645"/>
                  <a:pt x="100330" y="773430"/>
                </a:cubicBezTo>
                <a:cubicBezTo>
                  <a:pt x="43180" y="666750"/>
                  <a:pt x="40005" y="518795"/>
                  <a:pt x="93980" y="421005"/>
                </a:cubicBezTo>
                <a:cubicBezTo>
                  <a:pt x="127636" y="360045"/>
                  <a:pt x="178436" y="325755"/>
                  <a:pt x="241936" y="321310"/>
                </a:cubicBezTo>
                <a:cubicBezTo>
                  <a:pt x="279400" y="318770"/>
                  <a:pt x="309245" y="302895"/>
                  <a:pt x="330200" y="274955"/>
                </a:cubicBezTo>
                <a:cubicBezTo>
                  <a:pt x="397511" y="186690"/>
                  <a:pt x="363220" y="2540"/>
                  <a:pt x="362586" y="635"/>
                </a:cubicBezTo>
                <a:lnTo>
                  <a:pt x="366395" y="0"/>
                </a:lnTo>
                <a:cubicBezTo>
                  <a:pt x="367030" y="1905"/>
                  <a:pt x="401955" y="187960"/>
                  <a:pt x="333375" y="277495"/>
                </a:cubicBezTo>
                <a:cubicBezTo>
                  <a:pt x="311150" y="306705"/>
                  <a:pt x="280670" y="322580"/>
                  <a:pt x="241936" y="325120"/>
                </a:cubicBezTo>
                <a:cubicBezTo>
                  <a:pt x="180340" y="329565"/>
                  <a:pt x="130175" y="363220"/>
                  <a:pt x="97155" y="422910"/>
                </a:cubicBezTo>
                <a:cubicBezTo>
                  <a:pt x="44450" y="519430"/>
                  <a:pt x="46990" y="666115"/>
                  <a:pt x="103505" y="771525"/>
                </a:cubicBezTo>
                <a:cubicBezTo>
                  <a:pt x="142240" y="843280"/>
                  <a:pt x="149225" y="901065"/>
                  <a:pt x="124461" y="942340"/>
                </a:cubicBezTo>
                <a:cubicBezTo>
                  <a:pt x="102236" y="978535"/>
                  <a:pt x="55880" y="1000125"/>
                  <a:pt x="0" y="10001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 name="Google Shape;336;p32">
            <a:extLst>
              <a:ext uri="{FF2B5EF4-FFF2-40B4-BE49-F238E27FC236}">
                <a16:creationId xmlns:a16="http://schemas.microsoft.com/office/drawing/2014/main" id="{50796D44-C899-529C-06AA-371F27025922}"/>
              </a:ext>
            </a:extLst>
          </p:cNvPr>
          <p:cNvSpPr txBox="1">
            <a:spLocks/>
          </p:cNvSpPr>
          <p:nvPr/>
        </p:nvSpPr>
        <p:spPr>
          <a:xfrm>
            <a:off x="3918189" y="1852119"/>
            <a:ext cx="5225811" cy="1539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Fira Sans SemiBold"/>
              <a:buNone/>
              <a:defRPr sz="3800" b="0" i="1" u="none" strike="noStrike" cap="none">
                <a:solidFill>
                  <a:schemeClr val="dk1"/>
                </a:solidFill>
                <a:latin typeface="Fira Sans SemiBold"/>
                <a:ea typeface="Fira Sans SemiBold"/>
                <a:cs typeface="Fira Sans SemiBold"/>
                <a:sym typeface="Fira Sans SemiBold"/>
              </a:defRPr>
            </a:lvl1pPr>
            <a:lvl2pPr marR="0" lvl="1" algn="ctr" rtl="0">
              <a:lnSpc>
                <a:spcPct val="100000"/>
              </a:lnSpc>
              <a:spcBef>
                <a:spcPts val="0"/>
              </a:spcBef>
              <a:spcAft>
                <a:spcPts val="0"/>
              </a:spcAft>
              <a:buClr>
                <a:schemeClr val="dk1"/>
              </a:buClr>
              <a:buSzPts val="3600"/>
              <a:buFont typeface="Fira Sans SemiBold"/>
              <a:buNone/>
              <a:defRPr sz="3600" b="0" i="1" u="none" strike="noStrike" cap="none">
                <a:solidFill>
                  <a:schemeClr val="dk1"/>
                </a:solidFill>
                <a:latin typeface="Fira Sans SemiBold"/>
                <a:ea typeface="Fira Sans SemiBold"/>
                <a:cs typeface="Fira Sans SemiBold"/>
                <a:sym typeface="Fira Sans SemiBold"/>
              </a:defRPr>
            </a:lvl2pPr>
            <a:lvl3pPr marR="0" lvl="2" algn="ctr" rtl="0">
              <a:lnSpc>
                <a:spcPct val="100000"/>
              </a:lnSpc>
              <a:spcBef>
                <a:spcPts val="0"/>
              </a:spcBef>
              <a:spcAft>
                <a:spcPts val="0"/>
              </a:spcAft>
              <a:buClr>
                <a:schemeClr val="dk1"/>
              </a:buClr>
              <a:buSzPts val="3600"/>
              <a:buFont typeface="Fira Sans SemiBold"/>
              <a:buNone/>
              <a:defRPr sz="3600" b="0" i="1" u="none" strike="noStrike" cap="none">
                <a:solidFill>
                  <a:schemeClr val="dk1"/>
                </a:solidFill>
                <a:latin typeface="Fira Sans SemiBold"/>
                <a:ea typeface="Fira Sans SemiBold"/>
                <a:cs typeface="Fira Sans SemiBold"/>
                <a:sym typeface="Fira Sans SemiBold"/>
              </a:defRPr>
            </a:lvl3pPr>
            <a:lvl4pPr marR="0" lvl="3" algn="ctr" rtl="0">
              <a:lnSpc>
                <a:spcPct val="100000"/>
              </a:lnSpc>
              <a:spcBef>
                <a:spcPts val="0"/>
              </a:spcBef>
              <a:spcAft>
                <a:spcPts val="0"/>
              </a:spcAft>
              <a:buClr>
                <a:schemeClr val="dk1"/>
              </a:buClr>
              <a:buSzPts val="3600"/>
              <a:buFont typeface="Fira Sans SemiBold"/>
              <a:buNone/>
              <a:defRPr sz="3600" b="0" i="1" u="none" strike="noStrike" cap="none">
                <a:solidFill>
                  <a:schemeClr val="dk1"/>
                </a:solidFill>
                <a:latin typeface="Fira Sans SemiBold"/>
                <a:ea typeface="Fira Sans SemiBold"/>
                <a:cs typeface="Fira Sans SemiBold"/>
                <a:sym typeface="Fira Sans SemiBold"/>
              </a:defRPr>
            </a:lvl4pPr>
            <a:lvl5pPr marR="0" lvl="4" algn="ctr" rtl="0">
              <a:lnSpc>
                <a:spcPct val="100000"/>
              </a:lnSpc>
              <a:spcBef>
                <a:spcPts val="0"/>
              </a:spcBef>
              <a:spcAft>
                <a:spcPts val="0"/>
              </a:spcAft>
              <a:buClr>
                <a:schemeClr val="dk1"/>
              </a:buClr>
              <a:buSzPts val="3600"/>
              <a:buFont typeface="Fira Sans SemiBold"/>
              <a:buNone/>
              <a:defRPr sz="3600" b="0" i="1" u="none" strike="noStrike" cap="none">
                <a:solidFill>
                  <a:schemeClr val="dk1"/>
                </a:solidFill>
                <a:latin typeface="Fira Sans SemiBold"/>
                <a:ea typeface="Fira Sans SemiBold"/>
                <a:cs typeface="Fira Sans SemiBold"/>
                <a:sym typeface="Fira Sans SemiBold"/>
              </a:defRPr>
            </a:lvl5pPr>
            <a:lvl6pPr marR="0" lvl="5" algn="ctr" rtl="0">
              <a:lnSpc>
                <a:spcPct val="100000"/>
              </a:lnSpc>
              <a:spcBef>
                <a:spcPts val="0"/>
              </a:spcBef>
              <a:spcAft>
                <a:spcPts val="0"/>
              </a:spcAft>
              <a:buClr>
                <a:schemeClr val="dk1"/>
              </a:buClr>
              <a:buSzPts val="3600"/>
              <a:buFont typeface="Fira Sans SemiBold"/>
              <a:buNone/>
              <a:defRPr sz="3600" b="0" i="1" u="none" strike="noStrike" cap="none">
                <a:solidFill>
                  <a:schemeClr val="dk1"/>
                </a:solidFill>
                <a:latin typeface="Fira Sans SemiBold"/>
                <a:ea typeface="Fira Sans SemiBold"/>
                <a:cs typeface="Fira Sans SemiBold"/>
                <a:sym typeface="Fira Sans SemiBold"/>
              </a:defRPr>
            </a:lvl6pPr>
            <a:lvl7pPr marR="0" lvl="6" algn="ctr" rtl="0">
              <a:lnSpc>
                <a:spcPct val="100000"/>
              </a:lnSpc>
              <a:spcBef>
                <a:spcPts val="0"/>
              </a:spcBef>
              <a:spcAft>
                <a:spcPts val="0"/>
              </a:spcAft>
              <a:buClr>
                <a:schemeClr val="dk1"/>
              </a:buClr>
              <a:buSzPts val="3600"/>
              <a:buFont typeface="Fira Sans SemiBold"/>
              <a:buNone/>
              <a:defRPr sz="3600" b="0" i="1" u="none" strike="noStrike" cap="none">
                <a:solidFill>
                  <a:schemeClr val="dk1"/>
                </a:solidFill>
                <a:latin typeface="Fira Sans SemiBold"/>
                <a:ea typeface="Fira Sans SemiBold"/>
                <a:cs typeface="Fira Sans SemiBold"/>
                <a:sym typeface="Fira Sans SemiBold"/>
              </a:defRPr>
            </a:lvl7pPr>
            <a:lvl8pPr marR="0" lvl="7" algn="ctr" rtl="0">
              <a:lnSpc>
                <a:spcPct val="100000"/>
              </a:lnSpc>
              <a:spcBef>
                <a:spcPts val="0"/>
              </a:spcBef>
              <a:spcAft>
                <a:spcPts val="0"/>
              </a:spcAft>
              <a:buClr>
                <a:schemeClr val="dk1"/>
              </a:buClr>
              <a:buSzPts val="3600"/>
              <a:buFont typeface="Fira Sans SemiBold"/>
              <a:buNone/>
              <a:defRPr sz="3600" b="0" i="1" u="none" strike="noStrike" cap="none">
                <a:solidFill>
                  <a:schemeClr val="dk1"/>
                </a:solidFill>
                <a:latin typeface="Fira Sans SemiBold"/>
                <a:ea typeface="Fira Sans SemiBold"/>
                <a:cs typeface="Fira Sans SemiBold"/>
                <a:sym typeface="Fira Sans SemiBold"/>
              </a:defRPr>
            </a:lvl8pPr>
            <a:lvl9pPr marR="0" lvl="8" algn="ctr" rtl="0">
              <a:lnSpc>
                <a:spcPct val="100000"/>
              </a:lnSpc>
              <a:spcBef>
                <a:spcPts val="0"/>
              </a:spcBef>
              <a:spcAft>
                <a:spcPts val="0"/>
              </a:spcAft>
              <a:buClr>
                <a:schemeClr val="dk1"/>
              </a:buClr>
              <a:buSzPts val="3600"/>
              <a:buFont typeface="Fira Sans SemiBold"/>
              <a:buNone/>
              <a:defRPr sz="3600" b="0" i="1" u="none" strike="noStrike" cap="none">
                <a:solidFill>
                  <a:schemeClr val="dk1"/>
                </a:solidFill>
                <a:latin typeface="Fira Sans SemiBold"/>
                <a:ea typeface="Fira Sans SemiBold"/>
                <a:cs typeface="Fira Sans SemiBold"/>
                <a:sym typeface="Fira Sans SemiBold"/>
              </a:defRPr>
            </a:lvl9pPr>
          </a:lstStyle>
          <a:p>
            <a:pPr lvl="0" algn="ctr"/>
            <a:r>
              <a:rPr lang="en-US" sz="4000" dirty="0"/>
              <a:t>The greatest wealth is health…</a:t>
            </a:r>
            <a:endParaRPr lang="en-US" sz="4000" b="1" i="0" dirty="0">
              <a:latin typeface="+mj-lt"/>
            </a:endParaRPr>
          </a:p>
        </p:txBody>
      </p:sp>
      <p:grpSp>
        <p:nvGrpSpPr>
          <p:cNvPr id="7" name="Google Shape;697;p49">
            <a:extLst>
              <a:ext uri="{FF2B5EF4-FFF2-40B4-BE49-F238E27FC236}">
                <a16:creationId xmlns:a16="http://schemas.microsoft.com/office/drawing/2014/main" id="{966ADD7C-5E28-BA2A-4758-DD22BEF16415}"/>
              </a:ext>
            </a:extLst>
          </p:cNvPr>
          <p:cNvGrpSpPr/>
          <p:nvPr/>
        </p:nvGrpSpPr>
        <p:grpSpPr>
          <a:xfrm>
            <a:off x="6290188" y="3699694"/>
            <a:ext cx="2663428" cy="1443806"/>
            <a:chOff x="-694182" y="1946095"/>
            <a:chExt cx="3880510" cy="2211712"/>
          </a:xfrm>
        </p:grpSpPr>
        <p:sp>
          <p:nvSpPr>
            <p:cNvPr id="8" name="Google Shape;698;p49">
              <a:extLst>
                <a:ext uri="{FF2B5EF4-FFF2-40B4-BE49-F238E27FC236}">
                  <a16:creationId xmlns:a16="http://schemas.microsoft.com/office/drawing/2014/main" id="{2ABA11A5-D558-A8C2-4918-7CA4F80F9A13}"/>
                </a:ext>
              </a:extLst>
            </p:cNvPr>
            <p:cNvSpPr/>
            <p:nvPr/>
          </p:nvSpPr>
          <p:spPr>
            <a:xfrm>
              <a:off x="-95453" y="1946096"/>
              <a:ext cx="2459979" cy="2211712"/>
            </a:xfrm>
            <a:custGeom>
              <a:avLst/>
              <a:gdLst/>
              <a:ahLst/>
              <a:cxnLst/>
              <a:rect l="l" t="t" r="r" b="b"/>
              <a:pathLst>
                <a:path w="3269075" h="2939152" extrusionOk="0">
                  <a:moveTo>
                    <a:pt x="1631936" y="701412"/>
                  </a:moveTo>
                  <a:lnTo>
                    <a:pt x="1631936" y="701412"/>
                  </a:lnTo>
                  <a:cubicBezTo>
                    <a:pt x="1631936" y="701412"/>
                    <a:pt x="1626856" y="453127"/>
                    <a:pt x="1847836" y="227067"/>
                  </a:cubicBezTo>
                  <a:cubicBezTo>
                    <a:pt x="2024366" y="46727"/>
                    <a:pt x="2340596" y="-46618"/>
                    <a:pt x="2619996" y="23232"/>
                  </a:cubicBezTo>
                  <a:cubicBezTo>
                    <a:pt x="3004806" y="119752"/>
                    <a:pt x="3339451" y="423282"/>
                    <a:pt x="3256266" y="1022087"/>
                  </a:cubicBezTo>
                  <a:cubicBezTo>
                    <a:pt x="3126091" y="1961887"/>
                    <a:pt x="1677021" y="2939152"/>
                    <a:pt x="1677021" y="2939152"/>
                  </a:cubicBezTo>
                  <a:lnTo>
                    <a:pt x="1677021" y="2939152"/>
                  </a:lnTo>
                  <a:lnTo>
                    <a:pt x="1677021" y="2939152"/>
                  </a:lnTo>
                  <a:cubicBezTo>
                    <a:pt x="1677021" y="2939152"/>
                    <a:pt x="189216" y="2022212"/>
                    <a:pt x="20941" y="1088762"/>
                  </a:cubicBezTo>
                  <a:cubicBezTo>
                    <a:pt x="-86374" y="493767"/>
                    <a:pt x="234936" y="176267"/>
                    <a:pt x="615936" y="64507"/>
                  </a:cubicBezTo>
                  <a:cubicBezTo>
                    <a:pt x="892796" y="-16773"/>
                    <a:pt x="1212201" y="63237"/>
                    <a:pt x="1395716" y="236592"/>
                  </a:cubicBezTo>
                  <a:cubicBezTo>
                    <a:pt x="1626856" y="453127"/>
                    <a:pt x="1631936" y="701412"/>
                    <a:pt x="1631936" y="701412"/>
                  </a:cubicBezTo>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9" name="Google Shape;699;p49">
              <a:extLst>
                <a:ext uri="{FF2B5EF4-FFF2-40B4-BE49-F238E27FC236}">
                  <a16:creationId xmlns:a16="http://schemas.microsoft.com/office/drawing/2014/main" id="{7E564E49-370E-E56E-597D-4C475134D438}"/>
                </a:ext>
              </a:extLst>
            </p:cNvPr>
            <p:cNvSpPr/>
            <p:nvPr/>
          </p:nvSpPr>
          <p:spPr>
            <a:xfrm>
              <a:off x="-95453" y="1946095"/>
              <a:ext cx="2456464" cy="1769787"/>
            </a:xfrm>
            <a:custGeom>
              <a:avLst/>
              <a:gdLst/>
              <a:ahLst/>
              <a:cxnLst/>
              <a:rect l="l" t="t" r="r" b="b"/>
              <a:pathLst>
                <a:path w="7443830" h="5362992" extrusionOk="0">
                  <a:moveTo>
                    <a:pt x="5848728" y="4092812"/>
                  </a:moveTo>
                  <a:cubicBezTo>
                    <a:pt x="5871860" y="4092812"/>
                    <a:pt x="5873308" y="4162217"/>
                    <a:pt x="5873308" y="4192581"/>
                  </a:cubicBezTo>
                  <a:cubicBezTo>
                    <a:pt x="5880538" y="4224391"/>
                    <a:pt x="5884876" y="4263431"/>
                    <a:pt x="5883430" y="4295241"/>
                  </a:cubicBezTo>
                  <a:cubicBezTo>
                    <a:pt x="5879090" y="4293796"/>
                    <a:pt x="5870416" y="4285120"/>
                    <a:pt x="5861741" y="4285120"/>
                  </a:cubicBezTo>
                  <a:cubicBezTo>
                    <a:pt x="5837160" y="4406578"/>
                    <a:pt x="5819809" y="4795531"/>
                    <a:pt x="5631839" y="4717451"/>
                  </a:cubicBezTo>
                  <a:cubicBezTo>
                    <a:pt x="5579786" y="4675519"/>
                    <a:pt x="5602921" y="4607561"/>
                    <a:pt x="5576894" y="4548278"/>
                  </a:cubicBezTo>
                  <a:cubicBezTo>
                    <a:pt x="5620272" y="4377659"/>
                    <a:pt x="5663650" y="4166554"/>
                    <a:pt x="5848728" y="4092812"/>
                  </a:cubicBezTo>
                  <a:close/>
                  <a:moveTo>
                    <a:pt x="6067061" y="2951974"/>
                  </a:moveTo>
                  <a:cubicBezTo>
                    <a:pt x="6054047" y="3005475"/>
                    <a:pt x="5980305" y="3050299"/>
                    <a:pt x="5970183" y="2967881"/>
                  </a:cubicBezTo>
                  <a:lnTo>
                    <a:pt x="5987534" y="2960652"/>
                  </a:lnTo>
                  <a:cubicBezTo>
                    <a:pt x="6004886" y="2950530"/>
                    <a:pt x="6042480" y="2950530"/>
                    <a:pt x="6067061" y="2951974"/>
                  </a:cubicBezTo>
                  <a:close/>
                  <a:moveTo>
                    <a:pt x="1146589" y="2801603"/>
                  </a:moveTo>
                  <a:cubicBezTo>
                    <a:pt x="1207316" y="2816062"/>
                    <a:pt x="1255033" y="2865224"/>
                    <a:pt x="1294071" y="2915831"/>
                  </a:cubicBezTo>
                  <a:cubicBezTo>
                    <a:pt x="1246355" y="2866670"/>
                    <a:pt x="1161048" y="2936074"/>
                    <a:pt x="1146589" y="2855102"/>
                  </a:cubicBezTo>
                  <a:cubicBezTo>
                    <a:pt x="1145141" y="2840643"/>
                    <a:pt x="1153819" y="2830521"/>
                    <a:pt x="1163938" y="2826184"/>
                  </a:cubicBezTo>
                  <a:cubicBezTo>
                    <a:pt x="1156708" y="2817508"/>
                    <a:pt x="1156708" y="2810278"/>
                    <a:pt x="1146589" y="2801603"/>
                  </a:cubicBezTo>
                  <a:close/>
                  <a:moveTo>
                    <a:pt x="1387245" y="2749797"/>
                  </a:moveTo>
                  <a:cubicBezTo>
                    <a:pt x="1466681" y="2750272"/>
                    <a:pt x="1545303" y="2835943"/>
                    <a:pt x="1635312" y="2869561"/>
                  </a:cubicBezTo>
                  <a:cubicBezTo>
                    <a:pt x="1625189" y="2899925"/>
                    <a:pt x="1604947" y="2894142"/>
                    <a:pt x="1589042" y="2895587"/>
                  </a:cubicBezTo>
                  <a:cubicBezTo>
                    <a:pt x="1610731" y="2917276"/>
                    <a:pt x="1610731" y="2917276"/>
                    <a:pt x="1635312" y="2940411"/>
                  </a:cubicBezTo>
                  <a:cubicBezTo>
                    <a:pt x="1539881" y="2847872"/>
                    <a:pt x="1408301" y="2921614"/>
                    <a:pt x="1291181" y="2876790"/>
                  </a:cubicBezTo>
                  <a:cubicBezTo>
                    <a:pt x="1266601" y="2853656"/>
                    <a:pt x="1285397" y="2805940"/>
                    <a:pt x="1307087" y="2782805"/>
                  </a:cubicBezTo>
                  <a:cubicBezTo>
                    <a:pt x="1334198" y="2758947"/>
                    <a:pt x="1360766" y="2749639"/>
                    <a:pt x="1387245" y="2749797"/>
                  </a:cubicBezTo>
                  <a:close/>
                  <a:moveTo>
                    <a:pt x="1343235" y="2594835"/>
                  </a:moveTo>
                  <a:cubicBezTo>
                    <a:pt x="1372153" y="2688820"/>
                    <a:pt x="1330222" y="2759670"/>
                    <a:pt x="1265155" y="2807386"/>
                  </a:cubicBezTo>
                  <a:cubicBezTo>
                    <a:pt x="1153819" y="2856547"/>
                    <a:pt x="1120562" y="2716293"/>
                    <a:pt x="1049712" y="2700387"/>
                  </a:cubicBezTo>
                  <a:lnTo>
                    <a:pt x="1007780" y="2701833"/>
                  </a:lnTo>
                  <a:cubicBezTo>
                    <a:pt x="1007780" y="2719184"/>
                    <a:pt x="1007780" y="2719184"/>
                    <a:pt x="1009226" y="2742319"/>
                  </a:cubicBezTo>
                  <a:cubicBezTo>
                    <a:pt x="961510" y="2720630"/>
                    <a:pt x="915241" y="2720630"/>
                    <a:pt x="868972" y="2722076"/>
                  </a:cubicBezTo>
                  <a:cubicBezTo>
                    <a:pt x="947052" y="2532660"/>
                    <a:pt x="1140805" y="2645442"/>
                    <a:pt x="1282505" y="2713401"/>
                  </a:cubicBezTo>
                  <a:cubicBezTo>
                    <a:pt x="1301302" y="2665685"/>
                    <a:pt x="1346126" y="2641104"/>
                    <a:pt x="1343235" y="2594835"/>
                  </a:cubicBezTo>
                  <a:close/>
                  <a:moveTo>
                    <a:pt x="6733089" y="2581100"/>
                  </a:moveTo>
                  <a:cubicBezTo>
                    <a:pt x="6732547" y="2580377"/>
                    <a:pt x="6728571" y="2583269"/>
                    <a:pt x="6720618" y="2589052"/>
                  </a:cubicBezTo>
                  <a:lnTo>
                    <a:pt x="6724956" y="2594836"/>
                  </a:lnTo>
                  <a:cubicBezTo>
                    <a:pt x="6730740" y="2586160"/>
                    <a:pt x="6733632" y="2581823"/>
                    <a:pt x="6733089" y="2581100"/>
                  </a:cubicBezTo>
                  <a:close/>
                  <a:moveTo>
                    <a:pt x="1146585" y="2457472"/>
                  </a:moveTo>
                  <a:cubicBezTo>
                    <a:pt x="1150923" y="2464701"/>
                    <a:pt x="1175503" y="2464701"/>
                    <a:pt x="1165382" y="2458918"/>
                  </a:cubicBezTo>
                  <a:cubicBezTo>
                    <a:pt x="1159598" y="2454580"/>
                    <a:pt x="1152368" y="2454580"/>
                    <a:pt x="1146585" y="2457472"/>
                  </a:cubicBezTo>
                  <a:close/>
                  <a:moveTo>
                    <a:pt x="5344099" y="2302760"/>
                  </a:moveTo>
                  <a:cubicBezTo>
                    <a:pt x="5417841" y="2487838"/>
                    <a:pt x="5400490" y="2722077"/>
                    <a:pt x="5560987" y="2869561"/>
                  </a:cubicBezTo>
                  <a:cubicBezTo>
                    <a:pt x="5576893" y="2884021"/>
                    <a:pt x="5585568" y="2912939"/>
                    <a:pt x="5595690" y="2930290"/>
                  </a:cubicBezTo>
                  <a:cubicBezTo>
                    <a:pt x="5539299" y="2719185"/>
                    <a:pt x="5442422" y="2510972"/>
                    <a:pt x="5344099" y="2302760"/>
                  </a:cubicBezTo>
                  <a:close/>
                  <a:moveTo>
                    <a:pt x="5841497" y="2150940"/>
                  </a:moveTo>
                  <a:cubicBezTo>
                    <a:pt x="5816916" y="2246369"/>
                    <a:pt x="5889212" y="2295531"/>
                    <a:pt x="5954279" y="2334571"/>
                  </a:cubicBezTo>
                  <a:cubicBezTo>
                    <a:pt x="5960062" y="2360598"/>
                    <a:pt x="5948495" y="2383732"/>
                    <a:pt x="5945603" y="2406867"/>
                  </a:cubicBezTo>
                  <a:cubicBezTo>
                    <a:pt x="6010670" y="2415543"/>
                    <a:pt x="6059831" y="2415543"/>
                    <a:pt x="6084412" y="2344692"/>
                  </a:cubicBezTo>
                  <a:cubicBezTo>
                    <a:pt x="5962954" y="2320112"/>
                    <a:pt x="5913793" y="2224681"/>
                    <a:pt x="5841497" y="2150940"/>
                  </a:cubicBezTo>
                  <a:close/>
                  <a:moveTo>
                    <a:pt x="4986050" y="1886693"/>
                  </a:moveTo>
                  <a:cubicBezTo>
                    <a:pt x="5014065" y="1887055"/>
                    <a:pt x="5042622" y="1894285"/>
                    <a:pt x="5073710" y="1908022"/>
                  </a:cubicBezTo>
                  <a:cubicBezTo>
                    <a:pt x="5053467" y="1923925"/>
                    <a:pt x="5024548" y="1958629"/>
                    <a:pt x="4999968" y="1947060"/>
                  </a:cubicBezTo>
                  <a:cubicBezTo>
                    <a:pt x="4975387" y="1954289"/>
                    <a:pt x="4926225" y="1925371"/>
                    <a:pt x="4901645" y="1906574"/>
                  </a:cubicBezTo>
                  <a:cubicBezTo>
                    <a:pt x="4930563" y="1892839"/>
                    <a:pt x="4958036" y="1886332"/>
                    <a:pt x="4986050" y="1886693"/>
                  </a:cubicBezTo>
                  <a:close/>
                  <a:moveTo>
                    <a:pt x="4972497" y="1863197"/>
                  </a:moveTo>
                  <a:cubicBezTo>
                    <a:pt x="4976835" y="1864644"/>
                    <a:pt x="4981173" y="1864644"/>
                    <a:pt x="4985511" y="1866090"/>
                  </a:cubicBezTo>
                  <a:lnTo>
                    <a:pt x="4962376" y="1867536"/>
                  </a:lnTo>
                  <a:cubicBezTo>
                    <a:pt x="4965269" y="1866090"/>
                    <a:pt x="4969606" y="1864644"/>
                    <a:pt x="4972497" y="1863197"/>
                  </a:cubicBezTo>
                  <a:close/>
                  <a:moveTo>
                    <a:pt x="5018768" y="1848739"/>
                  </a:moveTo>
                  <a:cubicBezTo>
                    <a:pt x="5005755" y="1864644"/>
                    <a:pt x="4992741" y="1866090"/>
                    <a:pt x="4979727" y="1858860"/>
                  </a:cubicBezTo>
                  <a:cubicBezTo>
                    <a:pt x="4992741" y="1854523"/>
                    <a:pt x="5005755" y="1851630"/>
                    <a:pt x="5018768" y="1848739"/>
                  </a:cubicBezTo>
                  <a:close/>
                  <a:moveTo>
                    <a:pt x="4194590" y="1662214"/>
                  </a:moveTo>
                  <a:cubicBezTo>
                    <a:pt x="4196035" y="1689687"/>
                    <a:pt x="4223507" y="1722944"/>
                    <a:pt x="4177239" y="1743187"/>
                  </a:cubicBezTo>
                  <a:cubicBezTo>
                    <a:pt x="4158441" y="1744632"/>
                    <a:pt x="4135305" y="1714268"/>
                    <a:pt x="4120846" y="1699809"/>
                  </a:cubicBezTo>
                  <a:cubicBezTo>
                    <a:pt x="4142536" y="1675228"/>
                    <a:pt x="4168563" y="1673782"/>
                    <a:pt x="4194590" y="1662214"/>
                  </a:cubicBezTo>
                  <a:close/>
                  <a:moveTo>
                    <a:pt x="4953700" y="1630408"/>
                  </a:moveTo>
                  <a:cubicBezTo>
                    <a:pt x="4859715" y="1656435"/>
                    <a:pt x="5023104" y="1751865"/>
                    <a:pt x="4932011" y="1808256"/>
                  </a:cubicBezTo>
                  <a:cubicBezTo>
                    <a:pt x="4930565" y="1809702"/>
                    <a:pt x="4930565" y="1811148"/>
                    <a:pt x="4930565" y="1812594"/>
                  </a:cubicBezTo>
                  <a:cubicBezTo>
                    <a:pt x="4949362" y="1829945"/>
                    <a:pt x="4965267" y="1848741"/>
                    <a:pt x="4979726" y="1857418"/>
                  </a:cubicBezTo>
                  <a:cubicBezTo>
                    <a:pt x="4976835" y="1857418"/>
                    <a:pt x="4973943" y="1858864"/>
                    <a:pt x="4971052" y="1860309"/>
                  </a:cubicBezTo>
                  <a:cubicBezTo>
                    <a:pt x="4865498" y="1834282"/>
                    <a:pt x="4811999" y="1748974"/>
                    <a:pt x="4762838" y="1656435"/>
                  </a:cubicBezTo>
                  <a:cubicBezTo>
                    <a:pt x="4765730" y="1663663"/>
                    <a:pt x="4768622" y="1672340"/>
                    <a:pt x="4770068" y="1681015"/>
                  </a:cubicBezTo>
                  <a:cubicBezTo>
                    <a:pt x="4746933" y="1682461"/>
                    <a:pt x="4722352" y="1659326"/>
                    <a:pt x="4699217" y="1659326"/>
                  </a:cubicBezTo>
                  <a:cubicBezTo>
                    <a:pt x="4725244" y="1753311"/>
                    <a:pt x="4678974" y="1824162"/>
                    <a:pt x="4634151" y="1895011"/>
                  </a:cubicBezTo>
                  <a:cubicBezTo>
                    <a:pt x="4464978" y="1647759"/>
                    <a:pt x="4443289" y="2153831"/>
                    <a:pt x="4803324" y="2149494"/>
                  </a:cubicBezTo>
                  <a:cubicBezTo>
                    <a:pt x="4777298" y="2080090"/>
                    <a:pt x="4823567" y="2032375"/>
                    <a:pt x="4897309" y="2026591"/>
                  </a:cubicBezTo>
                  <a:lnTo>
                    <a:pt x="4936349" y="2023699"/>
                  </a:lnTo>
                  <a:cubicBezTo>
                    <a:pt x="5014428" y="2145156"/>
                    <a:pt x="5156129" y="2095996"/>
                    <a:pt x="5277586" y="2093103"/>
                  </a:cubicBezTo>
                  <a:cubicBezTo>
                    <a:pt x="5276141" y="2046833"/>
                    <a:pt x="5276141" y="1999118"/>
                    <a:pt x="5274695" y="1952849"/>
                  </a:cubicBezTo>
                  <a:cubicBezTo>
                    <a:pt x="5274695" y="1975983"/>
                    <a:pt x="5300721" y="1999118"/>
                    <a:pt x="5300721" y="2022253"/>
                  </a:cubicBezTo>
                  <a:cubicBezTo>
                    <a:pt x="5374463" y="1974538"/>
                    <a:pt x="5346991" y="1905133"/>
                    <a:pt x="5345545" y="1834282"/>
                  </a:cubicBezTo>
                  <a:cubicBezTo>
                    <a:pt x="5322410" y="1880552"/>
                    <a:pt x="5325302" y="1997672"/>
                    <a:pt x="5225533" y="1929714"/>
                  </a:cubicBezTo>
                  <a:cubicBezTo>
                    <a:pt x="5250114" y="1906579"/>
                    <a:pt x="5250114" y="1906579"/>
                    <a:pt x="5273249" y="1881998"/>
                  </a:cubicBezTo>
                  <a:cubicBezTo>
                    <a:pt x="5192277" y="1863202"/>
                    <a:pt x="5111305" y="1829945"/>
                    <a:pt x="5018766" y="1847295"/>
                  </a:cubicBezTo>
                  <a:cubicBezTo>
                    <a:pt x="5027442" y="1837174"/>
                    <a:pt x="5036117" y="1824162"/>
                    <a:pt x="5046239" y="1802473"/>
                  </a:cubicBezTo>
                  <a:cubicBezTo>
                    <a:pt x="4975389" y="1777891"/>
                    <a:pt x="5070820" y="1628961"/>
                    <a:pt x="4953700" y="1630408"/>
                  </a:cubicBezTo>
                  <a:close/>
                  <a:moveTo>
                    <a:pt x="688227" y="1571118"/>
                  </a:moveTo>
                  <a:cubicBezTo>
                    <a:pt x="685335" y="1610161"/>
                    <a:pt x="672322" y="1659322"/>
                    <a:pt x="686781" y="1685349"/>
                  </a:cubicBezTo>
                  <a:cubicBezTo>
                    <a:pt x="696903" y="1657873"/>
                    <a:pt x="688227" y="1601485"/>
                    <a:pt x="688227" y="1571118"/>
                  </a:cubicBezTo>
                  <a:close/>
                  <a:moveTo>
                    <a:pt x="4399005" y="1481495"/>
                  </a:moveTo>
                  <a:cubicBezTo>
                    <a:pt x="4404066" y="1479665"/>
                    <a:pt x="4407861" y="1480026"/>
                    <a:pt x="4410030" y="1484363"/>
                  </a:cubicBezTo>
                  <a:cubicBezTo>
                    <a:pt x="4446178" y="1498822"/>
                    <a:pt x="4412922" y="1562443"/>
                    <a:pt x="4430273" y="1597147"/>
                  </a:cubicBezTo>
                  <a:cubicBezTo>
                    <a:pt x="4505461" y="1792346"/>
                    <a:pt x="4320383" y="1844396"/>
                    <a:pt x="4356531" y="1560999"/>
                  </a:cubicBezTo>
                  <a:cubicBezTo>
                    <a:pt x="4353639" y="1545092"/>
                    <a:pt x="4336288" y="1521957"/>
                    <a:pt x="4329059" y="1508944"/>
                  </a:cubicBezTo>
                  <a:cubicBezTo>
                    <a:pt x="4357254" y="1512197"/>
                    <a:pt x="4383823" y="1486985"/>
                    <a:pt x="4399005" y="1481495"/>
                  </a:cubicBezTo>
                  <a:close/>
                  <a:moveTo>
                    <a:pt x="4356613" y="1465408"/>
                  </a:moveTo>
                  <a:cubicBezTo>
                    <a:pt x="4221006" y="1462727"/>
                    <a:pt x="4120131" y="1664929"/>
                    <a:pt x="3979150" y="1886336"/>
                  </a:cubicBezTo>
                  <a:cubicBezTo>
                    <a:pt x="3956016" y="1886336"/>
                    <a:pt x="3908301" y="1887782"/>
                    <a:pt x="3893840" y="1908025"/>
                  </a:cubicBezTo>
                  <a:cubicBezTo>
                    <a:pt x="3892394" y="1909470"/>
                    <a:pt x="3889503" y="1910917"/>
                    <a:pt x="3888057" y="1912362"/>
                  </a:cubicBezTo>
                  <a:cubicBezTo>
                    <a:pt x="4142541" y="1883444"/>
                    <a:pt x="4398465" y="1783676"/>
                    <a:pt x="4654394" y="1731622"/>
                  </a:cubicBezTo>
                  <a:cubicBezTo>
                    <a:pt x="4531852" y="1542388"/>
                    <a:pt x="4437980" y="1467019"/>
                    <a:pt x="4356613" y="1465408"/>
                  </a:cubicBezTo>
                  <a:close/>
                  <a:moveTo>
                    <a:pt x="821252" y="1448215"/>
                  </a:moveTo>
                  <a:cubicBezTo>
                    <a:pt x="850171" y="1469903"/>
                    <a:pt x="860292" y="1504608"/>
                    <a:pt x="870414" y="1539310"/>
                  </a:cubicBezTo>
                  <a:cubicBezTo>
                    <a:pt x="879089" y="1520511"/>
                    <a:pt x="877643" y="1503162"/>
                    <a:pt x="880535" y="1482919"/>
                  </a:cubicBezTo>
                  <a:lnTo>
                    <a:pt x="884872" y="1464122"/>
                  </a:lnTo>
                  <a:cubicBezTo>
                    <a:pt x="860292" y="1469903"/>
                    <a:pt x="850171" y="1443879"/>
                    <a:pt x="821252" y="1448215"/>
                  </a:cubicBezTo>
                  <a:close/>
                  <a:moveTo>
                    <a:pt x="4506910" y="1384601"/>
                  </a:moveTo>
                  <a:cubicBezTo>
                    <a:pt x="4548841" y="1501720"/>
                    <a:pt x="4686204" y="1534977"/>
                    <a:pt x="4745487" y="1623178"/>
                  </a:cubicBezTo>
                  <a:cubicBezTo>
                    <a:pt x="4690542" y="1516180"/>
                    <a:pt x="4634151" y="1410627"/>
                    <a:pt x="4506910" y="1384601"/>
                  </a:cubicBezTo>
                  <a:close/>
                  <a:moveTo>
                    <a:pt x="699794" y="1339770"/>
                  </a:moveTo>
                  <a:cubicBezTo>
                    <a:pt x="663646" y="1355678"/>
                    <a:pt x="665092" y="1401947"/>
                    <a:pt x="691119" y="1423636"/>
                  </a:cubicBezTo>
                  <a:cubicBezTo>
                    <a:pt x="715699" y="1399055"/>
                    <a:pt x="715699" y="1399055"/>
                    <a:pt x="743172" y="1386042"/>
                  </a:cubicBezTo>
                  <a:cubicBezTo>
                    <a:pt x="744618" y="1362908"/>
                    <a:pt x="720038" y="1357124"/>
                    <a:pt x="699794" y="1339770"/>
                  </a:cubicBezTo>
                  <a:close/>
                  <a:moveTo>
                    <a:pt x="629802" y="1325222"/>
                  </a:moveTo>
                  <a:cubicBezTo>
                    <a:pt x="603640" y="1317632"/>
                    <a:pt x="604725" y="1366160"/>
                    <a:pt x="592796" y="1397607"/>
                  </a:cubicBezTo>
                  <a:cubicBezTo>
                    <a:pt x="611593" y="1388934"/>
                    <a:pt x="631836" y="1381704"/>
                    <a:pt x="640512" y="1364354"/>
                  </a:cubicBezTo>
                  <a:lnTo>
                    <a:pt x="666538" y="1354230"/>
                  </a:lnTo>
                  <a:cubicBezTo>
                    <a:pt x="650271" y="1336518"/>
                    <a:pt x="638523" y="1327752"/>
                    <a:pt x="629802" y="1325222"/>
                  </a:cubicBezTo>
                  <a:close/>
                  <a:moveTo>
                    <a:pt x="5160467" y="1277603"/>
                  </a:moveTo>
                  <a:cubicBezTo>
                    <a:pt x="5160467" y="1300737"/>
                    <a:pt x="5137332" y="1302183"/>
                    <a:pt x="5131548" y="1323873"/>
                  </a:cubicBezTo>
                  <a:lnTo>
                    <a:pt x="5135886" y="1344115"/>
                  </a:lnTo>
                  <a:cubicBezTo>
                    <a:pt x="5115643" y="1394722"/>
                    <a:pt x="5046239" y="1442438"/>
                    <a:pt x="5070820" y="1488707"/>
                  </a:cubicBezTo>
                  <a:cubicBezTo>
                    <a:pt x="5189385" y="1604381"/>
                    <a:pt x="5351329" y="1459788"/>
                    <a:pt x="5493029" y="1550882"/>
                  </a:cubicBezTo>
                  <a:cubicBezTo>
                    <a:pt x="5582677" y="1339777"/>
                    <a:pt x="5211074" y="1440992"/>
                    <a:pt x="5160467" y="1277603"/>
                  </a:cubicBezTo>
                  <a:close/>
                  <a:moveTo>
                    <a:pt x="5384585" y="1263144"/>
                  </a:moveTo>
                  <a:cubicBezTo>
                    <a:pt x="5352774" y="1277603"/>
                    <a:pt x="5335423" y="1287724"/>
                    <a:pt x="5325302" y="1293506"/>
                  </a:cubicBezTo>
                  <a:cubicBezTo>
                    <a:pt x="5355666" y="1305075"/>
                    <a:pt x="5404828" y="1297845"/>
                    <a:pt x="5384585" y="1263144"/>
                  </a:cubicBezTo>
                  <a:close/>
                  <a:moveTo>
                    <a:pt x="5918492" y="1262240"/>
                  </a:moveTo>
                  <a:cubicBezTo>
                    <a:pt x="5891020" y="1262421"/>
                    <a:pt x="5861740" y="1273988"/>
                    <a:pt x="5827037" y="1284833"/>
                  </a:cubicBezTo>
                  <a:cubicBezTo>
                    <a:pt x="5812578" y="1293506"/>
                    <a:pt x="5793781" y="1303629"/>
                    <a:pt x="5782214" y="1307966"/>
                  </a:cubicBezTo>
                  <a:cubicBezTo>
                    <a:pt x="5857402" y="1474247"/>
                    <a:pt x="5819808" y="1802473"/>
                    <a:pt x="5945603" y="1753311"/>
                  </a:cubicBezTo>
                  <a:cubicBezTo>
                    <a:pt x="6072844" y="1727284"/>
                    <a:pt x="5881983" y="1474247"/>
                    <a:pt x="5874753" y="1333994"/>
                  </a:cubicBezTo>
                  <a:cubicBezTo>
                    <a:pt x="5873307" y="1310858"/>
                    <a:pt x="5948495" y="1309412"/>
                    <a:pt x="5999102" y="1307966"/>
                  </a:cubicBezTo>
                  <a:cubicBezTo>
                    <a:pt x="5971630" y="1273265"/>
                    <a:pt x="5945965" y="1262059"/>
                    <a:pt x="5918492" y="1262240"/>
                  </a:cubicBezTo>
                  <a:close/>
                  <a:moveTo>
                    <a:pt x="1564406" y="1078094"/>
                  </a:moveTo>
                  <a:cubicBezTo>
                    <a:pt x="1561067" y="1073925"/>
                    <a:pt x="1560119" y="1086736"/>
                    <a:pt x="1564456" y="1138790"/>
                  </a:cubicBezTo>
                  <a:cubicBezTo>
                    <a:pt x="1571686" y="1137342"/>
                    <a:pt x="1580362" y="1137342"/>
                    <a:pt x="1587591" y="1137342"/>
                  </a:cubicBezTo>
                  <a:cubicBezTo>
                    <a:pt x="1582169" y="1139150"/>
                    <a:pt x="1569969" y="1085041"/>
                    <a:pt x="1564406" y="1078094"/>
                  </a:cubicBezTo>
                  <a:close/>
                  <a:moveTo>
                    <a:pt x="4191704" y="806231"/>
                  </a:moveTo>
                  <a:cubicBezTo>
                    <a:pt x="4170014" y="826474"/>
                    <a:pt x="4149768" y="840933"/>
                    <a:pt x="4132418" y="852501"/>
                  </a:cubicBezTo>
                  <a:cubicBezTo>
                    <a:pt x="4148322" y="835149"/>
                    <a:pt x="4167123" y="819244"/>
                    <a:pt x="4191704" y="806231"/>
                  </a:cubicBezTo>
                  <a:close/>
                  <a:moveTo>
                    <a:pt x="4404249" y="576330"/>
                  </a:moveTo>
                  <a:cubicBezTo>
                    <a:pt x="4404249" y="599465"/>
                    <a:pt x="4404249" y="599465"/>
                    <a:pt x="4399911" y="629829"/>
                  </a:cubicBezTo>
                  <a:cubicBezTo>
                    <a:pt x="4395573" y="641396"/>
                    <a:pt x="4394128" y="647180"/>
                    <a:pt x="4394128" y="657302"/>
                  </a:cubicBezTo>
                  <a:cubicBezTo>
                    <a:pt x="4402803" y="648626"/>
                    <a:pt x="4417262" y="634167"/>
                    <a:pt x="4425938" y="644288"/>
                  </a:cubicBezTo>
                  <a:cubicBezTo>
                    <a:pt x="4418708" y="621153"/>
                    <a:pt x="4405695" y="593681"/>
                    <a:pt x="4404249" y="576330"/>
                  </a:cubicBezTo>
                  <a:close/>
                  <a:moveTo>
                    <a:pt x="4853932" y="535844"/>
                  </a:moveTo>
                  <a:cubicBezTo>
                    <a:pt x="4781635" y="560425"/>
                    <a:pt x="4861161" y="560425"/>
                    <a:pt x="4874174" y="573438"/>
                  </a:cubicBezTo>
                  <a:cubicBezTo>
                    <a:pt x="4872728" y="566208"/>
                    <a:pt x="4868390" y="554641"/>
                    <a:pt x="4853932" y="535844"/>
                  </a:cubicBezTo>
                  <a:close/>
                  <a:moveTo>
                    <a:pt x="5024550" y="404265"/>
                  </a:moveTo>
                  <a:cubicBezTo>
                    <a:pt x="4992740" y="428846"/>
                    <a:pt x="4950808" y="421616"/>
                    <a:pt x="4926227" y="427399"/>
                  </a:cubicBezTo>
                  <a:cubicBezTo>
                    <a:pt x="4972497" y="428846"/>
                    <a:pt x="4991294" y="449088"/>
                    <a:pt x="5033225" y="415832"/>
                  </a:cubicBezTo>
                  <a:cubicBezTo>
                    <a:pt x="5030334" y="411495"/>
                    <a:pt x="5027442" y="408603"/>
                    <a:pt x="5024550" y="404265"/>
                  </a:cubicBezTo>
                  <a:close/>
                  <a:moveTo>
                    <a:pt x="1086715" y="344187"/>
                  </a:moveTo>
                  <a:cubicBezTo>
                    <a:pt x="1109082" y="343080"/>
                    <a:pt x="1129234" y="354377"/>
                    <a:pt x="1142247" y="384018"/>
                  </a:cubicBezTo>
                  <a:cubicBezTo>
                    <a:pt x="1119112" y="384018"/>
                    <a:pt x="1119112" y="408598"/>
                    <a:pt x="1095978" y="408598"/>
                  </a:cubicBezTo>
                  <a:cubicBezTo>
                    <a:pt x="1259367" y="382572"/>
                    <a:pt x="1379379" y="519935"/>
                    <a:pt x="1521079" y="611028"/>
                  </a:cubicBezTo>
                  <a:cubicBezTo>
                    <a:pt x="1544214" y="586447"/>
                    <a:pt x="1590483" y="563312"/>
                    <a:pt x="1613618" y="538732"/>
                  </a:cubicBezTo>
                  <a:cubicBezTo>
                    <a:pt x="1730738" y="535840"/>
                    <a:pt x="1756764" y="676094"/>
                    <a:pt x="1804480" y="745499"/>
                  </a:cubicBezTo>
                  <a:cubicBezTo>
                    <a:pt x="2048841" y="947928"/>
                    <a:pt x="1941842" y="872740"/>
                    <a:pt x="1999679" y="1138790"/>
                  </a:cubicBezTo>
                  <a:cubicBezTo>
                    <a:pt x="2022814" y="1138790"/>
                    <a:pt x="2045948" y="1114209"/>
                    <a:pt x="2069083" y="1114209"/>
                  </a:cubicBezTo>
                  <a:cubicBezTo>
                    <a:pt x="2024259" y="1186505"/>
                    <a:pt x="2165960" y="1276152"/>
                    <a:pt x="2073421" y="1325311"/>
                  </a:cubicBezTo>
                  <a:cubicBezTo>
                    <a:pt x="1980882" y="1349895"/>
                    <a:pt x="1863762" y="1352786"/>
                    <a:pt x="1791466" y="1260245"/>
                  </a:cubicBezTo>
                  <a:cubicBezTo>
                    <a:pt x="1742305" y="1167708"/>
                    <a:pt x="1905694" y="1141682"/>
                    <a:pt x="1904248" y="1047697"/>
                  </a:cubicBezTo>
                  <a:cubicBezTo>
                    <a:pt x="1834844" y="1095412"/>
                    <a:pt x="1765440" y="1119993"/>
                    <a:pt x="1694589" y="1121439"/>
                  </a:cubicBezTo>
                  <a:cubicBezTo>
                    <a:pt x="1717724" y="1144571"/>
                    <a:pt x="1717724" y="1144571"/>
                    <a:pt x="1742305" y="1167708"/>
                  </a:cubicBezTo>
                  <a:cubicBezTo>
                    <a:pt x="1696035" y="1167708"/>
                    <a:pt x="1625185" y="1193735"/>
                    <a:pt x="1626631" y="1240004"/>
                  </a:cubicBezTo>
                  <a:cubicBezTo>
                    <a:pt x="1606388" y="1357124"/>
                    <a:pt x="1791466" y="1260245"/>
                    <a:pt x="1769777" y="1354230"/>
                  </a:cubicBezTo>
                  <a:cubicBezTo>
                    <a:pt x="1790020" y="1469903"/>
                    <a:pt x="1536984" y="1611606"/>
                    <a:pt x="1513849" y="1452555"/>
                  </a:cubicBezTo>
                  <a:cubicBezTo>
                    <a:pt x="1481316" y="1487255"/>
                    <a:pt x="1411369" y="1498372"/>
                    <a:pt x="1384529" y="1536530"/>
                  </a:cubicBezTo>
                  <a:lnTo>
                    <a:pt x="1376630" y="1577364"/>
                  </a:lnTo>
                  <a:lnTo>
                    <a:pt x="1399622" y="1542200"/>
                  </a:lnTo>
                  <a:cubicBezTo>
                    <a:pt x="1399622" y="1565335"/>
                    <a:pt x="1376487" y="1565335"/>
                    <a:pt x="1376487" y="1589915"/>
                  </a:cubicBezTo>
                  <a:lnTo>
                    <a:pt x="1375516" y="1583121"/>
                  </a:lnTo>
                  <a:lnTo>
                    <a:pt x="1375041" y="1585577"/>
                  </a:lnTo>
                  <a:cubicBezTo>
                    <a:pt x="1270934" y="1744629"/>
                    <a:pt x="1188517" y="1919588"/>
                    <a:pt x="1107545" y="2091651"/>
                  </a:cubicBezTo>
                  <a:cubicBezTo>
                    <a:pt x="1106099" y="2091651"/>
                    <a:pt x="1129234" y="2091651"/>
                    <a:pt x="1129234" y="2091651"/>
                  </a:cubicBezTo>
                  <a:cubicBezTo>
                    <a:pt x="967290" y="2140814"/>
                    <a:pt x="948494" y="2398189"/>
                    <a:pt x="1090194" y="2466147"/>
                  </a:cubicBezTo>
                  <a:cubicBezTo>
                    <a:pt x="1136464" y="2298420"/>
                    <a:pt x="1230448" y="2486390"/>
                    <a:pt x="1142247" y="2528321"/>
                  </a:cubicBezTo>
                  <a:cubicBezTo>
                    <a:pt x="1152368" y="2535550"/>
                    <a:pt x="1159598" y="2547116"/>
                    <a:pt x="1161044" y="2561575"/>
                  </a:cubicBezTo>
                  <a:cubicBezTo>
                    <a:pt x="1155260" y="2619412"/>
                    <a:pt x="1094532" y="2590493"/>
                    <a:pt x="1095978" y="2534105"/>
                  </a:cubicBezTo>
                  <a:cubicBezTo>
                    <a:pt x="990425" y="2523983"/>
                    <a:pt x="921021" y="2416984"/>
                    <a:pt x="831373" y="2353366"/>
                  </a:cubicBezTo>
                  <a:cubicBezTo>
                    <a:pt x="735942" y="2308539"/>
                    <a:pt x="667984" y="2403972"/>
                    <a:pt x="573999" y="2382284"/>
                  </a:cubicBezTo>
                  <a:cubicBezTo>
                    <a:pt x="387475" y="2362041"/>
                    <a:pt x="414947" y="2619412"/>
                    <a:pt x="488689" y="2758223"/>
                  </a:cubicBezTo>
                  <a:cubicBezTo>
                    <a:pt x="620268" y="2996800"/>
                    <a:pt x="912345" y="2432891"/>
                    <a:pt x="821252" y="2962098"/>
                  </a:cubicBezTo>
                  <a:cubicBezTo>
                    <a:pt x="1052600" y="2886907"/>
                    <a:pt x="1010668" y="3192000"/>
                    <a:pt x="1130680" y="3306225"/>
                  </a:cubicBezTo>
                  <a:cubicBezTo>
                    <a:pt x="1153814" y="3306225"/>
                    <a:pt x="1201530" y="3304782"/>
                    <a:pt x="1224665" y="3304782"/>
                  </a:cubicBezTo>
                  <a:cubicBezTo>
                    <a:pt x="1382270" y="3044515"/>
                    <a:pt x="1619402" y="3226699"/>
                    <a:pt x="1830506" y="3222364"/>
                  </a:cubicBezTo>
                  <a:cubicBezTo>
                    <a:pt x="1804480" y="3426239"/>
                    <a:pt x="2161622" y="3417564"/>
                    <a:pt x="2259945" y="3634452"/>
                  </a:cubicBezTo>
                  <a:cubicBezTo>
                    <a:pt x="2683600" y="3719762"/>
                    <a:pt x="2901935" y="4136188"/>
                    <a:pt x="2602629" y="4487547"/>
                  </a:cubicBezTo>
                  <a:cubicBezTo>
                    <a:pt x="2515873" y="4628525"/>
                    <a:pt x="2406345" y="4767063"/>
                    <a:pt x="2328333" y="4915360"/>
                  </a:cubicBezTo>
                  <a:lnTo>
                    <a:pt x="2266593" y="5058647"/>
                  </a:lnTo>
                  <a:lnTo>
                    <a:pt x="2281598" y="5046939"/>
                  </a:lnTo>
                  <a:cubicBezTo>
                    <a:pt x="2310776" y="5030333"/>
                    <a:pt x="2245304" y="5126646"/>
                    <a:pt x="2244038" y="5126646"/>
                  </a:cubicBezTo>
                  <a:lnTo>
                    <a:pt x="2260485" y="5069715"/>
                  </a:lnTo>
                  <a:lnTo>
                    <a:pt x="2245124" y="5085075"/>
                  </a:lnTo>
                  <a:cubicBezTo>
                    <a:pt x="2238256" y="5091944"/>
                    <a:pt x="2230303" y="5099896"/>
                    <a:pt x="2220905" y="5109295"/>
                  </a:cubicBezTo>
                  <a:cubicBezTo>
                    <a:pt x="2174635" y="5157010"/>
                    <a:pt x="2155839" y="5344980"/>
                    <a:pt x="2037273" y="5277022"/>
                  </a:cubicBezTo>
                  <a:cubicBezTo>
                    <a:pt x="2050467" y="5302868"/>
                    <a:pt x="2057087" y="5324828"/>
                    <a:pt x="2058626" y="5343794"/>
                  </a:cubicBezTo>
                  <a:lnTo>
                    <a:pt x="2055035" y="5362992"/>
                  </a:lnTo>
                  <a:lnTo>
                    <a:pt x="1740605" y="5075607"/>
                  </a:lnTo>
                  <a:lnTo>
                    <a:pt x="1580555" y="4916593"/>
                  </a:lnTo>
                  <a:lnTo>
                    <a:pt x="1583776" y="4821260"/>
                  </a:lnTo>
                  <a:cubicBezTo>
                    <a:pt x="1580723" y="4741172"/>
                    <a:pt x="1564999" y="4669192"/>
                    <a:pt x="1531200" y="4609005"/>
                  </a:cubicBezTo>
                  <a:cubicBezTo>
                    <a:pt x="1406851" y="4283672"/>
                    <a:pt x="978858" y="3940988"/>
                    <a:pt x="1229003" y="3562156"/>
                  </a:cubicBezTo>
                  <a:cubicBezTo>
                    <a:pt x="1275272" y="3491306"/>
                    <a:pt x="1226111" y="3421901"/>
                    <a:pt x="1178395" y="3352497"/>
                  </a:cubicBezTo>
                  <a:cubicBezTo>
                    <a:pt x="1133572" y="3446482"/>
                    <a:pt x="1062721" y="3401658"/>
                    <a:pt x="1015006" y="3355389"/>
                  </a:cubicBezTo>
                  <a:cubicBezTo>
                    <a:pt x="845833" y="3079218"/>
                    <a:pt x="494473" y="3063312"/>
                    <a:pt x="286260" y="2862329"/>
                  </a:cubicBezTo>
                  <a:cubicBezTo>
                    <a:pt x="243244" y="2832326"/>
                    <a:pt x="201312" y="2801238"/>
                    <a:pt x="160555" y="2768976"/>
                  </a:cubicBezTo>
                  <a:lnTo>
                    <a:pt x="105864" y="2722698"/>
                  </a:lnTo>
                  <a:lnTo>
                    <a:pt x="92214" y="2678254"/>
                  </a:lnTo>
                  <a:cubicBezTo>
                    <a:pt x="74566" y="2611968"/>
                    <a:pt x="59658" y="2545582"/>
                    <a:pt x="47684" y="2479160"/>
                  </a:cubicBezTo>
                  <a:cubicBezTo>
                    <a:pt x="-89769" y="1717068"/>
                    <a:pt x="81590" y="1154903"/>
                    <a:pt x="412244" y="763586"/>
                  </a:cubicBezTo>
                  <a:lnTo>
                    <a:pt x="456002" y="716717"/>
                  </a:lnTo>
                  <a:lnTo>
                    <a:pt x="487239" y="769406"/>
                  </a:lnTo>
                  <a:cubicBezTo>
                    <a:pt x="601540" y="897072"/>
                    <a:pt x="863907" y="861172"/>
                    <a:pt x="970182" y="1043356"/>
                  </a:cubicBezTo>
                  <a:cubicBezTo>
                    <a:pt x="947047" y="1044805"/>
                    <a:pt x="947047" y="1067939"/>
                    <a:pt x="923912" y="1067939"/>
                  </a:cubicBezTo>
                  <a:cubicBezTo>
                    <a:pt x="947047" y="1066494"/>
                    <a:pt x="971628" y="1089628"/>
                    <a:pt x="994763" y="1089628"/>
                  </a:cubicBezTo>
                  <a:cubicBezTo>
                    <a:pt x="1062721" y="1018778"/>
                    <a:pt x="991871" y="949371"/>
                    <a:pt x="921021" y="927683"/>
                  </a:cubicBezTo>
                  <a:cubicBezTo>
                    <a:pt x="1015006" y="949371"/>
                    <a:pt x="1082964" y="878523"/>
                    <a:pt x="1081518" y="784538"/>
                  </a:cubicBezTo>
                  <a:cubicBezTo>
                    <a:pt x="1056938" y="738269"/>
                    <a:pt x="1009222" y="691999"/>
                    <a:pt x="984641" y="645728"/>
                  </a:cubicBezTo>
                  <a:cubicBezTo>
                    <a:pt x="1007776" y="621149"/>
                    <a:pt x="1054045" y="596568"/>
                    <a:pt x="1077180" y="573431"/>
                  </a:cubicBezTo>
                  <a:cubicBezTo>
                    <a:pt x="1075735" y="558972"/>
                    <a:pt x="1036695" y="544513"/>
                    <a:pt x="1028019" y="522824"/>
                  </a:cubicBezTo>
                  <a:cubicBezTo>
                    <a:pt x="1006330" y="538732"/>
                    <a:pt x="973074" y="543069"/>
                    <a:pt x="958615" y="528610"/>
                  </a:cubicBezTo>
                  <a:cubicBezTo>
                    <a:pt x="932588" y="462459"/>
                    <a:pt x="1019615" y="347508"/>
                    <a:pt x="1086715" y="344187"/>
                  </a:cubicBezTo>
                  <a:close/>
                  <a:moveTo>
                    <a:pt x="957993" y="328634"/>
                  </a:moveTo>
                  <a:lnTo>
                    <a:pt x="963306" y="334808"/>
                  </a:lnTo>
                  <a:cubicBezTo>
                    <a:pt x="979264" y="346672"/>
                    <a:pt x="1000004" y="356907"/>
                    <a:pt x="1026573" y="365221"/>
                  </a:cubicBezTo>
                  <a:cubicBezTo>
                    <a:pt x="980304" y="366667"/>
                    <a:pt x="957169" y="389801"/>
                    <a:pt x="910900" y="414380"/>
                  </a:cubicBezTo>
                  <a:cubicBezTo>
                    <a:pt x="934034" y="412936"/>
                    <a:pt x="934034" y="412936"/>
                    <a:pt x="957169" y="412936"/>
                  </a:cubicBezTo>
                  <a:cubicBezTo>
                    <a:pt x="910900" y="437517"/>
                    <a:pt x="890656" y="577771"/>
                    <a:pt x="795226" y="486676"/>
                  </a:cubicBezTo>
                  <a:cubicBezTo>
                    <a:pt x="770645" y="440409"/>
                    <a:pt x="864630" y="437517"/>
                    <a:pt x="863184" y="391247"/>
                  </a:cubicBezTo>
                  <a:cubicBezTo>
                    <a:pt x="840049" y="415105"/>
                    <a:pt x="811131" y="433179"/>
                    <a:pt x="779140" y="439686"/>
                  </a:cubicBezTo>
                  <a:lnTo>
                    <a:pt x="774663" y="439719"/>
                  </a:lnTo>
                  <a:lnTo>
                    <a:pt x="790459" y="428140"/>
                  </a:lnTo>
                  <a:cubicBezTo>
                    <a:pt x="837152" y="396957"/>
                    <a:pt x="885197" y="367763"/>
                    <a:pt x="934387" y="340519"/>
                  </a:cubicBezTo>
                  <a:close/>
                  <a:moveTo>
                    <a:pt x="1564456" y="154113"/>
                  </a:moveTo>
                  <a:cubicBezTo>
                    <a:pt x="1551443" y="204721"/>
                    <a:pt x="1570240" y="222074"/>
                    <a:pt x="1622293" y="235088"/>
                  </a:cubicBezTo>
                  <a:lnTo>
                    <a:pt x="1639644" y="235088"/>
                  </a:lnTo>
                  <a:cubicBezTo>
                    <a:pt x="1609280" y="211950"/>
                    <a:pt x="1581808" y="178696"/>
                    <a:pt x="1564456" y="154113"/>
                  </a:cubicBezTo>
                  <a:close/>
                  <a:moveTo>
                    <a:pt x="1740137" y="83289"/>
                  </a:moveTo>
                  <a:lnTo>
                    <a:pt x="1747185" y="94290"/>
                  </a:lnTo>
                  <a:cubicBezTo>
                    <a:pt x="1777731" y="158091"/>
                    <a:pt x="1773393" y="234363"/>
                    <a:pt x="1704711" y="305935"/>
                  </a:cubicBezTo>
                  <a:cubicBezTo>
                    <a:pt x="1522525" y="519935"/>
                    <a:pt x="1262258" y="362329"/>
                    <a:pt x="1049708" y="295816"/>
                  </a:cubicBezTo>
                  <a:cubicBezTo>
                    <a:pt x="1067059" y="277742"/>
                    <a:pt x="1091730" y="264006"/>
                    <a:pt x="1118570" y="251377"/>
                  </a:cubicBezTo>
                  <a:lnTo>
                    <a:pt x="1129334" y="246408"/>
                  </a:lnTo>
                  <a:lnTo>
                    <a:pt x="1241645" y="200131"/>
                  </a:lnTo>
                  <a:cubicBezTo>
                    <a:pt x="1294600" y="180526"/>
                    <a:pt x="1348292" y="162791"/>
                    <a:pt x="1402514" y="146885"/>
                  </a:cubicBezTo>
                  <a:cubicBezTo>
                    <a:pt x="1481317" y="123751"/>
                    <a:pt x="1561633" y="106354"/>
                    <a:pt x="1642670" y="94395"/>
                  </a:cubicBezTo>
                  <a:close/>
                  <a:moveTo>
                    <a:pt x="2073794" y="81112"/>
                  </a:moveTo>
                  <a:lnTo>
                    <a:pt x="2131183" y="85454"/>
                  </a:lnTo>
                  <a:cubicBezTo>
                    <a:pt x="2292669" y="102607"/>
                    <a:pt x="2450687" y="139088"/>
                    <a:pt x="2598888" y="192480"/>
                  </a:cubicBezTo>
                  <a:lnTo>
                    <a:pt x="2670839" y="223549"/>
                  </a:lnTo>
                  <a:lnTo>
                    <a:pt x="2651429" y="252619"/>
                  </a:lnTo>
                  <a:cubicBezTo>
                    <a:pt x="2587808" y="352568"/>
                    <a:pt x="2528886" y="455590"/>
                    <a:pt x="2432009" y="522824"/>
                  </a:cubicBezTo>
                  <a:cubicBezTo>
                    <a:pt x="2248559" y="602533"/>
                    <a:pt x="2111603" y="321344"/>
                    <a:pt x="2079261" y="135502"/>
                  </a:cubicBezTo>
                  <a:close/>
                  <a:moveTo>
                    <a:pt x="5331549" y="17952"/>
                  </a:moveTo>
                  <a:cubicBezTo>
                    <a:pt x="5270041" y="17909"/>
                    <a:pt x="5229148" y="37000"/>
                    <a:pt x="5297829" y="116525"/>
                  </a:cubicBezTo>
                  <a:cubicBezTo>
                    <a:pt x="5315180" y="-64215"/>
                    <a:pt x="5414949" y="187376"/>
                    <a:pt x="5443868" y="34108"/>
                  </a:cubicBezTo>
                  <a:cubicBezTo>
                    <a:pt x="5443868" y="32662"/>
                    <a:pt x="5445314" y="31216"/>
                    <a:pt x="5445314" y="29770"/>
                  </a:cubicBezTo>
                  <a:cubicBezTo>
                    <a:pt x="5412781" y="24890"/>
                    <a:pt x="5368454" y="17977"/>
                    <a:pt x="5331549" y="17952"/>
                  </a:cubicBezTo>
                  <a:close/>
                  <a:moveTo>
                    <a:pt x="5479249" y="576"/>
                  </a:moveTo>
                  <a:cubicBezTo>
                    <a:pt x="5642503" y="-3400"/>
                    <a:pt x="5806796" y="13138"/>
                    <a:pt x="5965848" y="52901"/>
                  </a:cubicBezTo>
                  <a:cubicBezTo>
                    <a:pt x="6842077" y="272681"/>
                    <a:pt x="7604078" y="963832"/>
                    <a:pt x="7414662" y="2327338"/>
                  </a:cubicBezTo>
                  <a:lnTo>
                    <a:pt x="7379456" y="2521580"/>
                  </a:lnTo>
                  <a:lnTo>
                    <a:pt x="7341710" y="2539019"/>
                  </a:lnTo>
                  <a:cubicBezTo>
                    <a:pt x="7137834" y="2661747"/>
                    <a:pt x="7009599" y="2915726"/>
                    <a:pt x="7083883" y="3151508"/>
                  </a:cubicBezTo>
                  <a:lnTo>
                    <a:pt x="7123818" y="3236110"/>
                  </a:lnTo>
                  <a:lnTo>
                    <a:pt x="7107727" y="3269659"/>
                  </a:lnTo>
                  <a:lnTo>
                    <a:pt x="7104744" y="3269899"/>
                  </a:lnTo>
                  <a:cubicBezTo>
                    <a:pt x="7034270" y="3266559"/>
                    <a:pt x="7019563" y="3198871"/>
                    <a:pt x="7017032" y="3135611"/>
                  </a:cubicBezTo>
                  <a:cubicBezTo>
                    <a:pt x="7011248" y="3154408"/>
                    <a:pt x="6993897" y="3164530"/>
                    <a:pt x="6949074" y="3154408"/>
                  </a:cubicBezTo>
                  <a:cubicBezTo>
                    <a:pt x="6688808" y="3018492"/>
                    <a:pt x="6821832" y="2642551"/>
                    <a:pt x="6561566" y="2506635"/>
                  </a:cubicBezTo>
                  <a:lnTo>
                    <a:pt x="6584701" y="2506635"/>
                  </a:lnTo>
                  <a:cubicBezTo>
                    <a:pt x="6509513" y="2321558"/>
                    <a:pt x="6278165" y="2443015"/>
                    <a:pt x="6136465" y="2351922"/>
                  </a:cubicBezTo>
                  <a:cubicBezTo>
                    <a:pt x="6161046" y="2421326"/>
                    <a:pt x="6255031" y="2419880"/>
                    <a:pt x="6279611" y="2489284"/>
                  </a:cubicBezTo>
                  <a:cubicBezTo>
                    <a:pt x="6282503" y="2654119"/>
                    <a:pt x="6120560" y="2774131"/>
                    <a:pt x="5981751" y="2823292"/>
                  </a:cubicBezTo>
                  <a:lnTo>
                    <a:pt x="6006332" y="2846427"/>
                  </a:lnTo>
                  <a:cubicBezTo>
                    <a:pt x="5890658" y="2918723"/>
                    <a:pt x="5701242" y="2852210"/>
                    <a:pt x="5659310" y="3063315"/>
                  </a:cubicBezTo>
                  <a:cubicBezTo>
                    <a:pt x="5837159" y="2920169"/>
                    <a:pt x="6016453" y="3006924"/>
                    <a:pt x="5896442" y="3222367"/>
                  </a:cubicBezTo>
                  <a:cubicBezTo>
                    <a:pt x="5759079" y="3365513"/>
                    <a:pt x="5646297" y="3554929"/>
                    <a:pt x="5597136" y="3731332"/>
                  </a:cubicBezTo>
                  <a:cubicBezTo>
                    <a:pt x="5534961" y="3916410"/>
                    <a:pt x="5504596" y="4110164"/>
                    <a:pt x="5497367" y="4306810"/>
                  </a:cubicBezTo>
                  <a:cubicBezTo>
                    <a:pt x="5475678" y="4377660"/>
                    <a:pt x="5381693" y="4379106"/>
                    <a:pt x="5360004" y="4449956"/>
                  </a:cubicBezTo>
                  <a:cubicBezTo>
                    <a:pt x="5294938" y="4731912"/>
                    <a:pt x="5043347" y="5359442"/>
                    <a:pt x="4742595" y="5141108"/>
                  </a:cubicBezTo>
                  <a:cubicBezTo>
                    <a:pt x="4648610" y="5071704"/>
                    <a:pt x="4580652" y="4950246"/>
                    <a:pt x="4531490" y="4811437"/>
                  </a:cubicBezTo>
                  <a:cubicBezTo>
                    <a:pt x="4379669" y="4473091"/>
                    <a:pt x="4664515" y="3434918"/>
                    <a:pt x="4168568" y="3397324"/>
                  </a:cubicBezTo>
                  <a:cubicBezTo>
                    <a:pt x="3588751" y="3473957"/>
                    <a:pt x="3214256" y="3095126"/>
                    <a:pt x="3413795" y="2538445"/>
                  </a:cubicBezTo>
                  <a:cubicBezTo>
                    <a:pt x="3467295" y="2289747"/>
                    <a:pt x="3674061" y="2122022"/>
                    <a:pt x="3809977" y="1908025"/>
                  </a:cubicBezTo>
                  <a:cubicBezTo>
                    <a:pt x="3598873" y="1864648"/>
                    <a:pt x="3594537" y="1631853"/>
                    <a:pt x="3684181" y="1465572"/>
                  </a:cubicBezTo>
                  <a:lnTo>
                    <a:pt x="3697451" y="1452152"/>
                  </a:lnTo>
                  <a:lnTo>
                    <a:pt x="3705960" y="1501106"/>
                  </a:lnTo>
                  <a:cubicBezTo>
                    <a:pt x="3715268" y="1561812"/>
                    <a:pt x="3715991" y="1597147"/>
                    <a:pt x="3715991" y="1597147"/>
                  </a:cubicBezTo>
                  <a:cubicBezTo>
                    <a:pt x="3715991" y="1597147"/>
                    <a:pt x="3714862" y="1541936"/>
                    <a:pt x="3728664" y="1450313"/>
                  </a:cubicBezTo>
                  <a:lnTo>
                    <a:pt x="3730701" y="1438494"/>
                  </a:lnTo>
                  <a:lnTo>
                    <a:pt x="3754219" y="1437151"/>
                  </a:lnTo>
                  <a:cubicBezTo>
                    <a:pt x="3827961" y="1450842"/>
                    <a:pt x="3909023" y="1551967"/>
                    <a:pt x="3963245" y="1390385"/>
                  </a:cubicBezTo>
                  <a:cubicBezTo>
                    <a:pt x="3941559" y="1413519"/>
                    <a:pt x="3941559" y="1438100"/>
                    <a:pt x="3918423" y="1461234"/>
                  </a:cubicBezTo>
                  <a:cubicBezTo>
                    <a:pt x="3986381" y="1367250"/>
                    <a:pt x="3867816" y="1299291"/>
                    <a:pt x="3866367" y="1205307"/>
                  </a:cubicBezTo>
                  <a:cubicBezTo>
                    <a:pt x="3882636" y="1153253"/>
                    <a:pt x="3925742" y="1086560"/>
                    <a:pt x="3985930" y="1075377"/>
                  </a:cubicBezTo>
                  <a:lnTo>
                    <a:pt x="4016292" y="1074759"/>
                  </a:lnTo>
                  <a:lnTo>
                    <a:pt x="4051448" y="1085295"/>
                  </a:lnTo>
                  <a:cubicBezTo>
                    <a:pt x="4039698" y="1079692"/>
                    <a:pt x="4028337" y="1076280"/>
                    <a:pt x="4017399" y="1074736"/>
                  </a:cubicBezTo>
                  <a:lnTo>
                    <a:pt x="4016292" y="1074759"/>
                  </a:lnTo>
                  <a:lnTo>
                    <a:pt x="3981569" y="1064352"/>
                  </a:lnTo>
                  <a:cubicBezTo>
                    <a:pt x="3929870" y="1057896"/>
                    <a:pt x="3880346" y="1071685"/>
                    <a:pt x="3836855" y="1101857"/>
                  </a:cubicBezTo>
                  <a:lnTo>
                    <a:pt x="3819943" y="1116377"/>
                  </a:lnTo>
                  <a:lnTo>
                    <a:pt x="3830931" y="1085002"/>
                  </a:lnTo>
                  <a:cubicBezTo>
                    <a:pt x="3854822" y="1026741"/>
                    <a:pt x="3883673" y="965662"/>
                    <a:pt x="3918511" y="902968"/>
                  </a:cubicBezTo>
                  <a:lnTo>
                    <a:pt x="3981499" y="805184"/>
                  </a:lnTo>
                  <a:lnTo>
                    <a:pt x="4008974" y="842877"/>
                  </a:lnTo>
                  <a:cubicBezTo>
                    <a:pt x="4038706" y="871389"/>
                    <a:pt x="4075668" y="879974"/>
                    <a:pt x="4128083" y="848163"/>
                  </a:cubicBezTo>
                  <a:cubicBezTo>
                    <a:pt x="4084702" y="898771"/>
                    <a:pt x="4073138" y="968175"/>
                    <a:pt x="4074583" y="1037580"/>
                  </a:cubicBezTo>
                  <a:cubicBezTo>
                    <a:pt x="4235080" y="894433"/>
                    <a:pt x="4326169" y="728152"/>
                    <a:pt x="4368101" y="517047"/>
                  </a:cubicBezTo>
                  <a:cubicBezTo>
                    <a:pt x="4301047" y="634709"/>
                    <a:pt x="4233440" y="609287"/>
                    <a:pt x="4196155" y="535709"/>
                  </a:cubicBezTo>
                  <a:lnTo>
                    <a:pt x="4194704" y="532172"/>
                  </a:lnTo>
                  <a:lnTo>
                    <a:pt x="4207605" y="517042"/>
                  </a:lnTo>
                  <a:cubicBezTo>
                    <a:pt x="4358342" y="363051"/>
                    <a:pt x="4553813" y="236917"/>
                    <a:pt x="4772820" y="147789"/>
                  </a:cubicBezTo>
                  <a:lnTo>
                    <a:pt x="4773539" y="147546"/>
                  </a:lnTo>
                  <a:lnTo>
                    <a:pt x="4737354" y="193340"/>
                  </a:lnTo>
                  <a:cubicBezTo>
                    <a:pt x="4705724" y="223162"/>
                    <a:pt x="4671022" y="247382"/>
                    <a:pt x="4671745" y="282807"/>
                  </a:cubicBezTo>
                  <a:cubicBezTo>
                    <a:pt x="4658731" y="362333"/>
                    <a:pt x="4671745" y="472223"/>
                    <a:pt x="4657286" y="567654"/>
                  </a:cubicBezTo>
                  <a:cubicBezTo>
                    <a:pt x="4671745" y="550303"/>
                    <a:pt x="4694880" y="538736"/>
                    <a:pt x="4726690" y="541628"/>
                  </a:cubicBezTo>
                  <a:cubicBezTo>
                    <a:pt x="4700664" y="590789"/>
                    <a:pt x="4677528" y="615370"/>
                    <a:pt x="4668853" y="665977"/>
                  </a:cubicBezTo>
                  <a:cubicBezTo>
                    <a:pt x="4657286" y="652964"/>
                    <a:pt x="4648610" y="638504"/>
                    <a:pt x="4645719" y="624045"/>
                  </a:cubicBezTo>
                  <a:cubicBezTo>
                    <a:pt x="4622583" y="694896"/>
                    <a:pt x="4576314" y="751286"/>
                    <a:pt x="4475099" y="764300"/>
                  </a:cubicBezTo>
                  <a:cubicBezTo>
                    <a:pt x="4473653" y="770083"/>
                    <a:pt x="4472207" y="777313"/>
                    <a:pt x="4469316" y="785989"/>
                  </a:cubicBezTo>
                  <a:cubicBezTo>
                    <a:pt x="4635597" y="846718"/>
                    <a:pt x="4797540" y="702125"/>
                    <a:pt x="4793202" y="515601"/>
                  </a:cubicBezTo>
                  <a:cubicBezTo>
                    <a:pt x="4793202" y="515601"/>
                    <a:pt x="4839472" y="467885"/>
                    <a:pt x="4862607" y="443305"/>
                  </a:cubicBezTo>
                  <a:cubicBezTo>
                    <a:pt x="4669576" y="411856"/>
                    <a:pt x="4736811" y="283621"/>
                    <a:pt x="4801403" y="171448"/>
                  </a:cubicBezTo>
                  <a:lnTo>
                    <a:pt x="4824888" y="130180"/>
                  </a:lnTo>
                  <a:lnTo>
                    <a:pt x="4998887" y="71336"/>
                  </a:lnTo>
                  <a:cubicBezTo>
                    <a:pt x="5153781" y="29043"/>
                    <a:pt x="5315995" y="4552"/>
                    <a:pt x="5479249" y="57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0" name="Google Shape;700;p49">
              <a:extLst>
                <a:ext uri="{FF2B5EF4-FFF2-40B4-BE49-F238E27FC236}">
                  <a16:creationId xmlns:a16="http://schemas.microsoft.com/office/drawing/2014/main" id="{A52AD273-E59C-5F16-6624-5449BF00DAF1}"/>
                </a:ext>
              </a:extLst>
            </p:cNvPr>
            <p:cNvSpPr/>
            <p:nvPr/>
          </p:nvSpPr>
          <p:spPr>
            <a:xfrm>
              <a:off x="-75429" y="2222571"/>
              <a:ext cx="2440657" cy="1934764"/>
            </a:xfrm>
            <a:custGeom>
              <a:avLst/>
              <a:gdLst/>
              <a:ahLst/>
              <a:cxnLst/>
              <a:rect l="l" t="t" r="r" b="b"/>
              <a:pathLst>
                <a:path w="3243398" h="2571115" extrusionOk="0">
                  <a:moveTo>
                    <a:pt x="3111501" y="0"/>
                  </a:moveTo>
                  <a:cubicBezTo>
                    <a:pt x="3116580" y="66675"/>
                    <a:pt x="3116580" y="138430"/>
                    <a:pt x="3109595" y="215900"/>
                  </a:cubicBezTo>
                  <a:cubicBezTo>
                    <a:pt x="3023235" y="1160780"/>
                    <a:pt x="1621790" y="2204720"/>
                    <a:pt x="1621790" y="2204720"/>
                  </a:cubicBezTo>
                  <a:lnTo>
                    <a:pt x="1621790" y="2204720"/>
                  </a:lnTo>
                  <a:lnTo>
                    <a:pt x="1621790" y="2204720"/>
                  </a:lnTo>
                  <a:cubicBezTo>
                    <a:pt x="1621790" y="2204720"/>
                    <a:pt x="419735" y="1539240"/>
                    <a:pt x="0" y="743585"/>
                  </a:cubicBezTo>
                  <a:cubicBezTo>
                    <a:pt x="188595" y="1669415"/>
                    <a:pt x="1651635" y="2571115"/>
                    <a:pt x="1651635" y="2571115"/>
                  </a:cubicBezTo>
                  <a:lnTo>
                    <a:pt x="1651635" y="2571115"/>
                  </a:lnTo>
                  <a:lnTo>
                    <a:pt x="1651635" y="2571115"/>
                  </a:lnTo>
                  <a:cubicBezTo>
                    <a:pt x="1651635" y="2571115"/>
                    <a:pt x="3100070" y="1593850"/>
                    <a:pt x="3230880" y="654050"/>
                  </a:cubicBezTo>
                  <a:cubicBezTo>
                    <a:pt x="3268980" y="374650"/>
                    <a:pt x="3217545" y="160020"/>
                    <a:pt x="311150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1" name="Google Shape;701;p49">
              <a:extLst>
                <a:ext uri="{FF2B5EF4-FFF2-40B4-BE49-F238E27FC236}">
                  <a16:creationId xmlns:a16="http://schemas.microsoft.com/office/drawing/2014/main" id="{BE9D7175-77D7-D344-6B46-E1188AFC7271}"/>
                </a:ext>
              </a:extLst>
            </p:cNvPr>
            <p:cNvSpPr/>
            <p:nvPr/>
          </p:nvSpPr>
          <p:spPr>
            <a:xfrm rot="-2773919">
              <a:off x="-76551" y="2166328"/>
              <a:ext cx="715394" cy="439358"/>
            </a:xfrm>
            <a:custGeom>
              <a:avLst/>
              <a:gdLst/>
              <a:ahLst/>
              <a:cxnLst/>
              <a:rect l="l" t="t" r="r" b="b"/>
              <a:pathLst>
                <a:path w="2175240" h="1335918" extrusionOk="0">
                  <a:moveTo>
                    <a:pt x="599490" y="502390"/>
                  </a:moveTo>
                  <a:cubicBezTo>
                    <a:pt x="569317" y="527337"/>
                    <a:pt x="524837" y="551988"/>
                    <a:pt x="516070" y="580441"/>
                  </a:cubicBezTo>
                  <a:cubicBezTo>
                    <a:pt x="542903" y="568720"/>
                    <a:pt x="577580" y="523417"/>
                    <a:pt x="599490" y="502390"/>
                  </a:cubicBezTo>
                  <a:close/>
                  <a:moveTo>
                    <a:pt x="780272" y="513270"/>
                  </a:moveTo>
                  <a:cubicBezTo>
                    <a:pt x="784648" y="549152"/>
                    <a:pt x="766616" y="580484"/>
                    <a:pt x="748587" y="611815"/>
                  </a:cubicBezTo>
                  <a:cubicBezTo>
                    <a:pt x="768157" y="605058"/>
                    <a:pt x="779673" y="592002"/>
                    <a:pt x="796281" y="580072"/>
                  </a:cubicBezTo>
                  <a:lnTo>
                    <a:pt x="812847" y="570186"/>
                  </a:lnTo>
                  <a:cubicBezTo>
                    <a:pt x="791656" y="556454"/>
                    <a:pt x="803425" y="531133"/>
                    <a:pt x="780272" y="513270"/>
                  </a:cubicBezTo>
                  <a:close/>
                  <a:moveTo>
                    <a:pt x="774418" y="350549"/>
                  </a:moveTo>
                  <a:cubicBezTo>
                    <a:pt x="737911" y="335483"/>
                    <a:pt x="705529" y="368563"/>
                    <a:pt x="707901" y="402359"/>
                  </a:cubicBezTo>
                  <a:cubicBezTo>
                    <a:pt x="742656" y="403074"/>
                    <a:pt x="742656" y="403074"/>
                    <a:pt x="771068" y="413885"/>
                  </a:cubicBezTo>
                  <a:cubicBezTo>
                    <a:pt x="788760" y="398911"/>
                    <a:pt x="775914" y="377171"/>
                    <a:pt x="774418" y="350549"/>
                  </a:cubicBezTo>
                  <a:close/>
                  <a:moveTo>
                    <a:pt x="736452" y="289976"/>
                  </a:moveTo>
                  <a:cubicBezTo>
                    <a:pt x="723813" y="265845"/>
                    <a:pt x="689551" y="300229"/>
                    <a:pt x="658602" y="313396"/>
                  </a:cubicBezTo>
                  <a:cubicBezTo>
                    <a:pt x="677875" y="320953"/>
                    <a:pt x="697108" y="330552"/>
                    <a:pt x="715633" y="324799"/>
                  </a:cubicBezTo>
                  <a:lnTo>
                    <a:pt x="740958" y="336567"/>
                  </a:lnTo>
                  <a:cubicBezTo>
                    <a:pt x="742474" y="312566"/>
                    <a:pt x="740665" y="298020"/>
                    <a:pt x="736452" y="289976"/>
                  </a:cubicBezTo>
                  <a:close/>
                  <a:moveTo>
                    <a:pt x="1561882" y="793187"/>
                  </a:moveTo>
                  <a:cubicBezTo>
                    <a:pt x="1562578" y="787891"/>
                    <a:pt x="1552679" y="796077"/>
                    <a:pt x="1518125" y="835249"/>
                  </a:cubicBezTo>
                  <a:cubicBezTo>
                    <a:pt x="1524175" y="839463"/>
                    <a:pt x="1530182" y="845723"/>
                    <a:pt x="1535188" y="850938"/>
                  </a:cubicBezTo>
                  <a:cubicBezTo>
                    <a:pt x="1530129" y="848278"/>
                    <a:pt x="1560722" y="802011"/>
                    <a:pt x="1561882" y="793187"/>
                  </a:cubicBezTo>
                  <a:close/>
                  <a:moveTo>
                    <a:pt x="1809960" y="116611"/>
                  </a:moveTo>
                  <a:lnTo>
                    <a:pt x="1816933" y="133342"/>
                  </a:lnTo>
                  <a:cubicBezTo>
                    <a:pt x="1847293" y="225485"/>
                    <a:pt x="1848630" y="335207"/>
                    <a:pt x="1868874" y="438526"/>
                  </a:cubicBezTo>
                  <a:cubicBezTo>
                    <a:pt x="1902628" y="438198"/>
                    <a:pt x="1951357" y="455563"/>
                    <a:pt x="1985111" y="455235"/>
                  </a:cubicBezTo>
                  <a:cubicBezTo>
                    <a:pt x="2068292" y="537736"/>
                    <a:pt x="1985118" y="653627"/>
                    <a:pt x="1968081" y="736111"/>
                  </a:cubicBezTo>
                  <a:cubicBezTo>
                    <a:pt x="1991224" y="1052582"/>
                    <a:pt x="1971386" y="923321"/>
                    <a:pt x="1819476" y="1149265"/>
                  </a:cubicBezTo>
                  <a:cubicBezTo>
                    <a:pt x="1835495" y="1165958"/>
                    <a:pt x="1869248" y="1165629"/>
                    <a:pt x="1885267" y="1182321"/>
                  </a:cubicBezTo>
                  <a:cubicBezTo>
                    <a:pt x="1802068" y="1200038"/>
                    <a:pt x="1835502" y="1364349"/>
                    <a:pt x="1735959" y="1331619"/>
                  </a:cubicBezTo>
                  <a:cubicBezTo>
                    <a:pt x="1654147" y="1281874"/>
                    <a:pt x="1570966" y="1199373"/>
                    <a:pt x="1587677" y="1083135"/>
                  </a:cubicBezTo>
                  <a:cubicBezTo>
                    <a:pt x="1620404" y="983591"/>
                    <a:pt x="1752313" y="1083457"/>
                    <a:pt x="1819123" y="1017338"/>
                  </a:cubicBezTo>
                  <a:cubicBezTo>
                    <a:pt x="1736640" y="1000301"/>
                    <a:pt x="1670849" y="967245"/>
                    <a:pt x="1620748" y="917127"/>
                  </a:cubicBezTo>
                  <a:cubicBezTo>
                    <a:pt x="1620077" y="949836"/>
                    <a:pt x="1620077" y="949836"/>
                    <a:pt x="1620404" y="983591"/>
                  </a:cubicBezTo>
                  <a:cubicBezTo>
                    <a:pt x="1588366" y="950207"/>
                    <a:pt x="1520530" y="917110"/>
                    <a:pt x="1488148" y="950190"/>
                  </a:cubicBezTo>
                  <a:cubicBezTo>
                    <a:pt x="1389629" y="1016679"/>
                    <a:pt x="1587677" y="1083135"/>
                    <a:pt x="1504849" y="1132562"/>
                  </a:cubicBezTo>
                  <a:cubicBezTo>
                    <a:pt x="1435406" y="1227260"/>
                    <a:pt x="1157963" y="1142809"/>
                    <a:pt x="1256700" y="1015989"/>
                  </a:cubicBezTo>
                  <a:cubicBezTo>
                    <a:pt x="1209138" y="1016542"/>
                    <a:pt x="1152685" y="973773"/>
                    <a:pt x="1106570" y="980828"/>
                  </a:cubicBezTo>
                  <a:lnTo>
                    <a:pt x="1071638" y="1003403"/>
                  </a:lnTo>
                  <a:lnTo>
                    <a:pt x="1112929" y="995644"/>
                  </a:lnTo>
                  <a:cubicBezTo>
                    <a:pt x="1096237" y="1011663"/>
                    <a:pt x="1080218" y="994971"/>
                    <a:pt x="1062483" y="1011990"/>
                  </a:cubicBezTo>
                  <a:lnTo>
                    <a:pt x="1066713" y="1006585"/>
                  </a:lnTo>
                  <a:lnTo>
                    <a:pt x="1064612" y="1007943"/>
                  </a:lnTo>
                  <a:cubicBezTo>
                    <a:pt x="877770" y="1042958"/>
                    <a:pt x="694470" y="1104636"/>
                    <a:pt x="514260" y="1165352"/>
                  </a:cubicBezTo>
                  <a:cubicBezTo>
                    <a:pt x="513259" y="1164309"/>
                    <a:pt x="529278" y="1181000"/>
                    <a:pt x="529278" y="1181000"/>
                  </a:cubicBezTo>
                  <a:cubicBezTo>
                    <a:pt x="455476" y="1139599"/>
                    <a:pt x="368897" y="1160060"/>
                    <a:pt x="306904" y="1209533"/>
                  </a:cubicBezTo>
                  <a:lnTo>
                    <a:pt x="268506" y="1248610"/>
                  </a:lnTo>
                  <a:lnTo>
                    <a:pt x="268433" y="1248558"/>
                  </a:lnTo>
                  <a:cubicBezTo>
                    <a:pt x="100737" y="1116091"/>
                    <a:pt x="0" y="946265"/>
                    <a:pt x="0" y="761101"/>
                  </a:cubicBezTo>
                  <a:cubicBezTo>
                    <a:pt x="0" y="390771"/>
                    <a:pt x="402949" y="81795"/>
                    <a:pt x="938615" y="10337"/>
                  </a:cubicBezTo>
                  <a:lnTo>
                    <a:pt x="1095920" y="0"/>
                  </a:lnTo>
                  <a:lnTo>
                    <a:pt x="1123968" y="59347"/>
                  </a:lnTo>
                  <a:cubicBezTo>
                    <a:pt x="1167006" y="147168"/>
                    <a:pt x="1204432" y="238985"/>
                    <a:pt x="1175501" y="340397"/>
                  </a:cubicBezTo>
                  <a:cubicBezTo>
                    <a:pt x="1158437" y="324708"/>
                    <a:pt x="1141746" y="340726"/>
                    <a:pt x="1125727" y="324034"/>
                  </a:cubicBezTo>
                  <a:cubicBezTo>
                    <a:pt x="1142788" y="339726"/>
                    <a:pt x="1143117" y="373479"/>
                    <a:pt x="1159136" y="390171"/>
                  </a:cubicBezTo>
                  <a:cubicBezTo>
                    <a:pt x="1257309" y="390146"/>
                    <a:pt x="1258330" y="290970"/>
                    <a:pt x="1224921" y="224834"/>
                  </a:cubicBezTo>
                  <a:cubicBezTo>
                    <a:pt x="1274349" y="307662"/>
                    <a:pt x="1372520" y="307638"/>
                    <a:pt x="1439330" y="241519"/>
                  </a:cubicBezTo>
                  <a:cubicBezTo>
                    <a:pt x="1455694" y="191747"/>
                    <a:pt x="1456040" y="125283"/>
                    <a:pt x="1472404" y="75509"/>
                  </a:cubicBezTo>
                  <a:cubicBezTo>
                    <a:pt x="1506157" y="75182"/>
                    <a:pt x="1555930" y="91546"/>
                    <a:pt x="1588642" y="92217"/>
                  </a:cubicBezTo>
                  <a:cubicBezTo>
                    <a:pt x="1593358" y="86690"/>
                    <a:pt x="1591566" y="74382"/>
                    <a:pt x="1589800" y="60796"/>
                  </a:cubicBezTo>
                  <a:lnTo>
                    <a:pt x="1588354" y="44316"/>
                  </a:lnTo>
                  <a:lnTo>
                    <a:pt x="1633092" y="54990"/>
                  </a:lnTo>
                  <a:cubicBezTo>
                    <a:pt x="1668251" y="64685"/>
                    <a:pt x="1702537" y="75463"/>
                    <a:pt x="1735850" y="87260"/>
                  </a:cubicBezTo>
                  <a:close/>
                  <a:moveTo>
                    <a:pt x="2150288" y="332637"/>
                  </a:moveTo>
                  <a:lnTo>
                    <a:pt x="2175240" y="359412"/>
                  </a:lnTo>
                  <a:lnTo>
                    <a:pt x="2165994" y="359331"/>
                  </a:lnTo>
                  <a:cubicBezTo>
                    <a:pt x="2054538" y="350199"/>
                    <a:pt x="1981101" y="285953"/>
                    <a:pt x="1925022" y="201023"/>
                  </a:cubicBezTo>
                  <a:lnTo>
                    <a:pt x="1900737" y="158778"/>
                  </a:lnTo>
                  <a:lnTo>
                    <a:pt x="1923267" y="169761"/>
                  </a:lnTo>
                  <a:cubicBezTo>
                    <a:pt x="2010353" y="216613"/>
                    <a:pt x="2086913" y="271483"/>
                    <a:pt x="2150288" y="332637"/>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2" name="Google Shape;702;p49">
              <a:extLst>
                <a:ext uri="{FF2B5EF4-FFF2-40B4-BE49-F238E27FC236}">
                  <a16:creationId xmlns:a16="http://schemas.microsoft.com/office/drawing/2014/main" id="{E9067BC5-F67B-F6EA-1197-11D4FD4D2C05}"/>
                </a:ext>
              </a:extLst>
            </p:cNvPr>
            <p:cNvSpPr/>
            <p:nvPr/>
          </p:nvSpPr>
          <p:spPr>
            <a:xfrm>
              <a:off x="-75429" y="2224989"/>
              <a:ext cx="2436434" cy="1489863"/>
            </a:xfrm>
            <a:custGeom>
              <a:avLst/>
              <a:gdLst/>
              <a:ahLst/>
              <a:cxnLst/>
              <a:rect l="l" t="t" r="r" b="b"/>
              <a:pathLst>
                <a:path w="7383133" h="4514736" extrusionOk="0">
                  <a:moveTo>
                    <a:pt x="5439634" y="3417476"/>
                  </a:moveTo>
                  <a:lnTo>
                    <a:pt x="5436671" y="3461443"/>
                  </a:lnTo>
                  <a:cubicBezTo>
                    <a:pt x="5414982" y="3532293"/>
                    <a:pt x="5320997" y="3533739"/>
                    <a:pt x="5299308" y="3604589"/>
                  </a:cubicBezTo>
                  <a:cubicBezTo>
                    <a:pt x="5234242" y="3886545"/>
                    <a:pt x="4982651" y="4514075"/>
                    <a:pt x="4681899" y="4295741"/>
                  </a:cubicBezTo>
                  <a:lnTo>
                    <a:pt x="4617115" y="4235344"/>
                  </a:lnTo>
                  <a:lnTo>
                    <a:pt x="4712959" y="4147330"/>
                  </a:lnTo>
                  <a:cubicBezTo>
                    <a:pt x="4903397" y="3970227"/>
                    <a:pt x="5107453" y="3771231"/>
                    <a:pt x="5313045" y="3555427"/>
                  </a:cubicBezTo>
                  <a:close/>
                  <a:moveTo>
                    <a:pt x="5788032" y="3247445"/>
                  </a:moveTo>
                  <a:cubicBezTo>
                    <a:pt x="5811164" y="3247445"/>
                    <a:pt x="5812612" y="3316850"/>
                    <a:pt x="5812612" y="3347214"/>
                  </a:cubicBezTo>
                  <a:cubicBezTo>
                    <a:pt x="5819842" y="3379024"/>
                    <a:pt x="5824180" y="3418064"/>
                    <a:pt x="5822734" y="3449874"/>
                  </a:cubicBezTo>
                  <a:cubicBezTo>
                    <a:pt x="5818394" y="3448429"/>
                    <a:pt x="5809720" y="3439753"/>
                    <a:pt x="5801045" y="3439753"/>
                  </a:cubicBezTo>
                  <a:cubicBezTo>
                    <a:pt x="5776464" y="3561211"/>
                    <a:pt x="5759113" y="3950164"/>
                    <a:pt x="5571143" y="3872084"/>
                  </a:cubicBezTo>
                  <a:cubicBezTo>
                    <a:pt x="5519090" y="3830152"/>
                    <a:pt x="5542225" y="3762194"/>
                    <a:pt x="5516198" y="3702911"/>
                  </a:cubicBezTo>
                  <a:cubicBezTo>
                    <a:pt x="5559576" y="3532292"/>
                    <a:pt x="5602954" y="3321187"/>
                    <a:pt x="5788032" y="3247445"/>
                  </a:cubicBezTo>
                  <a:close/>
                  <a:moveTo>
                    <a:pt x="1112693" y="3098301"/>
                  </a:moveTo>
                  <a:lnTo>
                    <a:pt x="1280015" y="3260318"/>
                  </a:lnTo>
                  <a:cubicBezTo>
                    <a:pt x="1585238" y="3542965"/>
                    <a:pt x="1903445" y="3801799"/>
                    <a:pt x="2204852" y="4028787"/>
                  </a:cubicBezTo>
                  <a:lnTo>
                    <a:pt x="2266057" y="4073661"/>
                  </a:lnTo>
                  <a:lnTo>
                    <a:pt x="2205897" y="4213280"/>
                  </a:lnTo>
                  <a:lnTo>
                    <a:pt x="2220902" y="4201572"/>
                  </a:lnTo>
                  <a:cubicBezTo>
                    <a:pt x="2250080" y="4184966"/>
                    <a:pt x="2184608" y="4281279"/>
                    <a:pt x="2183342" y="4281279"/>
                  </a:cubicBezTo>
                  <a:lnTo>
                    <a:pt x="2199789" y="4224348"/>
                  </a:lnTo>
                  <a:lnTo>
                    <a:pt x="2184428" y="4239708"/>
                  </a:lnTo>
                  <a:cubicBezTo>
                    <a:pt x="2177560" y="4246577"/>
                    <a:pt x="2169607" y="4254529"/>
                    <a:pt x="2160209" y="4263928"/>
                  </a:cubicBezTo>
                  <a:cubicBezTo>
                    <a:pt x="2113939" y="4311643"/>
                    <a:pt x="2095143" y="4499613"/>
                    <a:pt x="1976577" y="4431655"/>
                  </a:cubicBezTo>
                  <a:cubicBezTo>
                    <a:pt x="1989771" y="4457501"/>
                    <a:pt x="1996391" y="4479461"/>
                    <a:pt x="1997930" y="4498427"/>
                  </a:cubicBezTo>
                  <a:lnTo>
                    <a:pt x="1994880" y="4514736"/>
                  </a:lnTo>
                  <a:lnTo>
                    <a:pt x="1708019" y="4253918"/>
                  </a:lnTo>
                  <a:lnTo>
                    <a:pt x="1519956" y="4068364"/>
                  </a:lnTo>
                  <a:lnTo>
                    <a:pt x="1523080" y="3975893"/>
                  </a:lnTo>
                  <a:cubicBezTo>
                    <a:pt x="1520027" y="3895805"/>
                    <a:pt x="1504303" y="3823825"/>
                    <a:pt x="1470504" y="3763638"/>
                  </a:cubicBezTo>
                  <a:cubicBezTo>
                    <a:pt x="1392786" y="3560305"/>
                    <a:pt x="1196457" y="3350194"/>
                    <a:pt x="1121210" y="3128717"/>
                  </a:cubicBezTo>
                  <a:close/>
                  <a:moveTo>
                    <a:pt x="0" y="1685848"/>
                  </a:moveTo>
                  <a:cubicBezTo>
                    <a:pt x="29868" y="1742465"/>
                    <a:pt x="61474" y="1798792"/>
                    <a:pt x="94683" y="1854793"/>
                  </a:cubicBezTo>
                  <a:lnTo>
                    <a:pt x="170367" y="1975971"/>
                  </a:lnTo>
                  <a:lnTo>
                    <a:pt x="99859" y="1923609"/>
                  </a:lnTo>
                  <a:lnTo>
                    <a:pt x="47623" y="1879408"/>
                  </a:lnTo>
                  <a:close/>
                  <a:moveTo>
                    <a:pt x="7085277" y="0"/>
                  </a:moveTo>
                  <a:lnTo>
                    <a:pt x="7122523" y="55863"/>
                  </a:lnTo>
                  <a:lnTo>
                    <a:pt x="7129518" y="67652"/>
                  </a:lnTo>
                  <a:lnTo>
                    <a:pt x="7207937" y="217463"/>
                  </a:lnTo>
                  <a:lnTo>
                    <a:pt x="7210984" y="224002"/>
                  </a:lnTo>
                  <a:lnTo>
                    <a:pt x="7278357" y="394530"/>
                  </a:lnTo>
                  <a:cubicBezTo>
                    <a:pt x="7379439" y="695440"/>
                    <a:pt x="7413158" y="1055876"/>
                    <a:pt x="7353966" y="1481971"/>
                  </a:cubicBezTo>
                  <a:lnTo>
                    <a:pt x="7318760" y="1676213"/>
                  </a:lnTo>
                  <a:lnTo>
                    <a:pt x="7281014" y="1693652"/>
                  </a:lnTo>
                  <a:cubicBezTo>
                    <a:pt x="7077138" y="1816380"/>
                    <a:pt x="6948903" y="2070359"/>
                    <a:pt x="7023187" y="2306141"/>
                  </a:cubicBezTo>
                  <a:lnTo>
                    <a:pt x="7063122" y="2390743"/>
                  </a:lnTo>
                  <a:lnTo>
                    <a:pt x="7047031" y="2424292"/>
                  </a:lnTo>
                  <a:lnTo>
                    <a:pt x="7044048" y="2424532"/>
                  </a:lnTo>
                  <a:cubicBezTo>
                    <a:pt x="6973574" y="2421192"/>
                    <a:pt x="6958867" y="2353504"/>
                    <a:pt x="6956336" y="2290244"/>
                  </a:cubicBezTo>
                  <a:cubicBezTo>
                    <a:pt x="6950552" y="2309041"/>
                    <a:pt x="6933201" y="2319163"/>
                    <a:pt x="6888378" y="2309041"/>
                  </a:cubicBezTo>
                  <a:cubicBezTo>
                    <a:pt x="6725712" y="2224094"/>
                    <a:pt x="6716675" y="2045386"/>
                    <a:pt x="6669230" y="1890119"/>
                  </a:cubicBezTo>
                  <a:lnTo>
                    <a:pt x="6637304" y="1807648"/>
                  </a:lnTo>
                  <a:lnTo>
                    <a:pt x="6695020" y="1701157"/>
                  </a:lnTo>
                  <a:cubicBezTo>
                    <a:pt x="6901668" y="1299041"/>
                    <a:pt x="7043814" y="887698"/>
                    <a:pt x="7080685" y="484285"/>
                  </a:cubicBezTo>
                  <a:cubicBezTo>
                    <a:pt x="7088638" y="396084"/>
                    <a:pt x="7092614" y="311136"/>
                    <a:pt x="7093157" y="2292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13" name="Google Shape;703;p49">
              <a:extLst>
                <a:ext uri="{FF2B5EF4-FFF2-40B4-BE49-F238E27FC236}">
                  <a16:creationId xmlns:a16="http://schemas.microsoft.com/office/drawing/2014/main" id="{403F76FF-704C-0236-DAE8-71132D947BD7}"/>
                </a:ext>
              </a:extLst>
            </p:cNvPr>
            <p:cNvGrpSpPr/>
            <p:nvPr/>
          </p:nvGrpSpPr>
          <p:grpSpPr>
            <a:xfrm>
              <a:off x="-694182" y="2035853"/>
              <a:ext cx="3880510" cy="1597035"/>
              <a:chOff x="3793479" y="4037965"/>
              <a:chExt cx="5165748" cy="2125979"/>
            </a:xfrm>
          </p:grpSpPr>
          <p:sp>
            <p:nvSpPr>
              <p:cNvPr id="14" name="Google Shape;704;p49">
                <a:extLst>
                  <a:ext uri="{FF2B5EF4-FFF2-40B4-BE49-F238E27FC236}">
                    <a16:creationId xmlns:a16="http://schemas.microsoft.com/office/drawing/2014/main" id="{0EDE9878-4340-E6FB-FF5C-3AD273EC6ACD}"/>
                  </a:ext>
                </a:extLst>
              </p:cNvPr>
              <p:cNvSpPr/>
              <p:nvPr/>
            </p:nvSpPr>
            <p:spPr>
              <a:xfrm>
                <a:off x="3869054" y="4037965"/>
                <a:ext cx="5032375" cy="2125979"/>
              </a:xfrm>
              <a:custGeom>
                <a:avLst/>
                <a:gdLst/>
                <a:ahLst/>
                <a:cxnLst/>
                <a:rect l="l" t="t" r="r" b="b"/>
                <a:pathLst>
                  <a:path w="5032375" h="2125979" extrusionOk="0">
                    <a:moveTo>
                      <a:pt x="4254501" y="1001395"/>
                    </a:moveTo>
                    <a:lnTo>
                      <a:pt x="4154805" y="614045"/>
                    </a:lnTo>
                    <a:lnTo>
                      <a:pt x="4147820" y="588010"/>
                    </a:lnTo>
                    <a:lnTo>
                      <a:pt x="4137660" y="612775"/>
                    </a:lnTo>
                    <a:cubicBezTo>
                      <a:pt x="4137660" y="612775"/>
                      <a:pt x="3870960" y="1257300"/>
                      <a:pt x="3863976" y="1273810"/>
                    </a:cubicBezTo>
                    <a:cubicBezTo>
                      <a:pt x="3847465" y="1273810"/>
                      <a:pt x="3493770" y="1273175"/>
                      <a:pt x="3474085" y="1272540"/>
                    </a:cubicBezTo>
                    <a:lnTo>
                      <a:pt x="3251835" y="565150"/>
                    </a:lnTo>
                    <a:lnTo>
                      <a:pt x="3232151" y="502285"/>
                    </a:lnTo>
                    <a:lnTo>
                      <a:pt x="3220085" y="567055"/>
                    </a:lnTo>
                    <a:lnTo>
                      <a:pt x="2993390" y="1814830"/>
                    </a:lnTo>
                    <a:cubicBezTo>
                      <a:pt x="2957830" y="1364615"/>
                      <a:pt x="2858135" y="103505"/>
                      <a:pt x="2856230" y="75565"/>
                    </a:cubicBezTo>
                    <a:cubicBezTo>
                      <a:pt x="2837180" y="205105"/>
                      <a:pt x="2719705" y="1016000"/>
                      <a:pt x="2691130" y="1213485"/>
                    </a:cubicBezTo>
                    <a:cubicBezTo>
                      <a:pt x="2651126" y="1213485"/>
                      <a:pt x="2080260" y="1214755"/>
                      <a:pt x="2047875" y="1215390"/>
                    </a:cubicBezTo>
                    <a:cubicBezTo>
                      <a:pt x="2023110" y="1132840"/>
                      <a:pt x="1939925" y="847725"/>
                      <a:pt x="1926590" y="803275"/>
                    </a:cubicBezTo>
                    <a:lnTo>
                      <a:pt x="1906270" y="883285"/>
                    </a:lnTo>
                    <a:lnTo>
                      <a:pt x="1696085" y="1711960"/>
                    </a:lnTo>
                    <a:lnTo>
                      <a:pt x="1500505" y="116205"/>
                    </a:lnTo>
                    <a:lnTo>
                      <a:pt x="1485900" y="0"/>
                    </a:lnTo>
                    <a:lnTo>
                      <a:pt x="1468755" y="116205"/>
                    </a:lnTo>
                    <a:lnTo>
                      <a:pt x="1261110" y="1510665"/>
                    </a:lnTo>
                    <a:cubicBezTo>
                      <a:pt x="1189990" y="1423670"/>
                      <a:pt x="909955" y="1078230"/>
                      <a:pt x="909955" y="1078230"/>
                    </a:cubicBezTo>
                    <a:cubicBezTo>
                      <a:pt x="907415" y="1071880"/>
                      <a:pt x="227965" y="1080770"/>
                      <a:pt x="0" y="1082675"/>
                    </a:cubicBezTo>
                    <a:cubicBezTo>
                      <a:pt x="230505" y="1084580"/>
                      <a:pt x="920750" y="1093470"/>
                      <a:pt x="899160" y="1087120"/>
                    </a:cubicBezTo>
                    <a:lnTo>
                      <a:pt x="1259840" y="1544955"/>
                    </a:lnTo>
                    <a:lnTo>
                      <a:pt x="1275715" y="1565275"/>
                    </a:lnTo>
                    <a:lnTo>
                      <a:pt x="1279525" y="1539875"/>
                    </a:lnTo>
                    <a:lnTo>
                      <a:pt x="1482090" y="236855"/>
                    </a:lnTo>
                    <a:lnTo>
                      <a:pt x="1668780" y="1824990"/>
                    </a:lnTo>
                    <a:lnTo>
                      <a:pt x="1681480" y="1932305"/>
                    </a:lnTo>
                    <a:lnTo>
                      <a:pt x="1708785" y="1828165"/>
                    </a:lnTo>
                    <a:lnTo>
                      <a:pt x="1929130" y="975995"/>
                    </a:lnTo>
                    <a:lnTo>
                      <a:pt x="2007870" y="1247140"/>
                    </a:lnTo>
                    <a:lnTo>
                      <a:pt x="2012950" y="1264285"/>
                    </a:lnTo>
                    <a:lnTo>
                      <a:pt x="2030730" y="1264285"/>
                    </a:lnTo>
                    <a:lnTo>
                      <a:pt x="2713355" y="1266190"/>
                    </a:lnTo>
                    <a:lnTo>
                      <a:pt x="2734945" y="1266190"/>
                    </a:lnTo>
                    <a:lnTo>
                      <a:pt x="2738120" y="1244600"/>
                    </a:lnTo>
                    <a:lnTo>
                      <a:pt x="2843530" y="508000"/>
                    </a:lnTo>
                    <a:lnTo>
                      <a:pt x="2966720" y="1973580"/>
                    </a:lnTo>
                    <a:lnTo>
                      <a:pt x="2979420" y="2125980"/>
                    </a:lnTo>
                    <a:lnTo>
                      <a:pt x="3006090" y="1975485"/>
                    </a:lnTo>
                    <a:lnTo>
                      <a:pt x="3241676" y="640715"/>
                    </a:lnTo>
                    <a:cubicBezTo>
                      <a:pt x="3275330" y="745490"/>
                      <a:pt x="3450590" y="1294130"/>
                      <a:pt x="3450590" y="1294130"/>
                    </a:cubicBezTo>
                    <a:cubicBezTo>
                      <a:pt x="3454401" y="1304925"/>
                      <a:pt x="3451226" y="1304290"/>
                      <a:pt x="3464560" y="1304290"/>
                    </a:cubicBezTo>
                    <a:lnTo>
                      <a:pt x="3874135" y="1303020"/>
                    </a:lnTo>
                    <a:lnTo>
                      <a:pt x="3883026" y="1303020"/>
                    </a:lnTo>
                    <a:lnTo>
                      <a:pt x="3886201" y="1294765"/>
                    </a:lnTo>
                    <a:lnTo>
                      <a:pt x="4145280" y="647065"/>
                    </a:lnTo>
                    <a:cubicBezTo>
                      <a:pt x="4157345" y="692150"/>
                      <a:pt x="4243070" y="1007110"/>
                      <a:pt x="4243070" y="1007110"/>
                    </a:cubicBezTo>
                    <a:cubicBezTo>
                      <a:pt x="4243070" y="1007110"/>
                      <a:pt x="4244340" y="1011555"/>
                      <a:pt x="4244340" y="1011555"/>
                    </a:cubicBezTo>
                    <a:cubicBezTo>
                      <a:pt x="4248785" y="1011555"/>
                      <a:pt x="4843145" y="1007110"/>
                      <a:pt x="5032376" y="1005840"/>
                    </a:cubicBezTo>
                    <a:cubicBezTo>
                      <a:pt x="4839335" y="1002030"/>
                      <a:pt x="4229101" y="990600"/>
                      <a:pt x="4254501" y="100139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 name="Google Shape;705;p49">
                <a:extLst>
                  <a:ext uri="{FF2B5EF4-FFF2-40B4-BE49-F238E27FC236}">
                    <a16:creationId xmlns:a16="http://schemas.microsoft.com/office/drawing/2014/main" id="{25879B18-E8CF-EE54-575A-4530CFBF2141}"/>
                  </a:ext>
                </a:extLst>
              </p:cNvPr>
              <p:cNvSpPr/>
              <p:nvPr/>
            </p:nvSpPr>
            <p:spPr>
              <a:xfrm>
                <a:off x="3793479" y="5120163"/>
                <a:ext cx="74940" cy="952"/>
              </a:xfrm>
              <a:custGeom>
                <a:avLst/>
                <a:gdLst/>
                <a:ahLst/>
                <a:cxnLst/>
                <a:rect l="l" t="t" r="r" b="b"/>
                <a:pathLst>
                  <a:path w="74940" h="952" extrusionOk="0">
                    <a:moveTo>
                      <a:pt x="10" y="476"/>
                    </a:moveTo>
                    <a:cubicBezTo>
                      <a:pt x="1280" y="1111"/>
                      <a:pt x="29855" y="1111"/>
                      <a:pt x="74940" y="476"/>
                    </a:cubicBezTo>
                    <a:cubicBezTo>
                      <a:pt x="28585" y="-159"/>
                      <a:pt x="-625" y="-159"/>
                      <a:pt x="10" y="476"/>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 name="Google Shape;706;p49">
                <a:extLst>
                  <a:ext uri="{FF2B5EF4-FFF2-40B4-BE49-F238E27FC236}">
                    <a16:creationId xmlns:a16="http://schemas.microsoft.com/office/drawing/2014/main" id="{2EBD928E-DA93-4F7E-A0AF-6C20D54A096C}"/>
                  </a:ext>
                </a:extLst>
              </p:cNvPr>
              <p:cNvSpPr/>
              <p:nvPr/>
            </p:nvSpPr>
            <p:spPr>
              <a:xfrm>
                <a:off x="8900794" y="5041265"/>
                <a:ext cx="58433" cy="634"/>
              </a:xfrm>
              <a:custGeom>
                <a:avLst/>
                <a:gdLst/>
                <a:ahLst/>
                <a:cxnLst/>
                <a:rect l="l" t="t" r="r" b="b"/>
                <a:pathLst>
                  <a:path w="58433" h="634" extrusionOk="0">
                    <a:moveTo>
                      <a:pt x="58420" y="0"/>
                    </a:moveTo>
                    <a:cubicBezTo>
                      <a:pt x="57786" y="0"/>
                      <a:pt x="34925" y="0"/>
                      <a:pt x="0" y="635"/>
                    </a:cubicBezTo>
                    <a:cubicBezTo>
                      <a:pt x="36195" y="635"/>
                      <a:pt x="59055" y="635"/>
                      <a:pt x="58420" y="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3"/>
          <p:cNvSpPr txBox="1">
            <a:spLocks noGrp="1"/>
          </p:cNvSpPr>
          <p:nvPr>
            <p:ph type="title"/>
          </p:nvPr>
        </p:nvSpPr>
        <p:spPr>
          <a:xfrm>
            <a:off x="1394925" y="593814"/>
            <a:ext cx="2638814" cy="61352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b="1" i="0" dirty="0"/>
              <a:t>Introduction</a:t>
            </a:r>
            <a:endParaRPr b="1" i="0" dirty="0"/>
          </a:p>
        </p:txBody>
      </p:sp>
      <p:sp>
        <p:nvSpPr>
          <p:cNvPr id="346" name="Google Shape;346;p33"/>
          <p:cNvSpPr txBox="1">
            <a:spLocks noGrp="1"/>
          </p:cNvSpPr>
          <p:nvPr>
            <p:ph type="body" idx="1"/>
          </p:nvPr>
        </p:nvSpPr>
        <p:spPr>
          <a:xfrm>
            <a:off x="1100530" y="1109318"/>
            <a:ext cx="4814133" cy="3219613"/>
          </a:xfrm>
          <a:prstGeom prst="rect">
            <a:avLst/>
          </a:prstGeom>
        </p:spPr>
        <p:txBody>
          <a:bodyPr spcFirstLastPara="1" wrap="square" lIns="91425" tIns="91425" rIns="91425" bIns="91425" anchor="t" anchorCtr="0">
            <a:noAutofit/>
          </a:bodyPr>
          <a:lstStyle/>
          <a:p>
            <a:pPr marL="285750" lvl="0" indent="-285750" algn="just">
              <a:lnSpc>
                <a:spcPct val="150000"/>
              </a:lnSpc>
              <a:buFont typeface="Arial" panose="020B0604020202020204" pitchFamily="34" charset="0"/>
              <a:buChar char="•"/>
            </a:pPr>
            <a:r>
              <a:rPr lang="en-US" b="1" i="0" dirty="0">
                <a:solidFill>
                  <a:schemeClr val="tx1">
                    <a:lumMod val="50000"/>
                  </a:schemeClr>
                </a:solidFill>
                <a:latin typeface="+mn-lt"/>
              </a:rPr>
              <a:t>Heart failure is a serious medical condition where the heart is unable to pump blood effectively, leading to a range of health complications. Early prediction of heart failure is crucial, as it can significantly improve patient outcomes by enabling timely intervention and treatment.</a:t>
            </a:r>
          </a:p>
          <a:p>
            <a:pPr marL="285750" lvl="0" indent="-285750" algn="just">
              <a:lnSpc>
                <a:spcPct val="150000"/>
              </a:lnSpc>
              <a:buFont typeface="Arial" panose="020B0604020202020204" pitchFamily="34" charset="0"/>
              <a:buChar char="•"/>
            </a:pPr>
            <a:r>
              <a:rPr lang="en-US" b="1" i="0" dirty="0">
                <a:solidFill>
                  <a:schemeClr val="tx1">
                    <a:lumMod val="50000"/>
                  </a:schemeClr>
                </a:solidFill>
                <a:latin typeface="+mn-lt"/>
              </a:rPr>
              <a:t>The goal of this project is to develop a machine learning model capable of predicting the likelihood of heart failure based on patient data. By aiding in early diagnosis, this model can help healthcare providers identify high-risk patients before symptoms become severe, facilitating prompt and effective care.</a:t>
            </a:r>
          </a:p>
        </p:txBody>
      </p:sp>
      <p:pic>
        <p:nvPicPr>
          <p:cNvPr id="347" name="Google Shape;347;p33"/>
          <p:cNvPicPr preferRelativeResize="0">
            <a:picLocks noGrp="1"/>
          </p:cNvPicPr>
          <p:nvPr>
            <p:ph type="pic" idx="2"/>
          </p:nvPr>
        </p:nvPicPr>
        <p:blipFill rotWithShape="1">
          <a:blip r:embed="rId3">
            <a:alphaModFix/>
          </a:blip>
          <a:srcRect t="1690" b="1681"/>
          <a:stretch/>
        </p:blipFill>
        <p:spPr>
          <a:xfrm>
            <a:off x="6047618" y="535050"/>
            <a:ext cx="2810400" cy="4073400"/>
          </a:xfrm>
          <a:prstGeom prst="roundRect">
            <a:avLst>
              <a:gd name="adj" fmla="val 16667"/>
            </a:avLst>
          </a:prstGeom>
        </p:spPr>
      </p:pic>
      <p:sp>
        <p:nvSpPr>
          <p:cNvPr id="348" name="Google Shape;348;p33"/>
          <p:cNvSpPr/>
          <p:nvPr/>
        </p:nvSpPr>
        <p:spPr>
          <a:xfrm>
            <a:off x="7544254" y="900577"/>
            <a:ext cx="1769290" cy="4708088"/>
          </a:xfrm>
          <a:custGeom>
            <a:avLst/>
            <a:gdLst/>
            <a:ahLst/>
            <a:cxnLst/>
            <a:rect l="l" t="t" r="r" b="b"/>
            <a:pathLst>
              <a:path w="375845" h="1000125" extrusionOk="0">
                <a:moveTo>
                  <a:pt x="0" y="1000125"/>
                </a:moveTo>
                <a:lnTo>
                  <a:pt x="0" y="996315"/>
                </a:lnTo>
                <a:cubicBezTo>
                  <a:pt x="54611" y="996315"/>
                  <a:pt x="100330" y="975360"/>
                  <a:pt x="121286" y="940435"/>
                </a:cubicBezTo>
                <a:cubicBezTo>
                  <a:pt x="144780" y="900430"/>
                  <a:pt x="137795" y="842645"/>
                  <a:pt x="100330" y="773430"/>
                </a:cubicBezTo>
                <a:cubicBezTo>
                  <a:pt x="43180" y="666750"/>
                  <a:pt x="40005" y="518795"/>
                  <a:pt x="93980" y="421005"/>
                </a:cubicBezTo>
                <a:cubicBezTo>
                  <a:pt x="127636" y="360045"/>
                  <a:pt x="178436" y="325755"/>
                  <a:pt x="241936" y="321310"/>
                </a:cubicBezTo>
                <a:cubicBezTo>
                  <a:pt x="279400" y="318770"/>
                  <a:pt x="309245" y="302895"/>
                  <a:pt x="330200" y="274955"/>
                </a:cubicBezTo>
                <a:cubicBezTo>
                  <a:pt x="397511" y="186690"/>
                  <a:pt x="363220" y="2540"/>
                  <a:pt x="362586" y="635"/>
                </a:cubicBezTo>
                <a:lnTo>
                  <a:pt x="366395" y="0"/>
                </a:lnTo>
                <a:cubicBezTo>
                  <a:pt x="367030" y="1905"/>
                  <a:pt x="401955" y="187960"/>
                  <a:pt x="333375" y="277495"/>
                </a:cubicBezTo>
                <a:cubicBezTo>
                  <a:pt x="311150" y="306705"/>
                  <a:pt x="280670" y="322580"/>
                  <a:pt x="241936" y="325120"/>
                </a:cubicBezTo>
                <a:cubicBezTo>
                  <a:pt x="180340" y="329565"/>
                  <a:pt x="130175" y="363220"/>
                  <a:pt x="97155" y="422910"/>
                </a:cubicBezTo>
                <a:cubicBezTo>
                  <a:pt x="44450" y="519430"/>
                  <a:pt x="46990" y="666115"/>
                  <a:pt x="103505" y="771525"/>
                </a:cubicBezTo>
                <a:cubicBezTo>
                  <a:pt x="142240" y="843280"/>
                  <a:pt x="149225" y="901065"/>
                  <a:pt x="124461" y="942340"/>
                </a:cubicBezTo>
                <a:cubicBezTo>
                  <a:pt x="102236" y="978535"/>
                  <a:pt x="55880" y="1000125"/>
                  <a:pt x="0" y="100012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nvGrpSpPr>
          <p:cNvPr id="349" name="Google Shape;349;p33"/>
          <p:cNvGrpSpPr/>
          <p:nvPr/>
        </p:nvGrpSpPr>
        <p:grpSpPr>
          <a:xfrm rot="869977">
            <a:off x="-92497" y="3853060"/>
            <a:ext cx="1615206" cy="1225362"/>
            <a:chOff x="12581280" y="-5390686"/>
            <a:chExt cx="1329841" cy="1007665"/>
          </a:xfrm>
        </p:grpSpPr>
        <p:sp>
          <p:nvSpPr>
            <p:cNvPr id="350" name="Google Shape;350;p33"/>
            <p:cNvSpPr/>
            <p:nvPr/>
          </p:nvSpPr>
          <p:spPr>
            <a:xfrm>
              <a:off x="12684154" y="-5390686"/>
              <a:ext cx="1146177" cy="1007665"/>
            </a:xfrm>
            <a:custGeom>
              <a:avLst/>
              <a:gdLst/>
              <a:ahLst/>
              <a:cxnLst/>
              <a:rect l="l" t="t" r="r" b="b"/>
              <a:pathLst>
                <a:path w="1146177" h="1007665" extrusionOk="0">
                  <a:moveTo>
                    <a:pt x="572771" y="152320"/>
                  </a:moveTo>
                  <a:cubicBezTo>
                    <a:pt x="760096" y="-130890"/>
                    <a:pt x="1145541" y="15795"/>
                    <a:pt x="1146176" y="306625"/>
                  </a:cubicBezTo>
                  <a:cubicBezTo>
                    <a:pt x="1147446" y="691435"/>
                    <a:pt x="575311" y="1007665"/>
                    <a:pt x="575311" y="1007665"/>
                  </a:cubicBezTo>
                  <a:cubicBezTo>
                    <a:pt x="575311" y="1007665"/>
                    <a:pt x="1271" y="694610"/>
                    <a:pt x="1" y="309800"/>
                  </a:cubicBezTo>
                  <a:cubicBezTo>
                    <a:pt x="-634" y="19605"/>
                    <a:pt x="383541" y="-129620"/>
                    <a:pt x="572771" y="15232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1" name="Google Shape;351;p33"/>
            <p:cNvSpPr/>
            <p:nvPr/>
          </p:nvSpPr>
          <p:spPr>
            <a:xfrm>
              <a:off x="12684153" y="-5389244"/>
              <a:ext cx="713106" cy="1006223"/>
            </a:xfrm>
            <a:custGeom>
              <a:avLst/>
              <a:gdLst/>
              <a:ahLst/>
              <a:cxnLst/>
              <a:rect l="l" t="t" r="r" b="b"/>
              <a:pathLst>
                <a:path w="713106" h="1006223" extrusionOk="0">
                  <a:moveTo>
                    <a:pt x="397512" y="13718"/>
                  </a:moveTo>
                  <a:cubicBezTo>
                    <a:pt x="306072" y="64518"/>
                    <a:pt x="239397" y="161038"/>
                    <a:pt x="240031" y="282323"/>
                  </a:cubicBezTo>
                  <a:cubicBezTo>
                    <a:pt x="240667" y="563628"/>
                    <a:pt x="548642" y="806833"/>
                    <a:pt x="713106" y="917323"/>
                  </a:cubicBezTo>
                  <a:cubicBezTo>
                    <a:pt x="633731" y="973838"/>
                    <a:pt x="575312" y="1006223"/>
                    <a:pt x="575312" y="1006223"/>
                  </a:cubicBezTo>
                  <a:cubicBezTo>
                    <a:pt x="575312" y="1006223"/>
                    <a:pt x="1271" y="693168"/>
                    <a:pt x="1" y="308358"/>
                  </a:cubicBezTo>
                  <a:cubicBezTo>
                    <a:pt x="-633" y="92458"/>
                    <a:pt x="211456" y="-45337"/>
                    <a:pt x="397512" y="1371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2" name="Google Shape;352;p33"/>
            <p:cNvSpPr/>
            <p:nvPr/>
          </p:nvSpPr>
          <p:spPr>
            <a:xfrm>
              <a:off x="13378641" y="-5287183"/>
              <a:ext cx="291872" cy="419127"/>
            </a:xfrm>
            <a:custGeom>
              <a:avLst/>
              <a:gdLst/>
              <a:ahLst/>
              <a:cxnLst/>
              <a:rect l="l" t="t" r="r" b="b"/>
              <a:pathLst>
                <a:path w="291872" h="419127" extrusionOk="0">
                  <a:moveTo>
                    <a:pt x="10999" y="173277"/>
                  </a:moveTo>
                  <a:cubicBezTo>
                    <a:pt x="-19482" y="286942"/>
                    <a:pt x="15443" y="395527"/>
                    <a:pt x="90374" y="415847"/>
                  </a:cubicBezTo>
                  <a:cubicBezTo>
                    <a:pt x="164668" y="436167"/>
                    <a:pt x="250393" y="359967"/>
                    <a:pt x="280874" y="245667"/>
                  </a:cubicBezTo>
                  <a:cubicBezTo>
                    <a:pt x="311354" y="132002"/>
                    <a:pt x="276429" y="23417"/>
                    <a:pt x="201499" y="3097"/>
                  </a:cubicBezTo>
                  <a:cubicBezTo>
                    <a:pt x="127204" y="-16588"/>
                    <a:pt x="41479" y="59612"/>
                    <a:pt x="10999" y="17327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353" name="Google Shape;353;p33"/>
            <p:cNvSpPr/>
            <p:nvPr/>
          </p:nvSpPr>
          <p:spPr>
            <a:xfrm>
              <a:off x="12581280" y="-5224395"/>
              <a:ext cx="1329841" cy="557650"/>
            </a:xfrm>
            <a:custGeom>
              <a:avLst/>
              <a:gdLst/>
              <a:ahLst/>
              <a:cxnLst/>
              <a:rect l="l" t="t" r="r" b="b"/>
              <a:pathLst>
                <a:path w="1326525" h="556259" extrusionOk="0">
                  <a:moveTo>
                    <a:pt x="347350" y="400685"/>
                  </a:moveTo>
                  <a:lnTo>
                    <a:pt x="346079" y="407035"/>
                  </a:lnTo>
                  <a:lnTo>
                    <a:pt x="342270" y="401955"/>
                  </a:lnTo>
                  <a:lnTo>
                    <a:pt x="249560" y="284480"/>
                  </a:lnTo>
                  <a:cubicBezTo>
                    <a:pt x="256545" y="284480"/>
                    <a:pt x="-1265" y="280670"/>
                    <a:pt x="5" y="281305"/>
                  </a:cubicBezTo>
                  <a:lnTo>
                    <a:pt x="251465" y="279400"/>
                  </a:lnTo>
                  <a:lnTo>
                    <a:pt x="252100" y="279400"/>
                  </a:lnTo>
                  <a:lnTo>
                    <a:pt x="252735" y="280035"/>
                  </a:lnTo>
                  <a:lnTo>
                    <a:pt x="342270" y="391160"/>
                  </a:lnTo>
                  <a:lnTo>
                    <a:pt x="395610" y="33020"/>
                  </a:lnTo>
                  <a:lnTo>
                    <a:pt x="400690" y="0"/>
                  </a:lnTo>
                  <a:lnTo>
                    <a:pt x="405135" y="33655"/>
                  </a:lnTo>
                  <a:cubicBezTo>
                    <a:pt x="417835" y="133350"/>
                    <a:pt x="455300" y="440055"/>
                    <a:pt x="455300" y="440055"/>
                  </a:cubicBezTo>
                  <a:lnTo>
                    <a:pt x="508640" y="230505"/>
                  </a:lnTo>
                  <a:lnTo>
                    <a:pt x="514354" y="208915"/>
                  </a:lnTo>
                  <a:lnTo>
                    <a:pt x="520704" y="230505"/>
                  </a:lnTo>
                  <a:lnTo>
                    <a:pt x="546105" y="316230"/>
                  </a:lnTo>
                  <a:lnTo>
                    <a:pt x="710570" y="316230"/>
                  </a:lnTo>
                  <a:cubicBezTo>
                    <a:pt x="710570" y="316230"/>
                    <a:pt x="748035" y="58420"/>
                    <a:pt x="753115" y="22860"/>
                  </a:cubicBezTo>
                  <a:cubicBezTo>
                    <a:pt x="753750" y="33020"/>
                    <a:pt x="788675" y="465455"/>
                    <a:pt x="788675" y="465455"/>
                  </a:cubicBezTo>
                  <a:lnTo>
                    <a:pt x="845825" y="150495"/>
                  </a:lnTo>
                  <a:lnTo>
                    <a:pt x="849000" y="131445"/>
                  </a:lnTo>
                  <a:lnTo>
                    <a:pt x="854715" y="149860"/>
                  </a:lnTo>
                  <a:lnTo>
                    <a:pt x="911865" y="331470"/>
                  </a:lnTo>
                  <a:lnTo>
                    <a:pt x="1011560" y="332105"/>
                  </a:lnTo>
                  <a:lnTo>
                    <a:pt x="1082045" y="161925"/>
                  </a:lnTo>
                  <a:lnTo>
                    <a:pt x="1084585" y="155575"/>
                  </a:lnTo>
                  <a:lnTo>
                    <a:pt x="1086490" y="162560"/>
                  </a:lnTo>
                  <a:lnTo>
                    <a:pt x="1111890" y="262255"/>
                  </a:lnTo>
                  <a:lnTo>
                    <a:pt x="1111890" y="262255"/>
                  </a:lnTo>
                  <a:cubicBezTo>
                    <a:pt x="1104270" y="259080"/>
                    <a:pt x="1327790" y="263525"/>
                    <a:pt x="1326520" y="262890"/>
                  </a:cubicBezTo>
                  <a:cubicBezTo>
                    <a:pt x="1325250" y="262890"/>
                    <a:pt x="1110620" y="264160"/>
                    <a:pt x="1109350" y="264160"/>
                  </a:cubicBezTo>
                  <a:lnTo>
                    <a:pt x="1108715" y="262890"/>
                  </a:lnTo>
                  <a:lnTo>
                    <a:pt x="1083315" y="170180"/>
                  </a:lnTo>
                  <a:lnTo>
                    <a:pt x="1016640" y="336550"/>
                  </a:lnTo>
                  <a:lnTo>
                    <a:pt x="1016005" y="338455"/>
                  </a:lnTo>
                  <a:lnTo>
                    <a:pt x="1013465" y="338455"/>
                  </a:lnTo>
                  <a:lnTo>
                    <a:pt x="908055" y="339090"/>
                  </a:lnTo>
                  <a:lnTo>
                    <a:pt x="904880" y="339090"/>
                  </a:lnTo>
                  <a:lnTo>
                    <a:pt x="904245" y="336550"/>
                  </a:lnTo>
                  <a:lnTo>
                    <a:pt x="850905" y="170815"/>
                  </a:lnTo>
                  <a:cubicBezTo>
                    <a:pt x="850905" y="170815"/>
                    <a:pt x="786135" y="537845"/>
                    <a:pt x="782960" y="556260"/>
                  </a:cubicBezTo>
                  <a:lnTo>
                    <a:pt x="779150" y="511175"/>
                  </a:lnTo>
                  <a:lnTo>
                    <a:pt x="748035" y="137160"/>
                  </a:lnTo>
                  <a:lnTo>
                    <a:pt x="721365" y="324485"/>
                  </a:lnTo>
                  <a:lnTo>
                    <a:pt x="720730" y="330200"/>
                  </a:lnTo>
                  <a:lnTo>
                    <a:pt x="715015" y="330200"/>
                  </a:lnTo>
                  <a:lnTo>
                    <a:pt x="539755" y="330200"/>
                  </a:lnTo>
                  <a:lnTo>
                    <a:pt x="535310" y="330200"/>
                  </a:lnTo>
                  <a:lnTo>
                    <a:pt x="534040" y="325755"/>
                  </a:lnTo>
                  <a:lnTo>
                    <a:pt x="514354" y="257810"/>
                  </a:lnTo>
                  <a:lnTo>
                    <a:pt x="458475" y="474980"/>
                  </a:lnTo>
                  <a:lnTo>
                    <a:pt x="450854" y="505460"/>
                  </a:lnTo>
                  <a:lnTo>
                    <a:pt x="447045" y="474345"/>
                  </a:lnTo>
                  <a:cubicBezTo>
                    <a:pt x="435615" y="375285"/>
                    <a:pt x="412754" y="184785"/>
                    <a:pt x="399420" y="69215"/>
                  </a:cubicBezTo>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9" name="Google Shape;359;p34"/>
          <p:cNvSpPr txBox="1">
            <a:spLocks noGrp="1"/>
          </p:cNvSpPr>
          <p:nvPr>
            <p:ph type="title"/>
          </p:nvPr>
        </p:nvSpPr>
        <p:spPr>
          <a:xfrm>
            <a:off x="720000" y="445025"/>
            <a:ext cx="7704000" cy="646500"/>
          </a:xfrm>
          <a:prstGeom prst="rect">
            <a:avLst/>
          </a:prstGeom>
        </p:spPr>
        <p:txBody>
          <a:bodyPr spcFirstLastPara="1" wrap="square" lIns="91425" tIns="91425" rIns="91425" bIns="91425" anchor="t" anchorCtr="0">
            <a:noAutofit/>
          </a:bodyPr>
          <a:lstStyle/>
          <a:p>
            <a:pPr algn="l">
              <a:lnSpc>
                <a:spcPct val="150000"/>
              </a:lnSpc>
            </a:pPr>
            <a:r>
              <a:rPr lang="en-IN" sz="3200" b="1" dirty="0">
                <a:solidFill>
                  <a:schemeClr val="tx1"/>
                </a:solidFill>
              </a:rPr>
              <a:t>Hardware &amp; Software Requirements </a:t>
            </a:r>
          </a:p>
        </p:txBody>
      </p:sp>
      <p:sp>
        <p:nvSpPr>
          <p:cNvPr id="361" name="Google Shape;361;p34"/>
          <p:cNvSpPr txBox="1">
            <a:spLocks noGrp="1"/>
          </p:cNvSpPr>
          <p:nvPr>
            <p:ph type="subTitle" idx="2"/>
          </p:nvPr>
        </p:nvSpPr>
        <p:spPr>
          <a:xfrm>
            <a:off x="840820" y="1147162"/>
            <a:ext cx="7583180" cy="3336348"/>
          </a:xfrm>
          <a:prstGeom prst="rect">
            <a:avLst/>
          </a:prstGeom>
        </p:spPr>
        <p:txBody>
          <a:bodyPr spcFirstLastPara="1" wrap="square" lIns="91425" tIns="91425" rIns="91425" bIns="91425" anchor="t" anchorCtr="0">
            <a:noAutofit/>
          </a:bodyPr>
          <a:lstStyle/>
          <a:p>
            <a:pPr algn="l">
              <a:lnSpc>
                <a:spcPct val="150000"/>
              </a:lnSpc>
            </a:pPr>
            <a:r>
              <a:rPr lang="en-IN" sz="1400" b="1" dirty="0">
                <a:solidFill>
                  <a:schemeClr val="bg1">
                    <a:lumMod val="10000"/>
                  </a:schemeClr>
                </a:solidFill>
              </a:rPr>
              <a:t>Hardware </a:t>
            </a:r>
            <a:r>
              <a:rPr lang="en-IN" sz="1400" b="1" dirty="0" err="1">
                <a:solidFill>
                  <a:schemeClr val="bg1">
                    <a:lumMod val="10000"/>
                  </a:schemeClr>
                </a:solidFill>
              </a:rPr>
              <a:t>Requirments</a:t>
            </a:r>
            <a:r>
              <a:rPr lang="en-IN" sz="1400" b="1" dirty="0">
                <a:solidFill>
                  <a:schemeClr val="bg1">
                    <a:lumMod val="10000"/>
                  </a:schemeClr>
                </a:solidFill>
              </a:rPr>
              <a:t>:</a:t>
            </a:r>
          </a:p>
          <a:p>
            <a:pPr marL="457200" indent="-457200" algn="l">
              <a:lnSpc>
                <a:spcPct val="150000"/>
              </a:lnSpc>
              <a:buFont typeface="Arial" panose="020B0604020202020204" pitchFamily="34" charset="0"/>
              <a:buChar char="•"/>
            </a:pPr>
            <a:r>
              <a:rPr lang="en-IN" sz="1400" dirty="0">
                <a:solidFill>
                  <a:schemeClr val="bg1">
                    <a:lumMod val="10000"/>
                  </a:schemeClr>
                </a:solidFill>
              </a:rPr>
              <a:t>Laptop equipped with at least 16GB of RAM and 500 GB of storage.</a:t>
            </a:r>
          </a:p>
          <a:p>
            <a:pPr marL="457200" indent="-457200" algn="l">
              <a:lnSpc>
                <a:spcPct val="150000"/>
              </a:lnSpc>
              <a:buFont typeface="Arial" panose="020B0604020202020204" pitchFamily="34" charset="0"/>
              <a:buChar char="•"/>
            </a:pPr>
            <a:r>
              <a:rPr lang="en-IN" sz="1400" dirty="0">
                <a:solidFill>
                  <a:schemeClr val="bg1">
                    <a:lumMod val="10000"/>
                  </a:schemeClr>
                </a:solidFill>
              </a:rPr>
              <a:t>Operating System: Windows 11</a:t>
            </a:r>
          </a:p>
          <a:p>
            <a:pPr marL="0" indent="0" algn="l">
              <a:lnSpc>
                <a:spcPct val="150000"/>
              </a:lnSpc>
            </a:pPr>
            <a:endParaRPr lang="en-IN" sz="1400" b="1" dirty="0">
              <a:solidFill>
                <a:schemeClr val="bg1">
                  <a:lumMod val="10000"/>
                </a:schemeClr>
              </a:solidFill>
            </a:endParaRPr>
          </a:p>
          <a:p>
            <a:pPr algn="l">
              <a:lnSpc>
                <a:spcPct val="150000"/>
              </a:lnSpc>
            </a:pPr>
            <a:r>
              <a:rPr lang="en-IN" sz="1400" b="1" dirty="0">
                <a:solidFill>
                  <a:schemeClr val="bg1">
                    <a:lumMod val="10000"/>
                  </a:schemeClr>
                </a:solidFill>
              </a:rPr>
              <a:t>Software </a:t>
            </a:r>
            <a:r>
              <a:rPr lang="en-IN" sz="1400" b="1" dirty="0" err="1">
                <a:solidFill>
                  <a:schemeClr val="bg1">
                    <a:lumMod val="10000"/>
                  </a:schemeClr>
                </a:solidFill>
              </a:rPr>
              <a:t>Requirments</a:t>
            </a:r>
            <a:r>
              <a:rPr lang="en-IN" sz="1400" b="1" dirty="0">
                <a:solidFill>
                  <a:schemeClr val="bg1">
                    <a:lumMod val="10000"/>
                  </a:schemeClr>
                </a:solidFill>
              </a:rPr>
              <a:t>:</a:t>
            </a:r>
          </a:p>
          <a:p>
            <a:pPr marL="457200" indent="-457200" algn="l">
              <a:lnSpc>
                <a:spcPct val="150000"/>
              </a:lnSpc>
              <a:buFont typeface="Arial" panose="020B0604020202020204" pitchFamily="34" charset="0"/>
              <a:buChar char="•"/>
            </a:pPr>
            <a:r>
              <a:rPr lang="en-IN" sz="1400" dirty="0">
                <a:solidFill>
                  <a:schemeClr val="bg1">
                    <a:lumMod val="10000"/>
                  </a:schemeClr>
                </a:solidFill>
              </a:rPr>
              <a:t>Development Environment- Python IDE (e.g. VS Code &amp; Google </a:t>
            </a:r>
            <a:r>
              <a:rPr lang="en-IN" sz="1400" dirty="0" err="1">
                <a:solidFill>
                  <a:schemeClr val="bg1">
                    <a:lumMod val="10000"/>
                  </a:schemeClr>
                </a:solidFill>
              </a:rPr>
              <a:t>Colab</a:t>
            </a:r>
            <a:r>
              <a:rPr lang="en-IN" sz="1400" dirty="0">
                <a:solidFill>
                  <a:schemeClr val="bg1">
                    <a:lumMod val="10000"/>
                  </a:schemeClr>
                </a:solidFill>
              </a:rPr>
              <a:t>)</a:t>
            </a:r>
          </a:p>
          <a:p>
            <a:pPr marL="457200" indent="-457200" algn="l">
              <a:lnSpc>
                <a:spcPct val="150000"/>
              </a:lnSpc>
              <a:buFont typeface="Arial" panose="020B0604020202020204" pitchFamily="34" charset="0"/>
              <a:buChar char="•"/>
            </a:pPr>
            <a:r>
              <a:rPr lang="en-IN" sz="1400" dirty="0">
                <a:solidFill>
                  <a:schemeClr val="bg1">
                    <a:lumMod val="10000"/>
                  </a:schemeClr>
                </a:solidFill>
              </a:rPr>
              <a:t>Language:- Python</a:t>
            </a:r>
          </a:p>
          <a:p>
            <a:pPr marL="457200" indent="-457200" algn="l">
              <a:lnSpc>
                <a:spcPct val="150000"/>
              </a:lnSpc>
              <a:buFont typeface="Arial" panose="020B0604020202020204" pitchFamily="34" charset="0"/>
              <a:buChar char="•"/>
            </a:pPr>
            <a:r>
              <a:rPr lang="en-IN" sz="1400" dirty="0">
                <a:solidFill>
                  <a:schemeClr val="bg1">
                    <a:lumMod val="10000"/>
                  </a:schemeClr>
                </a:solidFill>
              </a:rPr>
              <a:t>Libraries:- </a:t>
            </a:r>
            <a:r>
              <a:rPr lang="en-IN" sz="1400" dirty="0" err="1">
                <a:solidFill>
                  <a:schemeClr val="bg1">
                    <a:lumMod val="10000"/>
                  </a:schemeClr>
                </a:solidFill>
              </a:rPr>
              <a:t>Pandas,NumPy,Scikit-learn,Matplotlib,Seaborn</a:t>
            </a:r>
            <a:endParaRPr lang="en-IN" sz="2000" dirty="0">
              <a:solidFill>
                <a:schemeClr val="bg1">
                  <a:lumMod val="10000"/>
                </a:schemeClr>
              </a:solidFill>
            </a:endParaRPr>
          </a:p>
          <a:p>
            <a:pPr marL="0" indent="0" algn="l">
              <a:lnSpc>
                <a:spcPct val="150000"/>
              </a:lnSpc>
              <a:buNone/>
            </a:pPr>
            <a:endParaRPr lang="en-US" sz="1400" b="1" dirty="0">
              <a:solidFill>
                <a:schemeClr val="bg1">
                  <a:lumMod val="10000"/>
                </a:schemeClr>
              </a:solidFill>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4"/>
          <p:cNvSpPr txBox="1">
            <a:spLocks noGrp="1"/>
          </p:cNvSpPr>
          <p:nvPr>
            <p:ph type="subTitle" idx="4"/>
          </p:nvPr>
        </p:nvSpPr>
        <p:spPr>
          <a:xfrm>
            <a:off x="720000" y="2215290"/>
            <a:ext cx="2729100" cy="461700"/>
          </a:xfrm>
          <a:prstGeom prst="rect">
            <a:avLst/>
          </a:prstGeom>
        </p:spPr>
        <p:txBody>
          <a:bodyPr spcFirstLastPara="1" wrap="square" lIns="91425" tIns="91425" rIns="91425" bIns="91425" anchor="b" anchorCtr="0">
            <a:noAutofit/>
          </a:bodyPr>
          <a:lstStyle/>
          <a:p>
            <a:pPr algn="l"/>
            <a:r>
              <a:rPr lang="en-US" sz="1800" b="1" i="0" dirty="0">
                <a:solidFill>
                  <a:schemeClr val="bg1">
                    <a:lumMod val="10000"/>
                  </a:schemeClr>
                </a:solidFill>
                <a:latin typeface="Varela Round" panose="00000500000000000000" pitchFamily="2" charset="-79"/>
                <a:cs typeface="Varela Round" panose="00000500000000000000" pitchFamily="2" charset="-79"/>
              </a:rPr>
              <a:t>Features</a:t>
            </a:r>
            <a:endParaRPr lang="en-IN" sz="1000" b="1" i="0" dirty="0">
              <a:solidFill>
                <a:schemeClr val="bg1">
                  <a:lumMod val="10000"/>
                </a:schemeClr>
              </a:solidFill>
              <a:latin typeface="Segoe WPC"/>
              <a:cs typeface="Varela Round" panose="00000500000000000000" pitchFamily="2" charset="-79"/>
            </a:endParaRPr>
          </a:p>
        </p:txBody>
      </p:sp>
      <p:sp>
        <p:nvSpPr>
          <p:cNvPr id="359" name="Google Shape;359;p34"/>
          <p:cNvSpPr txBox="1">
            <a:spLocks noGrp="1"/>
          </p:cNvSpPr>
          <p:nvPr>
            <p:ph type="title"/>
          </p:nvPr>
        </p:nvSpPr>
        <p:spPr>
          <a:xfrm>
            <a:off x="720000" y="445025"/>
            <a:ext cx="7704000" cy="6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i="0" dirty="0">
                <a:solidFill>
                  <a:schemeClr val="tx1"/>
                </a:solidFill>
                <a:latin typeface="Varela Round" panose="00000500000000000000" pitchFamily="2" charset="-79"/>
                <a:cs typeface="Varela Round" panose="00000500000000000000" pitchFamily="2" charset="-79"/>
              </a:rPr>
              <a:t>Dataset</a:t>
            </a:r>
            <a:endParaRPr i="0" dirty="0">
              <a:solidFill>
                <a:schemeClr val="tx1"/>
              </a:solidFill>
            </a:endParaRPr>
          </a:p>
        </p:txBody>
      </p:sp>
      <p:sp>
        <p:nvSpPr>
          <p:cNvPr id="360" name="Google Shape;360;p34"/>
          <p:cNvSpPr txBox="1">
            <a:spLocks noGrp="1"/>
          </p:cNvSpPr>
          <p:nvPr>
            <p:ph type="subTitle" idx="1"/>
          </p:nvPr>
        </p:nvSpPr>
        <p:spPr>
          <a:xfrm>
            <a:off x="840820" y="2676990"/>
            <a:ext cx="1909754" cy="1777023"/>
          </a:xfrm>
          <a:prstGeom prst="rect">
            <a:avLst/>
          </a:prstGeom>
        </p:spPr>
        <p:txBody>
          <a:bodyPr spcFirstLastPara="1" wrap="square" lIns="91425" tIns="91425" rIns="91425" bIns="91425" anchor="t" anchorCtr="0">
            <a:noAutofit/>
          </a:bodyPr>
          <a:lstStyle/>
          <a:p>
            <a:pPr marL="457200" indent="-457200" algn="l">
              <a:lnSpc>
                <a:spcPct val="150000"/>
              </a:lnSpc>
              <a:buFont typeface="Arial" panose="020B0604020202020204" pitchFamily="34" charset="0"/>
              <a:buChar char="•"/>
            </a:pPr>
            <a:r>
              <a:rPr lang="en-IN" sz="1200" dirty="0">
                <a:solidFill>
                  <a:schemeClr val="bg1">
                    <a:lumMod val="10000"/>
                  </a:schemeClr>
                </a:solidFill>
                <a:latin typeface="Varela Round" panose="00000500000000000000" pitchFamily="2" charset="-79"/>
                <a:cs typeface="Varela Round" panose="00000500000000000000" pitchFamily="2" charset="-79"/>
              </a:rPr>
              <a:t>Age</a:t>
            </a:r>
          </a:p>
          <a:p>
            <a:pPr marL="457200" indent="-457200" algn="l">
              <a:lnSpc>
                <a:spcPct val="150000"/>
              </a:lnSpc>
              <a:buFont typeface="Arial" panose="020B0604020202020204" pitchFamily="34" charset="0"/>
              <a:buChar char="•"/>
            </a:pPr>
            <a:r>
              <a:rPr lang="en-IN" sz="1200" dirty="0">
                <a:solidFill>
                  <a:schemeClr val="bg1">
                    <a:lumMod val="10000"/>
                  </a:schemeClr>
                </a:solidFill>
                <a:latin typeface="Varela Round" panose="00000500000000000000" pitchFamily="2" charset="-79"/>
                <a:cs typeface="Varela Round" panose="00000500000000000000" pitchFamily="2" charset="-79"/>
              </a:rPr>
              <a:t>Sex</a:t>
            </a:r>
          </a:p>
          <a:p>
            <a:pPr marL="457200" indent="-457200" algn="l">
              <a:lnSpc>
                <a:spcPct val="150000"/>
              </a:lnSpc>
              <a:buFont typeface="Arial" panose="020B0604020202020204" pitchFamily="34" charset="0"/>
              <a:buChar char="•"/>
            </a:pPr>
            <a:r>
              <a:rPr lang="en-IN" sz="1200" dirty="0">
                <a:solidFill>
                  <a:schemeClr val="bg1">
                    <a:lumMod val="10000"/>
                  </a:schemeClr>
                </a:solidFill>
                <a:latin typeface="Varela Round" panose="00000500000000000000" pitchFamily="2" charset="-79"/>
                <a:cs typeface="Varela Round" panose="00000500000000000000" pitchFamily="2" charset="-79"/>
              </a:rPr>
              <a:t>Chest Pain Type</a:t>
            </a:r>
          </a:p>
          <a:p>
            <a:pPr marL="457200" indent="-457200" algn="l">
              <a:lnSpc>
                <a:spcPct val="150000"/>
              </a:lnSpc>
              <a:buFont typeface="Arial" panose="020B0604020202020204" pitchFamily="34" charset="0"/>
              <a:buChar char="•"/>
            </a:pPr>
            <a:r>
              <a:rPr lang="en-IN" sz="1200" dirty="0">
                <a:solidFill>
                  <a:schemeClr val="bg1">
                    <a:lumMod val="10000"/>
                  </a:schemeClr>
                </a:solidFill>
                <a:latin typeface="Varela Round" panose="00000500000000000000" pitchFamily="2" charset="-79"/>
                <a:cs typeface="Varela Round" panose="00000500000000000000" pitchFamily="2" charset="-79"/>
              </a:rPr>
              <a:t>Resting BP</a:t>
            </a:r>
          </a:p>
          <a:p>
            <a:pPr marL="457200" indent="-457200" algn="l">
              <a:lnSpc>
                <a:spcPct val="150000"/>
              </a:lnSpc>
              <a:buFont typeface="Arial" panose="020B0604020202020204" pitchFamily="34" charset="0"/>
              <a:buChar char="•"/>
            </a:pPr>
            <a:r>
              <a:rPr lang="en-IN" sz="1200" dirty="0">
                <a:solidFill>
                  <a:schemeClr val="bg1">
                    <a:lumMod val="10000"/>
                  </a:schemeClr>
                </a:solidFill>
                <a:latin typeface="Varela Round" panose="00000500000000000000" pitchFamily="2" charset="-79"/>
                <a:cs typeface="Varela Round" panose="00000500000000000000" pitchFamily="2" charset="-79"/>
              </a:rPr>
              <a:t>Cholesterol</a:t>
            </a:r>
          </a:p>
          <a:p>
            <a:pPr marL="457200" indent="-457200" algn="l">
              <a:lnSpc>
                <a:spcPct val="150000"/>
              </a:lnSpc>
              <a:buFont typeface="Arial" panose="020B0604020202020204" pitchFamily="34" charset="0"/>
              <a:buChar char="•"/>
            </a:pPr>
            <a:r>
              <a:rPr lang="en-IN" sz="1200" dirty="0">
                <a:solidFill>
                  <a:schemeClr val="bg1">
                    <a:lumMod val="10000"/>
                  </a:schemeClr>
                </a:solidFill>
                <a:latin typeface="Varela Round" panose="00000500000000000000" pitchFamily="2" charset="-79"/>
                <a:cs typeface="Varela Round" panose="00000500000000000000" pitchFamily="2" charset="-79"/>
              </a:rPr>
              <a:t>Fasting BS</a:t>
            </a:r>
          </a:p>
          <a:p>
            <a:pPr marL="0" lvl="0" indent="0" algn="l" rtl="0">
              <a:spcBef>
                <a:spcPts val="0"/>
              </a:spcBef>
              <a:spcAft>
                <a:spcPts val="0"/>
              </a:spcAft>
              <a:buNone/>
            </a:pPr>
            <a:endParaRPr dirty="0">
              <a:solidFill>
                <a:schemeClr val="bg1">
                  <a:lumMod val="10000"/>
                </a:schemeClr>
              </a:solidFill>
            </a:endParaRPr>
          </a:p>
        </p:txBody>
      </p:sp>
      <p:sp>
        <p:nvSpPr>
          <p:cNvPr id="361" name="Google Shape;361;p34"/>
          <p:cNvSpPr txBox="1">
            <a:spLocks noGrp="1"/>
          </p:cNvSpPr>
          <p:nvPr>
            <p:ph type="subTitle" idx="2"/>
          </p:nvPr>
        </p:nvSpPr>
        <p:spPr>
          <a:xfrm>
            <a:off x="840820" y="1147162"/>
            <a:ext cx="7583180" cy="837278"/>
          </a:xfrm>
          <a:prstGeom prst="rect">
            <a:avLst/>
          </a:prstGeom>
        </p:spPr>
        <p:txBody>
          <a:bodyPr spcFirstLastPara="1" wrap="square" lIns="91425" tIns="91425" rIns="91425" bIns="91425" anchor="t" anchorCtr="0">
            <a:noAutofit/>
          </a:bodyPr>
          <a:lstStyle/>
          <a:p>
            <a:pPr marL="0" indent="0" algn="l">
              <a:buNone/>
            </a:pPr>
            <a:r>
              <a:rPr lang="en-US" sz="1800" b="1" dirty="0">
                <a:solidFill>
                  <a:schemeClr val="bg1">
                    <a:lumMod val="10000"/>
                  </a:schemeClr>
                </a:solidFill>
                <a:latin typeface="+mn-lt"/>
              </a:rPr>
              <a:t>Source:-</a:t>
            </a:r>
            <a:br>
              <a:rPr lang="en-US" b="1" dirty="0">
                <a:solidFill>
                  <a:schemeClr val="bg1">
                    <a:lumMod val="10000"/>
                  </a:schemeClr>
                </a:solidFill>
                <a:latin typeface="+mn-lt"/>
              </a:rPr>
            </a:br>
            <a:r>
              <a:rPr lang="en-US" sz="1400" dirty="0">
                <a:solidFill>
                  <a:schemeClr val="bg1">
                    <a:lumMod val="10000"/>
                  </a:schemeClr>
                </a:solidFill>
                <a:latin typeface="+mn-lt"/>
              </a:rPr>
              <a:t>The dataset used for this project was sourced from Kaggle which provides comprehensive information on patient health</a:t>
            </a:r>
            <a:r>
              <a:rPr lang="en-US" sz="1400" b="1" dirty="0">
                <a:solidFill>
                  <a:schemeClr val="bg1">
                    <a:lumMod val="10000"/>
                  </a:schemeClr>
                </a:solidFill>
                <a:latin typeface="+mn-lt"/>
              </a:rPr>
              <a:t>.</a:t>
            </a:r>
          </a:p>
        </p:txBody>
      </p:sp>
      <p:sp>
        <p:nvSpPr>
          <p:cNvPr id="4" name="Google Shape;360;p34">
            <a:extLst>
              <a:ext uri="{FF2B5EF4-FFF2-40B4-BE49-F238E27FC236}">
                <a16:creationId xmlns:a16="http://schemas.microsoft.com/office/drawing/2014/main" id="{F9C7208C-5E55-CBE6-D2FD-AFCD39E11390}"/>
              </a:ext>
            </a:extLst>
          </p:cNvPr>
          <p:cNvSpPr txBox="1">
            <a:spLocks/>
          </p:cNvSpPr>
          <p:nvPr/>
        </p:nvSpPr>
        <p:spPr>
          <a:xfrm>
            <a:off x="2670684" y="2571750"/>
            <a:ext cx="2015996" cy="188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9pPr>
          </a:lstStyle>
          <a:p>
            <a:pPr marL="457200" indent="-457200" algn="l">
              <a:lnSpc>
                <a:spcPct val="150000"/>
              </a:lnSpc>
              <a:buFont typeface="Arial" panose="020B0604020202020204" pitchFamily="34" charset="0"/>
              <a:buChar char="•"/>
            </a:pPr>
            <a:r>
              <a:rPr lang="en-IN" sz="1200" dirty="0">
                <a:solidFill>
                  <a:schemeClr val="bg1">
                    <a:lumMod val="10000"/>
                  </a:schemeClr>
                </a:solidFill>
                <a:latin typeface="Varela Round" panose="00000500000000000000" pitchFamily="2" charset="-79"/>
                <a:cs typeface="Varela Round" panose="00000500000000000000" pitchFamily="2" charset="-79"/>
              </a:rPr>
              <a:t>Resting ECG</a:t>
            </a:r>
          </a:p>
          <a:p>
            <a:pPr marL="457200" indent="-457200" algn="l">
              <a:lnSpc>
                <a:spcPct val="150000"/>
              </a:lnSpc>
              <a:buFont typeface="Arial" panose="020B0604020202020204" pitchFamily="34" charset="0"/>
              <a:buChar char="•"/>
            </a:pPr>
            <a:r>
              <a:rPr lang="en-IN" sz="1200" dirty="0">
                <a:solidFill>
                  <a:schemeClr val="bg1">
                    <a:lumMod val="10000"/>
                  </a:schemeClr>
                </a:solidFill>
                <a:latin typeface="Varela Round" panose="00000500000000000000" pitchFamily="2" charset="-79"/>
                <a:cs typeface="Varela Round" panose="00000500000000000000" pitchFamily="2" charset="-79"/>
              </a:rPr>
              <a:t>Max HR</a:t>
            </a:r>
          </a:p>
          <a:p>
            <a:pPr marL="457200" indent="-457200" algn="l">
              <a:lnSpc>
                <a:spcPct val="150000"/>
              </a:lnSpc>
              <a:buFont typeface="Arial" panose="020B0604020202020204" pitchFamily="34" charset="0"/>
              <a:buChar char="•"/>
            </a:pPr>
            <a:r>
              <a:rPr lang="en-IN" sz="1200" dirty="0">
                <a:solidFill>
                  <a:schemeClr val="bg1">
                    <a:lumMod val="10000"/>
                  </a:schemeClr>
                </a:solidFill>
                <a:latin typeface="Varela Round" panose="00000500000000000000" pitchFamily="2" charset="-79"/>
                <a:cs typeface="Varela Round" panose="00000500000000000000" pitchFamily="2" charset="-79"/>
              </a:rPr>
              <a:t>Exercise Angina</a:t>
            </a:r>
          </a:p>
          <a:p>
            <a:pPr marL="457200" indent="-457200" algn="l">
              <a:lnSpc>
                <a:spcPct val="150000"/>
              </a:lnSpc>
              <a:buFont typeface="Arial" panose="020B0604020202020204" pitchFamily="34" charset="0"/>
              <a:buChar char="•"/>
            </a:pPr>
            <a:r>
              <a:rPr lang="en-IN" sz="1200" dirty="0">
                <a:solidFill>
                  <a:schemeClr val="bg1">
                    <a:lumMod val="10000"/>
                  </a:schemeClr>
                </a:solidFill>
                <a:latin typeface="Varela Round" panose="00000500000000000000" pitchFamily="2" charset="-79"/>
                <a:cs typeface="Varela Round" panose="00000500000000000000" pitchFamily="2" charset="-79"/>
              </a:rPr>
              <a:t>Old peak</a:t>
            </a:r>
          </a:p>
          <a:p>
            <a:pPr marL="457200" indent="-457200" algn="l">
              <a:lnSpc>
                <a:spcPct val="150000"/>
              </a:lnSpc>
              <a:buFont typeface="Arial" panose="020B0604020202020204" pitchFamily="34" charset="0"/>
              <a:buChar char="•"/>
            </a:pPr>
            <a:r>
              <a:rPr lang="en-IN" sz="1200" dirty="0">
                <a:solidFill>
                  <a:schemeClr val="bg1">
                    <a:lumMod val="10000"/>
                  </a:schemeClr>
                </a:solidFill>
                <a:latin typeface="Varela Round" panose="00000500000000000000" pitchFamily="2" charset="-79"/>
                <a:cs typeface="Varela Round" panose="00000500000000000000" pitchFamily="2" charset="-79"/>
              </a:rPr>
              <a:t>ST Slope</a:t>
            </a:r>
          </a:p>
          <a:p>
            <a:pPr marL="457200" indent="-457200" algn="l">
              <a:lnSpc>
                <a:spcPct val="150000"/>
              </a:lnSpc>
              <a:buFont typeface="Arial" panose="020B0604020202020204" pitchFamily="34" charset="0"/>
              <a:buChar char="•"/>
            </a:pPr>
            <a:r>
              <a:rPr lang="en-IN" sz="1200" dirty="0">
                <a:solidFill>
                  <a:schemeClr val="bg1">
                    <a:lumMod val="10000"/>
                  </a:schemeClr>
                </a:solidFill>
                <a:latin typeface="Varela Round" panose="00000500000000000000" pitchFamily="2" charset="-79"/>
                <a:cs typeface="Varela Round" panose="00000500000000000000" pitchFamily="2" charset="-79"/>
              </a:rPr>
              <a:t>Heart Failure</a:t>
            </a:r>
          </a:p>
          <a:p>
            <a:pPr marL="0" indent="0" algn="l"/>
            <a:endParaRPr lang="en-US" dirty="0">
              <a:solidFill>
                <a:schemeClr val="bg1">
                  <a:lumMod val="10000"/>
                </a:schemeClr>
              </a:solidFill>
            </a:endParaRPr>
          </a:p>
        </p:txBody>
      </p:sp>
      <p:pic>
        <p:nvPicPr>
          <p:cNvPr id="2050" name="Picture 2" descr="Heart Failure Prediction Dataset">
            <a:extLst>
              <a:ext uri="{FF2B5EF4-FFF2-40B4-BE49-F238E27FC236}">
                <a16:creationId xmlns:a16="http://schemas.microsoft.com/office/drawing/2014/main" id="{50C3C1F8-B319-0716-B201-C460AA98D2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8004" y="1932549"/>
            <a:ext cx="2015996" cy="2015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984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5"/>
          <p:cNvSpPr txBox="1">
            <a:spLocks noGrp="1"/>
          </p:cNvSpPr>
          <p:nvPr>
            <p:ph type="title"/>
          </p:nvPr>
        </p:nvSpPr>
        <p:spPr>
          <a:xfrm>
            <a:off x="720000" y="445025"/>
            <a:ext cx="7704000" cy="6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i="0" dirty="0">
                <a:solidFill>
                  <a:schemeClr val="tx1"/>
                </a:solidFill>
                <a:latin typeface="Varela Round" panose="00000500000000000000" pitchFamily="2" charset="-79"/>
                <a:cs typeface="Varela Round" panose="00000500000000000000" pitchFamily="2" charset="-79"/>
              </a:rPr>
              <a:t>Data Preprocessing</a:t>
            </a:r>
            <a:endParaRPr i="0" dirty="0">
              <a:solidFill>
                <a:schemeClr val="tx1"/>
              </a:solidFill>
            </a:endParaRPr>
          </a:p>
        </p:txBody>
      </p:sp>
      <p:sp>
        <p:nvSpPr>
          <p:cNvPr id="377" name="Google Shape;377;p35"/>
          <p:cNvSpPr txBox="1">
            <a:spLocks noGrp="1"/>
          </p:cNvSpPr>
          <p:nvPr>
            <p:ph type="subTitle" idx="1"/>
          </p:nvPr>
        </p:nvSpPr>
        <p:spPr>
          <a:xfrm>
            <a:off x="719999" y="1091525"/>
            <a:ext cx="7914846" cy="2254348"/>
          </a:xfrm>
          <a:prstGeom prst="rect">
            <a:avLst/>
          </a:prstGeom>
        </p:spPr>
        <p:txBody>
          <a:bodyPr spcFirstLastPara="1" wrap="square" lIns="91425" tIns="91425" rIns="91425" bIns="91425" anchor="t" anchorCtr="0">
            <a:noAutofit/>
          </a:bodyPr>
          <a:lstStyle/>
          <a:p>
            <a:pPr lvl="0" algn="just">
              <a:lnSpc>
                <a:spcPct val="150000"/>
              </a:lnSpc>
            </a:pPr>
            <a:r>
              <a:rPr lang="en-US" b="1" dirty="0">
                <a:solidFill>
                  <a:schemeClr val="bg1">
                    <a:lumMod val="10000"/>
                  </a:schemeClr>
                </a:solidFill>
              </a:rPr>
              <a:t>Handling Missing Values: -</a:t>
            </a:r>
          </a:p>
          <a:p>
            <a:pPr lvl="0" algn="just">
              <a:lnSpc>
                <a:spcPct val="150000"/>
              </a:lnSpc>
            </a:pPr>
            <a:r>
              <a:rPr lang="en-US" dirty="0">
                <a:solidFill>
                  <a:schemeClr val="bg1">
                    <a:lumMod val="10000"/>
                  </a:schemeClr>
                </a:solidFill>
              </a:rPr>
              <a:t>Missing data was handled using imputation techniques to ensure completeness</a:t>
            </a:r>
          </a:p>
          <a:p>
            <a:pPr lvl="0" algn="just">
              <a:lnSpc>
                <a:spcPct val="150000"/>
              </a:lnSpc>
            </a:pPr>
            <a:r>
              <a:rPr lang="en-US" b="1" dirty="0">
                <a:solidFill>
                  <a:schemeClr val="bg1">
                    <a:lumMod val="10000"/>
                  </a:schemeClr>
                </a:solidFill>
              </a:rPr>
              <a:t>Feature Scaling: -</a:t>
            </a:r>
          </a:p>
          <a:p>
            <a:pPr lvl="0" algn="just">
              <a:lnSpc>
                <a:spcPct val="150000"/>
              </a:lnSpc>
            </a:pPr>
            <a:r>
              <a:rPr lang="en-US" dirty="0">
                <a:solidFill>
                  <a:schemeClr val="bg1">
                    <a:lumMod val="10000"/>
                  </a:schemeClr>
                </a:solidFill>
              </a:rPr>
              <a:t>Numerical features were scaled using Standard Scaler to standardize the data and improve model performance</a:t>
            </a:r>
          </a:p>
          <a:p>
            <a:pPr lvl="0" algn="just">
              <a:lnSpc>
                <a:spcPct val="150000"/>
              </a:lnSpc>
            </a:pPr>
            <a:r>
              <a:rPr lang="en-US" b="1" dirty="0">
                <a:solidFill>
                  <a:schemeClr val="bg1">
                    <a:lumMod val="10000"/>
                  </a:schemeClr>
                </a:solidFill>
              </a:rPr>
              <a:t>Encoding Categorical Variables: -</a:t>
            </a:r>
          </a:p>
          <a:p>
            <a:pPr lvl="0" algn="just">
              <a:lnSpc>
                <a:spcPct val="150000"/>
              </a:lnSpc>
            </a:pPr>
            <a:r>
              <a:rPr lang="en-US" dirty="0">
                <a:solidFill>
                  <a:schemeClr val="bg1">
                    <a:lumMod val="10000"/>
                  </a:schemeClr>
                </a:solidFill>
              </a:rPr>
              <a:t>Categorical features were encoded to convert them into numerical values</a:t>
            </a:r>
          </a:p>
        </p:txBody>
      </p:sp>
      <p:grpSp>
        <p:nvGrpSpPr>
          <p:cNvPr id="12" name="Google Shape;707;p49">
            <a:extLst>
              <a:ext uri="{FF2B5EF4-FFF2-40B4-BE49-F238E27FC236}">
                <a16:creationId xmlns:a16="http://schemas.microsoft.com/office/drawing/2014/main" id="{ABBC3BD7-F2A8-60C6-5512-5A4740E88834}"/>
              </a:ext>
            </a:extLst>
          </p:cNvPr>
          <p:cNvGrpSpPr/>
          <p:nvPr/>
        </p:nvGrpSpPr>
        <p:grpSpPr>
          <a:xfrm rot="-5400000">
            <a:off x="3471087" y="2368487"/>
            <a:ext cx="2021725" cy="3247770"/>
            <a:chOff x="3586050" y="3152952"/>
            <a:chExt cx="2021725" cy="2317770"/>
          </a:xfrm>
        </p:grpSpPr>
        <p:sp>
          <p:nvSpPr>
            <p:cNvPr id="13" name="Google Shape;708;p49">
              <a:extLst>
                <a:ext uri="{FF2B5EF4-FFF2-40B4-BE49-F238E27FC236}">
                  <a16:creationId xmlns:a16="http://schemas.microsoft.com/office/drawing/2014/main" id="{524B63A3-EB64-9737-3CC2-C87E568264E4}"/>
                </a:ext>
              </a:extLst>
            </p:cNvPr>
            <p:cNvSpPr/>
            <p:nvPr/>
          </p:nvSpPr>
          <p:spPr>
            <a:xfrm rot="-4593265">
              <a:off x="3656217" y="5138893"/>
              <a:ext cx="300964" cy="300964"/>
            </a:xfrm>
            <a:custGeom>
              <a:avLst/>
              <a:gdLst/>
              <a:ahLst/>
              <a:cxnLst/>
              <a:rect l="l" t="t" r="r" b="b"/>
              <a:pathLst>
                <a:path w="300992" h="300992" extrusionOk="0">
                  <a:moveTo>
                    <a:pt x="300992" y="150496"/>
                  </a:moveTo>
                  <a:cubicBezTo>
                    <a:pt x="300992" y="233613"/>
                    <a:pt x="233613" y="300992"/>
                    <a:pt x="150496" y="300992"/>
                  </a:cubicBezTo>
                  <a:cubicBezTo>
                    <a:pt x="67379" y="300992"/>
                    <a:pt x="0" y="233613"/>
                    <a:pt x="0" y="150496"/>
                  </a:cubicBezTo>
                  <a:cubicBezTo>
                    <a:pt x="0" y="67379"/>
                    <a:pt x="67379" y="0"/>
                    <a:pt x="150496" y="0"/>
                  </a:cubicBezTo>
                  <a:cubicBezTo>
                    <a:pt x="233613" y="0"/>
                    <a:pt x="300992" y="67379"/>
                    <a:pt x="300992" y="15049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4" name="Google Shape;709;p49">
              <a:extLst>
                <a:ext uri="{FF2B5EF4-FFF2-40B4-BE49-F238E27FC236}">
                  <a16:creationId xmlns:a16="http://schemas.microsoft.com/office/drawing/2014/main" id="{FB8A9A8B-CDA3-95C5-D373-E13368859BAB}"/>
                </a:ext>
              </a:extLst>
            </p:cNvPr>
            <p:cNvSpPr/>
            <p:nvPr/>
          </p:nvSpPr>
          <p:spPr>
            <a:xfrm>
              <a:off x="3648835" y="5131754"/>
              <a:ext cx="314964" cy="314960"/>
            </a:xfrm>
            <a:custGeom>
              <a:avLst/>
              <a:gdLst/>
              <a:ahLst/>
              <a:cxnLst/>
              <a:rect l="l" t="t" r="r" b="b"/>
              <a:pathLst>
                <a:path w="314964" h="314960" extrusionOk="0">
                  <a:moveTo>
                    <a:pt x="157480" y="314960"/>
                  </a:moveTo>
                  <a:cubicBezTo>
                    <a:pt x="70485" y="314960"/>
                    <a:pt x="0" y="244475"/>
                    <a:pt x="0" y="157480"/>
                  </a:cubicBezTo>
                  <a:cubicBezTo>
                    <a:pt x="0" y="70485"/>
                    <a:pt x="70485" y="0"/>
                    <a:pt x="157480" y="0"/>
                  </a:cubicBezTo>
                  <a:cubicBezTo>
                    <a:pt x="244475" y="0"/>
                    <a:pt x="314960" y="70485"/>
                    <a:pt x="314960" y="157480"/>
                  </a:cubicBezTo>
                  <a:cubicBezTo>
                    <a:pt x="315595" y="244475"/>
                    <a:pt x="244475" y="314960"/>
                    <a:pt x="157480" y="314960"/>
                  </a:cubicBezTo>
                  <a:close/>
                  <a:moveTo>
                    <a:pt x="157480" y="13970"/>
                  </a:moveTo>
                  <a:cubicBezTo>
                    <a:pt x="78740" y="13970"/>
                    <a:pt x="14605" y="78105"/>
                    <a:pt x="14605" y="156845"/>
                  </a:cubicBezTo>
                  <a:cubicBezTo>
                    <a:pt x="14605" y="235585"/>
                    <a:pt x="78740" y="299720"/>
                    <a:pt x="157480" y="299720"/>
                  </a:cubicBezTo>
                  <a:cubicBezTo>
                    <a:pt x="236220" y="299720"/>
                    <a:pt x="300355" y="235585"/>
                    <a:pt x="300355" y="156845"/>
                  </a:cubicBezTo>
                  <a:cubicBezTo>
                    <a:pt x="300990" y="78105"/>
                    <a:pt x="236855" y="13970"/>
                    <a:pt x="157480" y="139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5" name="Google Shape;710;p49">
              <a:extLst>
                <a:ext uri="{FF2B5EF4-FFF2-40B4-BE49-F238E27FC236}">
                  <a16:creationId xmlns:a16="http://schemas.microsoft.com/office/drawing/2014/main" id="{12BC379B-3E82-68BE-9080-710075ED694B}"/>
                </a:ext>
              </a:extLst>
            </p:cNvPr>
            <p:cNvSpPr/>
            <p:nvPr/>
          </p:nvSpPr>
          <p:spPr>
            <a:xfrm rot="-4549491">
              <a:off x="3694793" y="5177404"/>
              <a:ext cx="223623" cy="223623"/>
            </a:xfrm>
            <a:custGeom>
              <a:avLst/>
              <a:gdLst/>
              <a:ahLst/>
              <a:cxnLst/>
              <a:rect l="l" t="t" r="r" b="b"/>
              <a:pathLst>
                <a:path w="223520" h="223520" extrusionOk="0">
                  <a:moveTo>
                    <a:pt x="223520" y="111760"/>
                  </a:moveTo>
                  <a:cubicBezTo>
                    <a:pt x="223520" y="173483"/>
                    <a:pt x="173484" y="223520"/>
                    <a:pt x="111760" y="223520"/>
                  </a:cubicBezTo>
                  <a:cubicBezTo>
                    <a:pt x="50037" y="223520"/>
                    <a:pt x="0" y="173483"/>
                    <a:pt x="0" y="111760"/>
                  </a:cubicBezTo>
                  <a:cubicBezTo>
                    <a:pt x="0" y="50037"/>
                    <a:pt x="50037" y="0"/>
                    <a:pt x="111760" y="0"/>
                  </a:cubicBezTo>
                  <a:cubicBezTo>
                    <a:pt x="173484" y="0"/>
                    <a:pt x="223520" y="50037"/>
                    <a:pt x="223520" y="11176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6" name="Google Shape;711;p49">
              <a:extLst>
                <a:ext uri="{FF2B5EF4-FFF2-40B4-BE49-F238E27FC236}">
                  <a16:creationId xmlns:a16="http://schemas.microsoft.com/office/drawing/2014/main" id="{4D9357E7-859A-21D0-BEDF-DD45AE4F1EDC}"/>
                </a:ext>
              </a:extLst>
            </p:cNvPr>
            <p:cNvSpPr/>
            <p:nvPr/>
          </p:nvSpPr>
          <p:spPr>
            <a:xfrm>
              <a:off x="3726941" y="5209859"/>
              <a:ext cx="158750" cy="158750"/>
            </a:xfrm>
            <a:custGeom>
              <a:avLst/>
              <a:gdLst/>
              <a:ahLst/>
              <a:cxnLst/>
              <a:rect l="l" t="t" r="r" b="b"/>
              <a:pathLst>
                <a:path w="158750" h="158750" extrusionOk="0">
                  <a:moveTo>
                    <a:pt x="158750" y="79375"/>
                  </a:moveTo>
                  <a:cubicBezTo>
                    <a:pt x="158750" y="123213"/>
                    <a:pt x="123213" y="158750"/>
                    <a:pt x="79375" y="158750"/>
                  </a:cubicBezTo>
                  <a:cubicBezTo>
                    <a:pt x="35538" y="158750"/>
                    <a:pt x="0" y="123213"/>
                    <a:pt x="0" y="79375"/>
                  </a:cubicBezTo>
                  <a:cubicBezTo>
                    <a:pt x="0" y="35537"/>
                    <a:pt x="35538" y="0"/>
                    <a:pt x="79375" y="0"/>
                  </a:cubicBezTo>
                  <a:cubicBezTo>
                    <a:pt x="123213" y="0"/>
                    <a:pt x="158750" y="35537"/>
                    <a:pt x="158750" y="7937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7" name="Google Shape;712;p49">
              <a:extLst>
                <a:ext uri="{FF2B5EF4-FFF2-40B4-BE49-F238E27FC236}">
                  <a16:creationId xmlns:a16="http://schemas.microsoft.com/office/drawing/2014/main" id="{C1D55A2E-CC82-6EAB-FE0A-2D2D2CBE0BB4}"/>
                </a:ext>
              </a:extLst>
            </p:cNvPr>
            <p:cNvSpPr/>
            <p:nvPr/>
          </p:nvSpPr>
          <p:spPr>
            <a:xfrm>
              <a:off x="3719321" y="5202239"/>
              <a:ext cx="173997" cy="173989"/>
            </a:xfrm>
            <a:custGeom>
              <a:avLst/>
              <a:gdLst/>
              <a:ahLst/>
              <a:cxnLst/>
              <a:rect l="l" t="t" r="r" b="b"/>
              <a:pathLst>
                <a:path w="173997" h="173989" extrusionOk="0">
                  <a:moveTo>
                    <a:pt x="86995" y="173990"/>
                  </a:moveTo>
                  <a:cubicBezTo>
                    <a:pt x="38735" y="173990"/>
                    <a:pt x="0" y="134620"/>
                    <a:pt x="0" y="86995"/>
                  </a:cubicBezTo>
                  <a:cubicBezTo>
                    <a:pt x="0" y="38735"/>
                    <a:pt x="39370" y="0"/>
                    <a:pt x="86995" y="0"/>
                  </a:cubicBezTo>
                  <a:cubicBezTo>
                    <a:pt x="135255" y="0"/>
                    <a:pt x="173990" y="39370"/>
                    <a:pt x="173990" y="86995"/>
                  </a:cubicBezTo>
                  <a:cubicBezTo>
                    <a:pt x="174625" y="134620"/>
                    <a:pt x="135255" y="173990"/>
                    <a:pt x="86995" y="173990"/>
                  </a:cubicBezTo>
                  <a:close/>
                  <a:moveTo>
                    <a:pt x="86995" y="15875"/>
                  </a:moveTo>
                  <a:cubicBezTo>
                    <a:pt x="47625" y="15875"/>
                    <a:pt x="15875" y="47625"/>
                    <a:pt x="15875" y="86995"/>
                  </a:cubicBezTo>
                  <a:cubicBezTo>
                    <a:pt x="15875" y="126365"/>
                    <a:pt x="47625" y="158115"/>
                    <a:pt x="86995" y="158115"/>
                  </a:cubicBezTo>
                  <a:cubicBezTo>
                    <a:pt x="126365" y="158115"/>
                    <a:pt x="158115" y="126365"/>
                    <a:pt x="158115" y="86995"/>
                  </a:cubicBezTo>
                  <a:cubicBezTo>
                    <a:pt x="158115" y="47625"/>
                    <a:pt x="126365" y="15875"/>
                    <a:pt x="86995" y="158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8" name="Google Shape;713;p49">
              <a:extLst>
                <a:ext uri="{FF2B5EF4-FFF2-40B4-BE49-F238E27FC236}">
                  <a16:creationId xmlns:a16="http://schemas.microsoft.com/office/drawing/2014/main" id="{8F5DDE02-481F-3FF8-7EAD-AF34D2D4C557}"/>
                </a:ext>
              </a:extLst>
            </p:cNvPr>
            <p:cNvSpPr/>
            <p:nvPr/>
          </p:nvSpPr>
          <p:spPr>
            <a:xfrm>
              <a:off x="3765041" y="5247958"/>
              <a:ext cx="82550" cy="82550"/>
            </a:xfrm>
            <a:custGeom>
              <a:avLst/>
              <a:gdLst/>
              <a:ahLst/>
              <a:cxnLst/>
              <a:rect l="l" t="t" r="r" b="b"/>
              <a:pathLst>
                <a:path w="82550" h="82550" extrusionOk="0">
                  <a:moveTo>
                    <a:pt x="82550" y="41275"/>
                  </a:moveTo>
                  <a:cubicBezTo>
                    <a:pt x="82550" y="64135"/>
                    <a:pt x="64135" y="82550"/>
                    <a:pt x="41275" y="82550"/>
                  </a:cubicBezTo>
                  <a:cubicBezTo>
                    <a:pt x="18415" y="82550"/>
                    <a:pt x="0" y="64135"/>
                    <a:pt x="0" y="41275"/>
                  </a:cubicBezTo>
                  <a:cubicBezTo>
                    <a:pt x="0" y="18415"/>
                    <a:pt x="18415" y="0"/>
                    <a:pt x="41275" y="0"/>
                  </a:cubicBezTo>
                  <a:cubicBezTo>
                    <a:pt x="64135" y="0"/>
                    <a:pt x="82550" y="18415"/>
                    <a:pt x="82550" y="412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19" name="Google Shape;714;p49">
              <a:extLst>
                <a:ext uri="{FF2B5EF4-FFF2-40B4-BE49-F238E27FC236}">
                  <a16:creationId xmlns:a16="http://schemas.microsoft.com/office/drawing/2014/main" id="{B632EFDC-10E1-E6FD-2310-2DAC84355ECE}"/>
                </a:ext>
              </a:extLst>
            </p:cNvPr>
            <p:cNvSpPr/>
            <p:nvPr/>
          </p:nvSpPr>
          <p:spPr>
            <a:xfrm>
              <a:off x="5226141" y="3501391"/>
              <a:ext cx="375333" cy="140334"/>
            </a:xfrm>
            <a:custGeom>
              <a:avLst/>
              <a:gdLst/>
              <a:ahLst/>
              <a:cxnLst/>
              <a:rect l="l" t="t" r="r" b="b"/>
              <a:pathLst>
                <a:path w="375333" h="140334" extrusionOk="0">
                  <a:moveTo>
                    <a:pt x="244475" y="140335"/>
                  </a:moveTo>
                  <a:cubicBezTo>
                    <a:pt x="238760" y="140335"/>
                    <a:pt x="233045" y="139700"/>
                    <a:pt x="227330" y="139065"/>
                  </a:cubicBezTo>
                  <a:cubicBezTo>
                    <a:pt x="151130" y="129540"/>
                    <a:pt x="43180" y="102870"/>
                    <a:pt x="11430" y="94615"/>
                  </a:cubicBezTo>
                  <a:lnTo>
                    <a:pt x="0" y="91440"/>
                  </a:lnTo>
                  <a:lnTo>
                    <a:pt x="5715" y="69850"/>
                  </a:lnTo>
                  <a:lnTo>
                    <a:pt x="17145" y="73025"/>
                  </a:lnTo>
                  <a:cubicBezTo>
                    <a:pt x="48260" y="80645"/>
                    <a:pt x="154940" y="107315"/>
                    <a:pt x="229870" y="116840"/>
                  </a:cubicBezTo>
                  <a:cubicBezTo>
                    <a:pt x="280035" y="123190"/>
                    <a:pt x="311785" y="97155"/>
                    <a:pt x="326390" y="81280"/>
                  </a:cubicBezTo>
                  <a:cubicBezTo>
                    <a:pt x="346710" y="58420"/>
                    <a:pt x="357505" y="27940"/>
                    <a:pt x="351790" y="5080"/>
                  </a:cubicBezTo>
                  <a:lnTo>
                    <a:pt x="373380" y="0"/>
                  </a:lnTo>
                  <a:cubicBezTo>
                    <a:pt x="380365" y="29845"/>
                    <a:pt x="368300" y="67310"/>
                    <a:pt x="342265" y="95885"/>
                  </a:cubicBezTo>
                  <a:cubicBezTo>
                    <a:pt x="317500" y="125095"/>
                    <a:pt x="281940" y="140335"/>
                    <a:pt x="244475" y="14033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0" name="Google Shape;715;p49">
              <a:extLst>
                <a:ext uri="{FF2B5EF4-FFF2-40B4-BE49-F238E27FC236}">
                  <a16:creationId xmlns:a16="http://schemas.microsoft.com/office/drawing/2014/main" id="{59650250-0C82-6D2F-4C35-2352B67FB5D0}"/>
                </a:ext>
              </a:extLst>
            </p:cNvPr>
            <p:cNvSpPr/>
            <p:nvPr/>
          </p:nvSpPr>
          <p:spPr>
            <a:xfrm>
              <a:off x="5168991" y="3152952"/>
              <a:ext cx="386099" cy="176354"/>
            </a:xfrm>
            <a:custGeom>
              <a:avLst/>
              <a:gdLst/>
              <a:ahLst/>
              <a:cxnLst/>
              <a:rect l="l" t="t" r="r" b="b"/>
              <a:pathLst>
                <a:path w="386099" h="176354" extrusionOk="0">
                  <a:moveTo>
                    <a:pt x="14605" y="176355"/>
                  </a:moveTo>
                  <a:lnTo>
                    <a:pt x="0" y="159210"/>
                  </a:lnTo>
                  <a:cubicBezTo>
                    <a:pt x="0" y="159210"/>
                    <a:pt x="3175" y="156670"/>
                    <a:pt x="9525" y="151590"/>
                  </a:cubicBezTo>
                  <a:cubicBezTo>
                    <a:pt x="55245" y="114125"/>
                    <a:pt x="211455" y="-8430"/>
                    <a:pt x="292100" y="460"/>
                  </a:cubicBezTo>
                  <a:cubicBezTo>
                    <a:pt x="389890" y="11255"/>
                    <a:pt x="386080" y="102695"/>
                    <a:pt x="386080" y="103330"/>
                  </a:cubicBezTo>
                  <a:lnTo>
                    <a:pt x="363855" y="102060"/>
                  </a:lnTo>
                  <a:cubicBezTo>
                    <a:pt x="363855" y="98885"/>
                    <a:pt x="366395" y="30305"/>
                    <a:pt x="289560" y="22050"/>
                  </a:cubicBezTo>
                  <a:cubicBezTo>
                    <a:pt x="232410" y="15700"/>
                    <a:pt x="114300" y="93805"/>
                    <a:pt x="23495" y="168735"/>
                  </a:cubicBezTo>
                  <a:cubicBezTo>
                    <a:pt x="17780" y="173180"/>
                    <a:pt x="14605" y="176355"/>
                    <a:pt x="14605" y="17635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1" name="Google Shape;716;p49">
              <a:extLst>
                <a:ext uri="{FF2B5EF4-FFF2-40B4-BE49-F238E27FC236}">
                  <a16:creationId xmlns:a16="http://schemas.microsoft.com/office/drawing/2014/main" id="{3AA493E9-352B-A18D-4DD1-1C9B59630045}"/>
                </a:ext>
              </a:extLst>
            </p:cNvPr>
            <p:cNvSpPr/>
            <p:nvPr/>
          </p:nvSpPr>
          <p:spPr>
            <a:xfrm>
              <a:off x="4988330" y="3286912"/>
              <a:ext cx="278890" cy="324334"/>
            </a:xfrm>
            <a:custGeom>
              <a:avLst/>
              <a:gdLst/>
              <a:ahLst/>
              <a:cxnLst/>
              <a:rect l="l" t="t" r="r" b="b"/>
              <a:pathLst>
                <a:path w="278890" h="324334" extrusionOk="0">
                  <a:moveTo>
                    <a:pt x="254955" y="324334"/>
                  </a:moveTo>
                  <a:cubicBezTo>
                    <a:pt x="251780" y="324334"/>
                    <a:pt x="247971" y="323699"/>
                    <a:pt x="244796" y="321794"/>
                  </a:cubicBezTo>
                  <a:lnTo>
                    <a:pt x="242255" y="320524"/>
                  </a:lnTo>
                  <a:lnTo>
                    <a:pt x="13655" y="213844"/>
                  </a:lnTo>
                  <a:cubicBezTo>
                    <a:pt x="6671" y="210669"/>
                    <a:pt x="1591" y="203684"/>
                    <a:pt x="321" y="196064"/>
                  </a:cubicBezTo>
                  <a:cubicBezTo>
                    <a:pt x="-950" y="188444"/>
                    <a:pt x="1591" y="180189"/>
                    <a:pt x="7305" y="174474"/>
                  </a:cubicBezTo>
                  <a:lnTo>
                    <a:pt x="181930" y="6834"/>
                  </a:lnTo>
                  <a:cubicBezTo>
                    <a:pt x="191455" y="-2691"/>
                    <a:pt x="206696" y="-2056"/>
                    <a:pt x="216221" y="7469"/>
                  </a:cubicBezTo>
                  <a:cubicBezTo>
                    <a:pt x="225746" y="16994"/>
                    <a:pt x="225111" y="32234"/>
                    <a:pt x="215586" y="41759"/>
                  </a:cubicBezTo>
                  <a:lnTo>
                    <a:pt x="213680" y="43664"/>
                  </a:lnTo>
                  <a:lnTo>
                    <a:pt x="65725" y="185269"/>
                  </a:lnTo>
                  <a:lnTo>
                    <a:pt x="265115" y="277979"/>
                  </a:lnTo>
                  <a:cubicBezTo>
                    <a:pt x="277180" y="283694"/>
                    <a:pt x="282261" y="297664"/>
                    <a:pt x="276546" y="309729"/>
                  </a:cubicBezTo>
                  <a:cubicBezTo>
                    <a:pt x="272736" y="318619"/>
                    <a:pt x="263846" y="324334"/>
                    <a:pt x="254955" y="3243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2" name="Google Shape;717;p49">
              <a:extLst>
                <a:ext uri="{FF2B5EF4-FFF2-40B4-BE49-F238E27FC236}">
                  <a16:creationId xmlns:a16="http://schemas.microsoft.com/office/drawing/2014/main" id="{548223EC-F693-F638-D3F5-24B6F8D0FAF2}"/>
                </a:ext>
              </a:extLst>
            </p:cNvPr>
            <p:cNvSpPr/>
            <p:nvPr/>
          </p:nvSpPr>
          <p:spPr>
            <a:xfrm>
              <a:off x="5566187" y="3462343"/>
              <a:ext cx="41588" cy="45398"/>
            </a:xfrm>
            <a:custGeom>
              <a:avLst/>
              <a:gdLst/>
              <a:ahLst/>
              <a:cxnLst/>
              <a:rect l="l" t="t" r="r" b="b"/>
              <a:pathLst>
                <a:path w="41588" h="45398" extrusionOk="0">
                  <a:moveTo>
                    <a:pt x="4758" y="45399"/>
                  </a:moveTo>
                  <a:lnTo>
                    <a:pt x="314" y="21904"/>
                  </a:lnTo>
                  <a:cubicBezTo>
                    <a:pt x="-1592" y="11744"/>
                    <a:pt x="5394" y="2219"/>
                    <a:pt x="15554" y="314"/>
                  </a:cubicBezTo>
                  <a:cubicBezTo>
                    <a:pt x="25714" y="-1591"/>
                    <a:pt x="35239" y="5394"/>
                    <a:pt x="37144" y="15554"/>
                  </a:cubicBezTo>
                  <a:lnTo>
                    <a:pt x="41589" y="39049"/>
                  </a:lnTo>
                  <a:lnTo>
                    <a:pt x="4758" y="45399"/>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3" name="Google Shape;718;p49">
              <a:extLst>
                <a:ext uri="{FF2B5EF4-FFF2-40B4-BE49-F238E27FC236}">
                  <a16:creationId xmlns:a16="http://schemas.microsoft.com/office/drawing/2014/main" id="{52D3F6AE-D354-CF86-5C5B-99AEE3A5008E}"/>
                </a:ext>
              </a:extLst>
            </p:cNvPr>
            <p:cNvSpPr/>
            <p:nvPr/>
          </p:nvSpPr>
          <p:spPr>
            <a:xfrm>
              <a:off x="5525226" y="3255646"/>
              <a:ext cx="36830" cy="42544"/>
            </a:xfrm>
            <a:custGeom>
              <a:avLst/>
              <a:gdLst/>
              <a:ahLst/>
              <a:cxnLst/>
              <a:rect l="l" t="t" r="r" b="b"/>
              <a:pathLst>
                <a:path w="36830" h="42544" extrusionOk="0">
                  <a:moveTo>
                    <a:pt x="18415" y="42545"/>
                  </a:moveTo>
                  <a:cubicBezTo>
                    <a:pt x="18415" y="42545"/>
                    <a:pt x="18415" y="42545"/>
                    <a:pt x="18415" y="42545"/>
                  </a:cubicBezTo>
                  <a:cubicBezTo>
                    <a:pt x="8255" y="42545"/>
                    <a:pt x="0" y="34290"/>
                    <a:pt x="0" y="24130"/>
                  </a:cubicBezTo>
                  <a:lnTo>
                    <a:pt x="0" y="0"/>
                  </a:lnTo>
                  <a:lnTo>
                    <a:pt x="36830" y="0"/>
                  </a:lnTo>
                  <a:lnTo>
                    <a:pt x="36830" y="24130"/>
                  </a:lnTo>
                  <a:cubicBezTo>
                    <a:pt x="36830" y="34925"/>
                    <a:pt x="28575" y="42545"/>
                    <a:pt x="18415" y="425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sp>
          <p:nvSpPr>
            <p:cNvPr id="24" name="Google Shape;719;p49">
              <a:extLst>
                <a:ext uri="{FF2B5EF4-FFF2-40B4-BE49-F238E27FC236}">
                  <a16:creationId xmlns:a16="http://schemas.microsoft.com/office/drawing/2014/main" id="{2D2D5557-8AF4-EB69-5CD8-DC4ECA2F1777}"/>
                </a:ext>
              </a:extLst>
            </p:cNvPr>
            <p:cNvSpPr/>
            <p:nvPr/>
          </p:nvSpPr>
          <p:spPr>
            <a:xfrm>
              <a:off x="3586050" y="3462338"/>
              <a:ext cx="1436290" cy="1837690"/>
            </a:xfrm>
            <a:custGeom>
              <a:avLst/>
              <a:gdLst/>
              <a:ahLst/>
              <a:cxnLst/>
              <a:rect l="l" t="t" r="r" b="b"/>
              <a:pathLst>
                <a:path w="1436290" h="1837690" extrusionOk="0">
                  <a:moveTo>
                    <a:pt x="204391" y="1837690"/>
                  </a:moveTo>
                  <a:cubicBezTo>
                    <a:pt x="109776" y="1704340"/>
                    <a:pt x="57071" y="1572260"/>
                    <a:pt x="47546" y="1445260"/>
                  </a:cubicBezTo>
                  <a:cubicBezTo>
                    <a:pt x="39926" y="1336040"/>
                    <a:pt x="65326" y="1231265"/>
                    <a:pt x="121841" y="1142365"/>
                  </a:cubicBezTo>
                  <a:cubicBezTo>
                    <a:pt x="126921" y="1134110"/>
                    <a:pt x="132636" y="1126490"/>
                    <a:pt x="137716" y="1118870"/>
                  </a:cubicBezTo>
                  <a:cubicBezTo>
                    <a:pt x="74851" y="1037590"/>
                    <a:pt x="9446" y="915670"/>
                    <a:pt x="1191" y="754380"/>
                  </a:cubicBezTo>
                  <a:cubicBezTo>
                    <a:pt x="-31829" y="129540"/>
                    <a:pt x="629206" y="83820"/>
                    <a:pt x="1067356" y="53975"/>
                  </a:cubicBezTo>
                  <a:cubicBezTo>
                    <a:pt x="1225471" y="43180"/>
                    <a:pt x="1361361" y="33655"/>
                    <a:pt x="1415336" y="0"/>
                  </a:cubicBezTo>
                  <a:lnTo>
                    <a:pt x="1436291" y="33020"/>
                  </a:lnTo>
                  <a:cubicBezTo>
                    <a:pt x="1374061" y="72390"/>
                    <a:pt x="1240076" y="81280"/>
                    <a:pt x="1070531" y="92710"/>
                  </a:cubicBezTo>
                  <a:cubicBezTo>
                    <a:pt x="854631" y="107315"/>
                    <a:pt x="586026" y="125730"/>
                    <a:pt x="377111" y="215265"/>
                  </a:cubicBezTo>
                  <a:cubicBezTo>
                    <a:pt x="137081" y="318135"/>
                    <a:pt x="26591" y="494030"/>
                    <a:pt x="40561" y="752475"/>
                  </a:cubicBezTo>
                  <a:cubicBezTo>
                    <a:pt x="48181" y="899160"/>
                    <a:pt x="106601" y="1010920"/>
                    <a:pt x="163116" y="1087755"/>
                  </a:cubicBezTo>
                  <a:cubicBezTo>
                    <a:pt x="264081" y="970280"/>
                    <a:pt x="416481" y="904875"/>
                    <a:pt x="546656" y="929005"/>
                  </a:cubicBezTo>
                  <a:cubicBezTo>
                    <a:pt x="649526" y="948055"/>
                    <a:pt x="718741" y="1019175"/>
                    <a:pt x="741601" y="1129665"/>
                  </a:cubicBezTo>
                  <a:cubicBezTo>
                    <a:pt x="753031" y="1184910"/>
                    <a:pt x="735251" y="1240155"/>
                    <a:pt x="693976" y="1282065"/>
                  </a:cubicBezTo>
                  <a:cubicBezTo>
                    <a:pt x="640001" y="1336675"/>
                    <a:pt x="555546" y="1356995"/>
                    <a:pt x="462836" y="1339215"/>
                  </a:cubicBezTo>
                  <a:cubicBezTo>
                    <a:pt x="361236" y="1319530"/>
                    <a:pt x="250111" y="1249045"/>
                    <a:pt x="165021" y="1151890"/>
                  </a:cubicBezTo>
                  <a:cubicBezTo>
                    <a:pt x="164386" y="1151255"/>
                    <a:pt x="164386" y="1150620"/>
                    <a:pt x="163751" y="1150620"/>
                  </a:cubicBezTo>
                  <a:cubicBezTo>
                    <a:pt x="160576" y="1155065"/>
                    <a:pt x="158036" y="1159510"/>
                    <a:pt x="154861" y="1163955"/>
                  </a:cubicBezTo>
                  <a:cubicBezTo>
                    <a:pt x="87551" y="1270000"/>
                    <a:pt x="8176" y="1494790"/>
                    <a:pt x="236141" y="1815465"/>
                  </a:cubicBezTo>
                  <a:lnTo>
                    <a:pt x="204391" y="1837690"/>
                  </a:lnTo>
                  <a:close/>
                  <a:moveTo>
                    <a:pt x="188516" y="1118870"/>
                  </a:moveTo>
                  <a:cubicBezTo>
                    <a:pt x="190421" y="1121410"/>
                    <a:pt x="192961" y="1123950"/>
                    <a:pt x="194866" y="1126490"/>
                  </a:cubicBezTo>
                  <a:cubicBezTo>
                    <a:pt x="274876" y="1217295"/>
                    <a:pt x="377746" y="1282700"/>
                    <a:pt x="471091" y="1301115"/>
                  </a:cubicBezTo>
                  <a:cubicBezTo>
                    <a:pt x="551101" y="1316990"/>
                    <a:pt x="622221" y="1299845"/>
                    <a:pt x="666671" y="1254760"/>
                  </a:cubicBezTo>
                  <a:cubicBezTo>
                    <a:pt x="699056" y="1222375"/>
                    <a:pt x="712391" y="1179830"/>
                    <a:pt x="704136" y="1137285"/>
                  </a:cubicBezTo>
                  <a:cubicBezTo>
                    <a:pt x="685086" y="1043305"/>
                    <a:pt x="626666" y="982980"/>
                    <a:pt x="540306" y="967105"/>
                  </a:cubicBezTo>
                  <a:cubicBezTo>
                    <a:pt x="420926" y="945515"/>
                    <a:pt x="280591" y="1007745"/>
                    <a:pt x="188516" y="11188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6"/>
          <p:cNvSpPr txBox="1">
            <a:spLocks noGrp="1"/>
          </p:cNvSpPr>
          <p:nvPr>
            <p:ph type="subTitle" idx="2"/>
          </p:nvPr>
        </p:nvSpPr>
        <p:spPr>
          <a:xfrm>
            <a:off x="720000" y="1091525"/>
            <a:ext cx="7138610" cy="3144870"/>
          </a:xfrm>
          <a:prstGeom prst="rect">
            <a:avLst/>
          </a:prstGeom>
        </p:spPr>
        <p:txBody>
          <a:bodyPr spcFirstLastPara="1" wrap="square" lIns="91425" tIns="91425" rIns="91425" bIns="91425" anchor="t" anchorCtr="0">
            <a:noAutofit/>
          </a:bodyPr>
          <a:lstStyle/>
          <a:p>
            <a:pPr marL="0" indent="0" algn="l">
              <a:lnSpc>
                <a:spcPct val="150000"/>
              </a:lnSpc>
              <a:buNone/>
            </a:pPr>
            <a:r>
              <a:rPr lang="en-US" sz="1600" b="1" dirty="0">
                <a:solidFill>
                  <a:schemeClr val="bg1">
                    <a:lumMod val="10000"/>
                  </a:schemeClr>
                </a:solidFill>
              </a:rPr>
              <a:t>Models Used:</a:t>
            </a:r>
            <a:endParaRPr lang="en-US" sz="1600" dirty="0">
              <a:solidFill>
                <a:schemeClr val="bg1">
                  <a:lumMod val="10000"/>
                </a:schemeClr>
              </a:solidFill>
            </a:endParaRPr>
          </a:p>
          <a:p>
            <a:pPr algn="l">
              <a:lnSpc>
                <a:spcPct val="150000"/>
              </a:lnSpc>
              <a:buFont typeface="Arial" panose="020B0604020202020204" pitchFamily="34" charset="0"/>
              <a:buChar char="•"/>
            </a:pPr>
            <a:r>
              <a:rPr lang="en-US" sz="1600" dirty="0">
                <a:solidFill>
                  <a:schemeClr val="bg1">
                    <a:lumMod val="10000"/>
                  </a:schemeClr>
                </a:solidFill>
              </a:rPr>
              <a:t>Logistic Regression: A linear model for binary classification</a:t>
            </a:r>
          </a:p>
          <a:p>
            <a:pPr algn="l">
              <a:lnSpc>
                <a:spcPct val="150000"/>
              </a:lnSpc>
              <a:buFont typeface="Arial" panose="020B0604020202020204" pitchFamily="34" charset="0"/>
              <a:buChar char="•"/>
            </a:pPr>
            <a:r>
              <a:rPr lang="en-US" sz="1600" dirty="0">
                <a:solidFill>
                  <a:schemeClr val="bg1">
                    <a:lumMod val="10000"/>
                  </a:schemeClr>
                </a:solidFill>
              </a:rPr>
              <a:t>Decision Trees: A model that splits data into branches to make predictions</a:t>
            </a:r>
          </a:p>
          <a:p>
            <a:pPr algn="l">
              <a:lnSpc>
                <a:spcPct val="150000"/>
              </a:lnSpc>
              <a:buFont typeface="Arial" panose="020B0604020202020204" pitchFamily="34" charset="0"/>
              <a:buChar char="•"/>
            </a:pPr>
            <a:r>
              <a:rPr lang="en-US" sz="1600" dirty="0">
                <a:solidFill>
                  <a:schemeClr val="bg1">
                    <a:lumMod val="10000"/>
                  </a:schemeClr>
                </a:solidFill>
              </a:rPr>
              <a:t>Random Forest: An ensemble of decision trees to improve prediction accuracy</a:t>
            </a:r>
          </a:p>
          <a:p>
            <a:pPr algn="l">
              <a:lnSpc>
                <a:spcPct val="150000"/>
              </a:lnSpc>
              <a:buFont typeface="Arial" panose="020B0604020202020204" pitchFamily="34" charset="0"/>
              <a:buChar char="•"/>
            </a:pPr>
            <a:r>
              <a:rPr lang="en-US" sz="1600" dirty="0">
                <a:solidFill>
                  <a:schemeClr val="bg1">
                    <a:lumMod val="10000"/>
                  </a:schemeClr>
                </a:solidFill>
              </a:rPr>
              <a:t>KNN Classifier: A non linear model for binary classification</a:t>
            </a:r>
          </a:p>
          <a:p>
            <a:pPr marL="0" indent="0" algn="l">
              <a:lnSpc>
                <a:spcPct val="150000"/>
              </a:lnSpc>
              <a:buNone/>
            </a:pPr>
            <a:r>
              <a:rPr lang="en-US" sz="1600" b="1" dirty="0">
                <a:solidFill>
                  <a:schemeClr val="bg1">
                    <a:lumMod val="10000"/>
                  </a:schemeClr>
                </a:solidFill>
              </a:rPr>
              <a:t>Model Performance:</a:t>
            </a:r>
            <a:endParaRPr lang="en-US" sz="1600" dirty="0">
              <a:solidFill>
                <a:schemeClr val="bg1">
                  <a:lumMod val="10000"/>
                </a:schemeClr>
              </a:solidFill>
            </a:endParaRPr>
          </a:p>
          <a:p>
            <a:pPr algn="l">
              <a:lnSpc>
                <a:spcPct val="150000"/>
              </a:lnSpc>
              <a:buFont typeface="Arial" panose="020B0604020202020204" pitchFamily="34" charset="0"/>
              <a:buChar char="•"/>
            </a:pPr>
            <a:r>
              <a:rPr lang="en-US" sz="1600" dirty="0">
                <a:solidFill>
                  <a:schemeClr val="bg1">
                    <a:lumMod val="10000"/>
                  </a:schemeClr>
                </a:solidFill>
              </a:rPr>
              <a:t>Accuracy: 91.5%</a:t>
            </a:r>
          </a:p>
        </p:txBody>
      </p:sp>
      <p:sp>
        <p:nvSpPr>
          <p:cNvPr id="389" name="Google Shape;389;p36"/>
          <p:cNvSpPr txBox="1">
            <a:spLocks noGrp="1"/>
          </p:cNvSpPr>
          <p:nvPr>
            <p:ph type="title"/>
          </p:nvPr>
        </p:nvSpPr>
        <p:spPr>
          <a:xfrm>
            <a:off x="720000" y="445025"/>
            <a:ext cx="7704000" cy="6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i="0" dirty="0">
                <a:solidFill>
                  <a:schemeClr val="tx1"/>
                </a:solidFill>
                <a:latin typeface="Varela Round" panose="00000500000000000000" pitchFamily="2" charset="-79"/>
                <a:cs typeface="Varela Round" panose="00000500000000000000" pitchFamily="2" charset="-79"/>
              </a:rPr>
              <a:t>Model</a:t>
            </a:r>
            <a:r>
              <a:rPr lang="en-US" sz="3200" b="1" dirty="0">
                <a:solidFill>
                  <a:srgbClr val="FF0000"/>
                </a:solidFill>
                <a:latin typeface="Varela Round" panose="00000500000000000000" pitchFamily="2" charset="-79"/>
                <a:cs typeface="Varela Round" panose="00000500000000000000" pitchFamily="2" charset="-79"/>
              </a:rPr>
              <a:t> </a:t>
            </a:r>
            <a:r>
              <a:rPr lang="en-US" sz="3200" b="1" i="0" dirty="0">
                <a:solidFill>
                  <a:schemeClr val="tx1"/>
                </a:solidFill>
                <a:latin typeface="Varela Round" panose="00000500000000000000" pitchFamily="2" charset="-79"/>
                <a:cs typeface="Varela Round" panose="00000500000000000000" pitchFamily="2" charset="-79"/>
              </a:rPr>
              <a:t>Selection</a:t>
            </a:r>
            <a:endParaRPr i="0" dirty="0">
              <a:solidFill>
                <a:schemeClr val="tx1"/>
              </a:solidFill>
            </a:endParaRPr>
          </a:p>
        </p:txBody>
      </p:sp>
      <p:pic>
        <p:nvPicPr>
          <p:cNvPr id="16" name="Google Shape;528;p45">
            <a:extLst>
              <a:ext uri="{FF2B5EF4-FFF2-40B4-BE49-F238E27FC236}">
                <a16:creationId xmlns:a16="http://schemas.microsoft.com/office/drawing/2014/main" id="{7689247C-EAD1-A793-1624-49FA0B1EB97F}"/>
              </a:ext>
            </a:extLst>
          </p:cNvPr>
          <p:cNvPicPr preferRelativeResize="0">
            <a:picLocks/>
          </p:cNvPicPr>
          <p:nvPr/>
        </p:nvPicPr>
        <p:blipFill rotWithShape="1">
          <a:blip r:embed="rId3">
            <a:alphaModFix/>
          </a:blip>
          <a:srcRect t="6438" b="6438"/>
          <a:stretch/>
        </p:blipFill>
        <p:spPr>
          <a:xfrm>
            <a:off x="7504567" y="1415847"/>
            <a:ext cx="1639433" cy="2159720"/>
          </a:xfrm>
          <a:prstGeom prst="roundRect">
            <a:avLst>
              <a:gd name="adj" fmla="val 12769"/>
            </a:avLst>
          </a:prstGeom>
          <a:noFill/>
          <a:ln>
            <a:noFill/>
          </a:ln>
        </p:spPr>
      </p:pic>
    </p:spTree>
  </p:cSld>
  <p:clrMapOvr>
    <a:masterClrMapping/>
  </p:clrMapOvr>
</p:sld>
</file>

<file path=ppt/theme/theme1.xml><?xml version="1.0" encoding="utf-8"?>
<a:theme xmlns:a="http://schemas.openxmlformats.org/drawingml/2006/main" name="Cardiac Failure by Slidesgo">
  <a:themeElements>
    <a:clrScheme name="Simple Light">
      <a:dk1>
        <a:srgbClr val="002875"/>
      </a:dk1>
      <a:lt1>
        <a:srgbClr val="D8EFFE"/>
      </a:lt1>
      <a:dk2>
        <a:srgbClr val="BEDFF5"/>
      </a:dk2>
      <a:lt2>
        <a:srgbClr val="790A0A"/>
      </a:lt2>
      <a:accent1>
        <a:srgbClr val="E73E3E"/>
      </a:accent1>
      <a:accent2>
        <a:srgbClr val="FC7979"/>
      </a:accent2>
      <a:accent3>
        <a:srgbClr val="FDB2B2"/>
      </a:accent3>
      <a:accent4>
        <a:srgbClr val="F3D0E0"/>
      </a:accent4>
      <a:accent5>
        <a:srgbClr val="FDC9C9"/>
      </a:accent5>
      <a:accent6>
        <a:srgbClr val="FFFFFF"/>
      </a:accent6>
      <a:hlink>
        <a:srgbClr val="00287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641</Words>
  <Application>Microsoft Office PowerPoint</Application>
  <PresentationFormat>On-screen Show (16:9)</PresentationFormat>
  <Paragraphs>94</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Raleway</vt:lpstr>
      <vt:lpstr>Varela Round</vt:lpstr>
      <vt:lpstr>Fira Sans SemiBold</vt:lpstr>
      <vt:lpstr>Fira Sans</vt:lpstr>
      <vt:lpstr>Arial</vt:lpstr>
      <vt:lpstr>Segoe WPC</vt:lpstr>
      <vt:lpstr>Barlow</vt:lpstr>
      <vt:lpstr>Cardiac Failure by Slidesgo</vt:lpstr>
      <vt:lpstr>Predictive Model for Heart failure Detection</vt:lpstr>
      <vt:lpstr>PROJECT PRESENTED BY</vt:lpstr>
      <vt:lpstr>Table of contents</vt:lpstr>
      <vt:lpstr>PowerPoint Presentation</vt:lpstr>
      <vt:lpstr>Introduction</vt:lpstr>
      <vt:lpstr>Hardware &amp; Software Requirements </vt:lpstr>
      <vt:lpstr>Dataset</vt:lpstr>
      <vt:lpstr>Data Preprocessing</vt:lpstr>
      <vt:lpstr>Model Selection</vt:lpstr>
      <vt:lpstr>Flow chart</vt:lpstr>
      <vt:lpstr>Evaluation Metrics</vt:lpstr>
      <vt:lpstr>Screenshot </vt:lpstr>
      <vt:lpstr>Future Work</vt:lpstr>
      <vt:lpstr>Conclusion</vt:lpstr>
      <vt:lpstr>22CSE072 ABHISEK - 9078089401 22CSE094 GOBINDA - 9556185722 22CSE140 DEBABRATA - 9348179664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Abhisek Panda</dc:creator>
  <cp:lastModifiedBy>Abhisek Panda</cp:lastModifiedBy>
  <cp:revision>5</cp:revision>
  <dcterms:modified xsi:type="dcterms:W3CDTF">2024-09-19T13:45:32Z</dcterms:modified>
</cp:coreProperties>
</file>