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3" r:id="rId6"/>
    <p:sldId id="262" r:id="rId7"/>
    <p:sldId id="261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6ED1D6-FA61-4ACF-95D2-150DDCFC37D0}" v="7" dt="2025-07-01T04:32:2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9461-2A33-25CD-1BF9-F4BD79E2A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04BEF-5C96-DB87-9B01-2A7FBC034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C3359-23D7-E303-FD14-F720458AD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606A-B2E5-443D-ABA2-4638DAA029C3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34C4D-C519-7448-B27C-1F912E0D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E6AF1-ED97-C057-8EAA-86B78CF5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B19-E9F0-4974-A308-94E5BDCB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35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867F-A5EB-A3A6-D46B-6ED66354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9B515-A23A-6906-47D8-B28322521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7C59-0E6E-4264-979B-28080B4C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606A-B2E5-443D-ABA2-4638DAA029C3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D3FC-CB90-0894-A9F8-86D0D024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09DD2-38BF-02A9-3159-F239982C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B19-E9F0-4974-A308-94E5BDCB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1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32944-C2D7-986C-E430-115EC57EB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E89AE-088D-7049-4DF3-07261A18B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F344F-329A-5DB6-0335-9CB0C3AA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606A-B2E5-443D-ABA2-4638DAA029C3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46A43-F3BF-9005-4637-4894737AD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866AC-BB7D-5E4F-30A0-0D0F729D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B19-E9F0-4974-A308-94E5BDCB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2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C6F9-64C9-910A-D7BD-D129C3E1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72A75-77A6-98EB-A832-89F8D29F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9326E-DBB0-9DD9-0A82-7629D477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606A-B2E5-443D-ABA2-4638DAA029C3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A91F-6EE8-CDFE-00DE-1816DC161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2FD8-EF8F-B6F6-C3E9-E3A61E53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B19-E9F0-4974-A308-94E5BDCB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87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AAC3-C51B-BEC6-5F7D-AD7F64FD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6B385-8409-3B34-8C13-E59A87D4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1AD9-02C6-1E7F-0D0E-BB5B7BC6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606A-B2E5-443D-ABA2-4638DAA029C3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7ABE-78C3-EC47-4FD1-DAF9FE2B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68507-48A0-ADEE-7EA4-8369F2C0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B19-E9F0-4974-A308-94E5BDCB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6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D397-4AAA-6D80-1AF8-A10206A4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854E3-43DB-078F-2D69-FDC15260B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4B5EE-DF7C-720E-BBDC-21CE9297A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C99A4-2D88-E9B9-435C-548C141A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606A-B2E5-443D-ABA2-4638DAA029C3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A31D9-6954-99DA-2644-06B5DF62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38E42-4A8F-95EB-A5CC-78B1EB83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B19-E9F0-4974-A308-94E5BDCB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82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CF29-8A0D-543A-0A81-BC538C9F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C146E-E11E-3598-7123-316838708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9E4FB-84E5-1800-57EF-4BB8EC99E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17DB5-D9F6-82EE-DC52-465F6304F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24561-2211-933A-DA0A-263534906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BE00B-0955-EEA3-98A4-51AEC37F2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606A-B2E5-443D-ABA2-4638DAA029C3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2FA0B-85F4-D57D-8EFA-431F66CE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09E54-2F28-CA39-A3DE-D26C4F56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B19-E9F0-4974-A308-94E5BDCB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92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F8FB-26FA-69AA-1A73-642227F8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456E3-D426-AD1A-7843-C7E21C26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606A-B2E5-443D-ABA2-4638DAA029C3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02E90-5CFB-9705-F52A-E484AEBE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874DD-F78C-0A73-7968-461E8351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B19-E9F0-4974-A308-94E5BDCB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998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5BF20-0610-CAAA-368A-736EF5B6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606A-B2E5-443D-ABA2-4638DAA029C3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B17AF-B532-A9D0-817A-5734B230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E80B6-86C9-32F0-0511-1F721EC61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B19-E9F0-4974-A308-94E5BDCB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20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874F-BF31-3A62-D71F-4ACD147E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B592E-36B1-B7F0-F162-7B82AAFFA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99041-6E41-EF20-0CD1-9123BD33D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1BC77-B334-59BF-C44D-2C3BA55F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606A-B2E5-443D-ABA2-4638DAA029C3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77223-A19F-0DFF-109F-8CC213A9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5BDC2-6BB0-11F3-51A6-93B17661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B19-E9F0-4974-A308-94E5BDCB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67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9255B-6BEA-F62A-0136-1B8267BE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A77D0-9EB6-654B-AA51-E16CF0F928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E24AD-6F2F-9609-5A5D-6574D285A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85D48-F126-2ED8-0ADF-1024EAC7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606A-B2E5-443D-ABA2-4638DAA029C3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DAA7E-C754-13F2-23E3-4DBE6B9F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6B3FE-7D3E-01FD-4921-B831E9D4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B19-E9F0-4974-A308-94E5BDCB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03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DBEE93-EA02-A433-EDD8-CD43BCFA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6D009-23A7-6136-1CC8-313A7FE87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8A27C-A0A5-F61F-54DD-039EE879E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5606A-B2E5-443D-ABA2-4638DAA029C3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0D03C-F197-BB95-DA40-DD4F3967F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D9512-7A93-866E-8A84-45470B6AF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B19-E9F0-4974-A308-94E5BDCBC8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88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2AB562-2E17-F159-36DC-A4EC650BC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3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7D8A3-F08D-9876-3262-41B88DCC9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B507E-91AB-7521-FA5E-28DAAB178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6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178F0-CD0D-EA83-D942-655C4E712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3A3B7D-23D7-FF98-968F-FBE65470A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8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DB789-10DF-BF5D-D3C6-A6F60851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9ABEC1-696F-BE40-E7C3-A7DBDC63F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0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3CD39-2528-E32B-3F20-C186A857A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17328-1DF1-15ED-52F3-0CF860F9E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9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F2B57-4488-B29E-F914-C440D3920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D6D13-527F-7DA5-6778-6A2499AAE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7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A81C5-120C-BC4F-7BF4-4B7F6B18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3464D-B6EB-4B00-85D4-BDA3A49A0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0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453FC-3099-7254-C776-87860632F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285ABE-4DAD-41DF-1F4C-C3ADE2C93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6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Abhisek Panda</dc:creator>
  <cp:lastModifiedBy>Abhisek Panda</cp:lastModifiedBy>
  <cp:revision>2</cp:revision>
  <dcterms:created xsi:type="dcterms:W3CDTF">2025-07-01T04:30:54Z</dcterms:created>
  <dcterms:modified xsi:type="dcterms:W3CDTF">2025-07-01T14:23:13Z</dcterms:modified>
</cp:coreProperties>
</file>