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lhi.gov.in/page/hospitals-delh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arehospitals.com/hospitals/bhubaneswar/" TargetMode="External"/><Relationship Id="rId4" Type="http://schemas.openxmlformats.org/officeDocument/2006/relationships/hyperlink" Target="https://health.delhi.gov.in/health/delhi-government-hospit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7466" y="35415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287" y="1231571"/>
            <a:ext cx="6335619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1620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montserratregular"/>
              </a:rPr>
              <a:t>Queuing models in OPDs/admission of patients / Inventory management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montserratregular"/>
              </a:rPr>
              <a:t>Health Tech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SmartCare Ninjas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9281" y="1550310"/>
            <a:ext cx="10633436" cy="480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Queue Management</a:t>
            </a:r>
            <a:r>
              <a:rPr lang="en-US" sz="2000" dirty="0"/>
              <a:t>: Implement an advanced queuing system that monitors patient flow in real-time, dynamically adjusting queues to minimize wait times and optimize resource allocation.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Digital Admission System</a:t>
            </a:r>
            <a:r>
              <a:rPr lang="en-US" sz="2000" dirty="0"/>
              <a:t>: Develop an integrated digital platform for patient admission that automates data entry, reduces manual errors, and speeds up the admission process.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Automated Inventory Tracking</a:t>
            </a:r>
            <a:r>
              <a:rPr lang="en-US" sz="2000" dirty="0"/>
              <a:t>: Implement a system for monitoring the usage and stock levels of medicines and consumables, ensuring timely replenishment and reducing waste.</a:t>
            </a:r>
            <a:endParaRPr lang="en-US" sz="20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 care ninjas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64488"/>
            <a:ext cx="5159604" cy="196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Front-End - HTML ,CSS ,JavaScript</a:t>
            </a:r>
          </a:p>
          <a:p>
            <a:pPr algn="just">
              <a:lnSpc>
                <a:spcPct val="150000"/>
              </a:lnSpc>
            </a:pPr>
            <a:r>
              <a:rPr lang="en-IN" sz="2800" dirty="0"/>
              <a:t>Back-End – Python , Flask</a:t>
            </a:r>
          </a:p>
          <a:p>
            <a:pPr algn="just">
              <a:lnSpc>
                <a:spcPct val="150000"/>
              </a:lnSpc>
            </a:pPr>
            <a:r>
              <a:rPr lang="en-IN" sz="2800" dirty="0"/>
              <a:t>Database - MongoDB Atlas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 care ninjas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1E62B-9A00-51A5-798D-8A788832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462" y="1095375"/>
            <a:ext cx="6953757" cy="5226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059580"/>
            <a:ext cx="9385300" cy="492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The use of proven technologies like real-time data management further enhances feasibility.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The solution can be initially deployed at individual hospitals and then scaled to a city-wide network, ensuring seamless integration across multiple facilities. The modular design allows for easy expansion and adaptability to varying hospital sizes and capacities.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By optimizing queuing, patient admission, and inventory management, the solution reduces operational costs and minimizes resource wastage.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 care ninjas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65429" y="1059580"/>
            <a:ext cx="9385300" cy="55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Streamlined Processes</a:t>
            </a:r>
            <a:r>
              <a:rPr lang="en-US" sz="2000" dirty="0"/>
              <a:t>: The integration of real-time bed management and digital admission systems reduces bottlenecks, leading to smoother hospital operations and quicker patient throughput.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Cost Savings and Reduced Waste</a:t>
            </a:r>
            <a:r>
              <a:rPr lang="en-US" sz="2000" dirty="0"/>
              <a:t>: Efficient inventory management minimizes wastage of medicines and consumables, leading to significant cost savings for hospitals and ensuring that resources are available when needed.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Reduced Wait Times</a:t>
            </a:r>
            <a:r>
              <a:rPr lang="en-US" sz="2000" dirty="0"/>
              <a:t>: Optimized queuing models in OPDs lead to shorter wait times, improving patient satisfaction and ensuring timely access to medical care.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 care ninjas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83920" y="1461996"/>
            <a:ext cx="93853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1. Hospitals in Delhi - Delhi Government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   Hospitals in Delhi - Delhi Government</a:t>
            </a:r>
            <a:r>
              <a:rPr lang="en-US" sz="2000" dirty="0"/>
              <a:t>: Provides a comprehensive list and information            on hospitals managed by the Delhi government.</a:t>
            </a:r>
          </a:p>
          <a:p>
            <a:endParaRPr lang="en-US" sz="2000" dirty="0"/>
          </a:p>
          <a:p>
            <a:r>
              <a:rPr lang="en-US" sz="2000" b="1" dirty="0"/>
              <a:t>2. Delhi Government Hospitals - Health Delhi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   Delhi Government Hospitals - Health Delhi</a:t>
            </a:r>
            <a:r>
              <a:rPr lang="en-US" sz="2000" dirty="0"/>
              <a:t>: Offers detailed information about government hospitals in Delhi, including services and facilities</a:t>
            </a:r>
          </a:p>
          <a:p>
            <a:endParaRPr lang="en-US" sz="2000" dirty="0"/>
          </a:p>
          <a:p>
            <a:r>
              <a:rPr lang="en-US" sz="2000" b="1" dirty="0"/>
              <a:t>3. Care Hospitals Bhubaneswar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   Care Hospitals Bhubaneswar</a:t>
            </a:r>
            <a:r>
              <a:rPr lang="en-US" sz="2000" dirty="0"/>
              <a:t>: Provides insights into hospital management practices and patient services at Care Hospitals in Bhubaneswar.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 care ninjas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420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diptesh narendra</cp:lastModifiedBy>
  <cp:revision>153</cp:revision>
  <dcterms:created xsi:type="dcterms:W3CDTF">2013-12-12T18:46:50Z</dcterms:created>
  <dcterms:modified xsi:type="dcterms:W3CDTF">2024-09-02T09:43:06Z</dcterms:modified>
  <cp:category/>
</cp:coreProperties>
</file>