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D93B-5C01-488F-ACC7-9CFE3B5451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5B87-444A-435E-BB92-EDA197EBD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057400"/>
            <a:ext cx="7239000" cy="289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56401"/>
            <a:ext cx="1914008" cy="24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208074"/>
            <a:ext cx="4191000" cy="923330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Indie-Go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139" y="2971800"/>
            <a:ext cx="446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STREET FOOD OF INDIA</a:t>
            </a:r>
          </a:p>
        </p:txBody>
      </p:sp>
    </p:spTree>
    <p:extLst>
      <p:ext uri="{BB962C8B-B14F-4D97-AF65-F5344CB8AC3E}">
        <p14:creationId xmlns:p14="http://schemas.microsoft.com/office/powerpoint/2010/main" val="24692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04900" y="457200"/>
            <a:ext cx="7239000" cy="1828800"/>
            <a:chOff x="1143000" y="2057400"/>
            <a:chExt cx="7239000" cy="1828800"/>
          </a:xfrm>
        </p:grpSpPr>
        <p:sp>
          <p:nvSpPr>
            <p:cNvPr id="5" name="Rectangle 4"/>
            <p:cNvSpPr/>
            <p:nvPr/>
          </p:nvSpPr>
          <p:spPr>
            <a:xfrm>
              <a:off x="1143000" y="2057400"/>
              <a:ext cx="7239000" cy="1828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2208074"/>
              <a:ext cx="6400800" cy="1323439"/>
            </a:xfrm>
            <a:prstGeom prst="rect">
              <a:avLst/>
            </a:prstGeom>
            <a:noFill/>
            <a:scene3d>
              <a:camera prst="orthographicFront">
                <a:rot lat="0" lon="600000" rev="0"/>
              </a:camera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80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Bell MT" panose="02020503060305020303" pitchFamily="18" charset="0"/>
                </a:rPr>
                <a:t>Indie-Go</a:t>
              </a:r>
              <a:endParaRPr lang="en-US" sz="8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9623" y="3335510"/>
              <a:ext cx="6768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150" dirty="0">
                  <a:ln w="11430"/>
                  <a:solidFill>
                    <a:schemeClr val="bg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Bell MT" panose="02020503060305020303" pitchFamily="18" charset="0"/>
                </a:rPr>
                <a:t>STREET FOOD OF INDIA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104900" y="4191000"/>
            <a:ext cx="72390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900" y="4341674"/>
            <a:ext cx="6400800" cy="1323439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80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Indie</a:t>
            </a:r>
            <a:r>
              <a:rPr lang="en-US" sz="8000" b="1" spc="150" dirty="0">
                <a:ln w="11430"/>
                <a:solidFill>
                  <a:srgbClr val="4B008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-</a:t>
            </a:r>
            <a:r>
              <a:rPr lang="en-US" sz="8000" b="1" spc="150" dirty="0" smtClean="0">
                <a:ln w="11430"/>
                <a:solidFill>
                  <a:srgbClr val="0070C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Go</a:t>
            </a:r>
            <a:endParaRPr lang="en-US" sz="8000" b="1" spc="150" dirty="0">
              <a:ln w="11430"/>
              <a:solidFill>
                <a:srgbClr val="0070C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523" y="5469110"/>
            <a:ext cx="676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150" dirty="0">
                <a:ln w="11430"/>
                <a:solidFill>
                  <a:srgbClr val="4B008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STREET FOOD OF INDIA</a:t>
            </a:r>
          </a:p>
        </p:txBody>
      </p:sp>
    </p:spTree>
    <p:extLst>
      <p:ext uri="{BB962C8B-B14F-4D97-AF65-F5344CB8AC3E}">
        <p14:creationId xmlns:p14="http://schemas.microsoft.com/office/powerpoint/2010/main" val="9140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Vatsal (ANF)</dc:creator>
  <cp:lastModifiedBy>Shah, Vatsal (ANF)</cp:lastModifiedBy>
  <cp:revision>4</cp:revision>
  <dcterms:created xsi:type="dcterms:W3CDTF">2015-05-13T18:49:50Z</dcterms:created>
  <dcterms:modified xsi:type="dcterms:W3CDTF">2015-05-13T19:28:43Z</dcterms:modified>
</cp:coreProperties>
</file>