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CF8712-56B4-452C-A03B-F819743398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CSD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448E55-0682-4282-AF61-F8649533DA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08-02-2023 21:25:14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96A47D7-E759-45AE-A68C-C87844BE8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2023-02-08T15:55:15Z</dcterms:created>
  <dcterms:modified xsi:type="dcterms:W3CDTF">2023-02-08T15:55:15Z</dcterms:modified>
</cp:coreProperties>
</file>