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9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5143500" type="screen16x9"/>
  <p:notesSz cx="9144000" cy="5143500"/>
  <p:embeddedFontLst>
    <p:embeddedFont>
      <p:font typeface="Roboto" panose="020B0604020202020204" charset="0"/>
      <p:regular r:id="rId21"/>
      <p:bold r:id="rId22"/>
      <p:italic r:id="rId23"/>
      <p:boldItalic r:id="rId24"/>
    </p:embeddedFont>
    <p:embeddedFont>
      <p:font typeface="Calibri" panose="020F0502020204030204" pitchFamily="34" charset="0"/>
      <p:regular r:id="rId25"/>
      <p:bold r:id="rId26"/>
      <p:italic r:id="rId27"/>
      <p:boldItalic r:id="rId28"/>
    </p:embeddedFont>
    <p:embeddedFont>
      <p:font typeface="Georgia" panose="02040502050405020303" pitchFamily="18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168">
          <p15:clr>
            <a:srgbClr val="000000"/>
          </p15:clr>
        </p15:guide>
        <p15:guide id="2" pos="2448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786" y="66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385750"/>
            <a:ext cx="6096300" cy="1928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7a6d7b17f3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7a6d7b17f3_0_58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7a6d7b17f3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7a6d7b17f3_0_63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7a6d7b17f3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7a6d7b17f3_0_73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7a6d7b17f3_0_83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g7a6d7b17f3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7a6d7b17f3_0_100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g7a6d7b17f3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7a6d7b17f3_0_108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g7a6d7b17f3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7a6d7b17f3_0_116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g7a6d7b17f3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7a6d7b17f3_0_124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g7a6d7b17f3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7a6d7b17f3_0_136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g7a6d7b17f3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7a6d7b17f3_0_12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g7a6d7b17f3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7a6d7b17f3_0_19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g7a6d7b17f3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7a6d7b17f3_0_78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g7a6d7b17f3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7a6d7b17f3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7a6d7b17f3_0_37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7a6d7b17f3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7a6d7b17f3_0_43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a6d7b17f3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a6d7b17f3_0_48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ftr" idx="11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888888"/>
                </a:solidFill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dt" idx="10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888888"/>
                </a:solidFill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</a:defRPr>
            </a:lvl1pPr>
            <a:lvl2pPr marL="0" marR="0" lvl="1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</a:defRPr>
            </a:lvl2pPr>
            <a:lvl3pPr marL="0" marR="0" lvl="2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</a:defRPr>
            </a:lvl3pPr>
            <a:lvl4pPr marL="0" marR="0" lvl="3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</a:defRPr>
            </a:lvl4pPr>
            <a:lvl5pPr marL="0" marR="0" lvl="4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</a:defRPr>
            </a:lvl5pPr>
            <a:lvl6pPr marL="0" marR="0" lvl="5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</a:defRPr>
            </a:lvl6pPr>
            <a:lvl7pPr marL="0" marR="0" lvl="6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</a:defRPr>
            </a:lvl7pPr>
            <a:lvl8pPr marL="0" marR="0" lvl="7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</a:defRPr>
            </a:lvl8pPr>
            <a:lvl9pPr marL="0" marR="0" lvl="8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shrutimehta/zomato-restaurants-data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eveloper.foursquare.com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2" name="Google Shape;22;p3"/>
          <p:cNvSpPr txBox="1"/>
          <p:nvPr/>
        </p:nvSpPr>
        <p:spPr>
          <a:xfrm>
            <a:off x="683825" y="1317075"/>
            <a:ext cx="7517100" cy="16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41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Explore </a:t>
            </a:r>
            <a:r>
              <a:rPr lang="en-US" sz="4200" b="1" dirty="0" smtClean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</a:t>
            </a:r>
            <a:r>
              <a:rPr lang="en-US" sz="4200" b="1" dirty="0" smtClean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ocality-wise </a:t>
            </a:r>
            <a:r>
              <a:rPr lang="en-US" sz="42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restaurants dataset in the city of New Delhi</a:t>
            </a:r>
            <a:endParaRPr b="1" dirty="0"/>
          </a:p>
          <a:p>
            <a:pPr marL="0" marR="0" lvl="0" indent="0" algn="l" rtl="0">
              <a:lnSpc>
                <a:spcPct val="104190"/>
              </a:lnSpc>
              <a:spcBef>
                <a:spcPts val="648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083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 txBox="1"/>
          <p:nvPr/>
        </p:nvSpPr>
        <p:spPr>
          <a:xfrm>
            <a:off x="397425" y="542250"/>
            <a:ext cx="8031300" cy="6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Cluster 1:</a:t>
            </a:r>
            <a:endParaRPr/>
          </a:p>
        </p:txBody>
      </p:sp>
      <p:pic>
        <p:nvPicPr>
          <p:cNvPr id="87" name="Google Shape;8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206075"/>
            <a:ext cx="9144001" cy="2937425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5"/>
          <p:cNvSpPr txBox="1"/>
          <p:nvPr/>
        </p:nvSpPr>
        <p:spPr>
          <a:xfrm>
            <a:off x="0" y="1181850"/>
            <a:ext cx="9144000" cy="9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The Indian restaurants are most recommended venues nearby the locations.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/>
          <p:nvPr/>
        </p:nvSpPr>
        <p:spPr>
          <a:xfrm>
            <a:off x="397425" y="542250"/>
            <a:ext cx="8031300" cy="6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Cluster 2:</a:t>
            </a:r>
            <a:endParaRPr/>
          </a:p>
        </p:txBody>
      </p:sp>
      <p:sp>
        <p:nvSpPr>
          <p:cNvPr id="94" name="Google Shape;94;p16"/>
          <p:cNvSpPr txBox="1"/>
          <p:nvPr/>
        </p:nvSpPr>
        <p:spPr>
          <a:xfrm>
            <a:off x="0" y="1181850"/>
            <a:ext cx="9144000" cy="9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It is recommended for the Hotel and Nightclubs venues areas:</a:t>
            </a:r>
            <a:endParaRPr/>
          </a:p>
        </p:txBody>
      </p:sp>
      <p:pic>
        <p:nvPicPr>
          <p:cNvPr id="95" name="Google Shape;9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298450"/>
            <a:ext cx="9144001" cy="284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/>
          <p:nvPr/>
        </p:nvSpPr>
        <p:spPr>
          <a:xfrm>
            <a:off x="397425" y="542250"/>
            <a:ext cx="8031300" cy="6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Cluster 3:</a:t>
            </a:r>
            <a:endParaRPr/>
          </a:p>
        </p:txBody>
      </p:sp>
      <p:sp>
        <p:nvSpPr>
          <p:cNvPr id="101" name="Google Shape;101;p17"/>
          <p:cNvSpPr txBox="1"/>
          <p:nvPr/>
        </p:nvSpPr>
        <p:spPr>
          <a:xfrm>
            <a:off x="0" y="1181850"/>
            <a:ext cx="9144000" cy="9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It seems like pizza place,</a:t>
            </a:r>
            <a:endParaRPr/>
          </a:p>
        </p:txBody>
      </p:sp>
      <p:pic>
        <p:nvPicPr>
          <p:cNvPr id="102" name="Google Shape;10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298450"/>
            <a:ext cx="9144000" cy="284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/>
          <p:nvPr/>
        </p:nvSpPr>
        <p:spPr>
          <a:xfrm>
            <a:off x="397425" y="542250"/>
            <a:ext cx="8031300" cy="6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Cluster 4:</a:t>
            </a:r>
            <a:endParaRPr/>
          </a:p>
        </p:txBody>
      </p:sp>
      <p:sp>
        <p:nvSpPr>
          <p:cNvPr id="108" name="Google Shape;108;p18"/>
          <p:cNvSpPr txBox="1"/>
          <p:nvPr/>
        </p:nvSpPr>
        <p:spPr>
          <a:xfrm>
            <a:off x="0" y="1181850"/>
            <a:ext cx="9144000" cy="9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It’s most recommended for cafes</a:t>
            </a:r>
            <a:endParaRPr/>
          </a:p>
        </p:txBody>
      </p:sp>
      <p:pic>
        <p:nvPicPr>
          <p:cNvPr id="109" name="Google Shape;10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298450"/>
            <a:ext cx="9144000" cy="284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 txBox="1"/>
          <p:nvPr/>
        </p:nvSpPr>
        <p:spPr>
          <a:xfrm>
            <a:off x="397425" y="542250"/>
            <a:ext cx="8031300" cy="6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Cluster 5:</a:t>
            </a:r>
            <a:endParaRPr/>
          </a:p>
        </p:txBody>
      </p:sp>
      <p:sp>
        <p:nvSpPr>
          <p:cNvPr id="115" name="Google Shape;115;p19"/>
          <p:cNvSpPr txBox="1"/>
          <p:nvPr/>
        </p:nvSpPr>
        <p:spPr>
          <a:xfrm>
            <a:off x="0" y="1181850"/>
            <a:ext cx="9144000" cy="9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Fast food, cafes are the most recommended venues</a:t>
            </a:r>
            <a:endParaRPr/>
          </a:p>
        </p:txBody>
      </p:sp>
      <p:pic>
        <p:nvPicPr>
          <p:cNvPr id="116" name="Google Shape;11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298450"/>
            <a:ext cx="9144000" cy="284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 txBox="1"/>
          <p:nvPr/>
        </p:nvSpPr>
        <p:spPr>
          <a:xfrm>
            <a:off x="397425" y="542250"/>
            <a:ext cx="8031300" cy="6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Conclusion</a:t>
            </a:r>
            <a:endParaRPr/>
          </a:p>
        </p:txBody>
      </p:sp>
      <p:sp>
        <p:nvSpPr>
          <p:cNvPr id="122" name="Google Shape;122;p20"/>
          <p:cNvSpPr txBox="1"/>
          <p:nvPr/>
        </p:nvSpPr>
        <p:spPr>
          <a:xfrm>
            <a:off x="0" y="1181850"/>
            <a:ext cx="9144000" cy="39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 err="1"/>
              <a:t>Chanakyapuri</a:t>
            </a:r>
            <a:r>
              <a:rPr lang="en-US" dirty="0"/>
              <a:t>, </a:t>
            </a:r>
            <a:r>
              <a:rPr lang="en-US" dirty="0" err="1"/>
              <a:t>Pitampura</a:t>
            </a:r>
            <a:r>
              <a:rPr lang="en-US" dirty="0"/>
              <a:t>, </a:t>
            </a:r>
            <a:r>
              <a:rPr lang="en-US" dirty="0" err="1"/>
              <a:t>Safdarjung</a:t>
            </a:r>
            <a:r>
              <a:rPr lang="en-US" dirty="0"/>
              <a:t> are some of the best neighborhoods for Chinese cuisine.</a:t>
            </a:r>
          </a:p>
          <a:p>
            <a:r>
              <a:rPr lang="en-US" dirty="0" err="1"/>
              <a:t>Pancsheel</a:t>
            </a:r>
            <a:r>
              <a:rPr lang="en-US" dirty="0"/>
              <a:t> park, Nehru place have the best Chinese </a:t>
            </a:r>
            <a:r>
              <a:rPr lang="en-US" dirty="0" err="1"/>
              <a:t>Resturant</a:t>
            </a:r>
            <a:r>
              <a:rPr lang="en-US" dirty="0"/>
              <a:t>.</a:t>
            </a:r>
          </a:p>
          <a:p>
            <a:r>
              <a:rPr lang="en-US" dirty="0" err="1"/>
              <a:t>Cannaught</a:t>
            </a:r>
            <a:r>
              <a:rPr lang="en-US" dirty="0"/>
              <a:t> place, </a:t>
            </a:r>
            <a:r>
              <a:rPr lang="en-US" dirty="0" err="1"/>
              <a:t>Rajouri</a:t>
            </a:r>
            <a:r>
              <a:rPr lang="en-US" dirty="0"/>
              <a:t> garden, </a:t>
            </a:r>
            <a:r>
              <a:rPr lang="en-US" dirty="0" err="1"/>
              <a:t>Malviya</a:t>
            </a:r>
            <a:r>
              <a:rPr lang="en-US" dirty="0"/>
              <a:t> </a:t>
            </a:r>
            <a:r>
              <a:rPr lang="en-US" dirty="0" err="1"/>
              <a:t>nagar</a:t>
            </a:r>
            <a:r>
              <a:rPr lang="en-US" dirty="0"/>
              <a:t> are the best places for edible person.</a:t>
            </a:r>
          </a:p>
          <a:p>
            <a:r>
              <a:rPr lang="en-US" dirty="0"/>
              <a:t>Greater </a:t>
            </a:r>
            <a:r>
              <a:rPr lang="en-US" dirty="0" err="1"/>
              <a:t>kailash</a:t>
            </a:r>
            <a:r>
              <a:rPr lang="en-US" dirty="0"/>
              <a:t>, </a:t>
            </a:r>
            <a:r>
              <a:rPr lang="en-US" dirty="0" err="1"/>
              <a:t>Feroze</a:t>
            </a:r>
            <a:r>
              <a:rPr lang="en-US" dirty="0"/>
              <a:t> shah road, </a:t>
            </a:r>
            <a:r>
              <a:rPr lang="en-US" dirty="0" err="1"/>
              <a:t>Saket</a:t>
            </a:r>
            <a:r>
              <a:rPr lang="en-US" dirty="0"/>
              <a:t> have best </a:t>
            </a:r>
            <a:r>
              <a:rPr lang="en-US" dirty="0" err="1"/>
              <a:t>resturants</a:t>
            </a:r>
            <a:r>
              <a:rPr lang="en-US" dirty="0"/>
              <a:t> in New Delhi</a:t>
            </a:r>
            <a:r>
              <a:rPr lang="en-US" dirty="0" smtClean="0"/>
              <a:t>.</a:t>
            </a:r>
          </a:p>
          <a:p>
            <a:r>
              <a:rPr lang="en-US" b="1"/>
              <a:t>C</a:t>
            </a:r>
            <a:r>
              <a:rPr lang="en-US" b="1" smtClean="0"/>
              <a:t>luster </a:t>
            </a:r>
            <a:r>
              <a:rPr lang="en-US" b="1" dirty="0"/>
              <a:t>1: It is most recommended for Indian Restaurants</a:t>
            </a:r>
            <a:r>
              <a:rPr lang="en-US" b="1" dirty="0" smtClean="0"/>
              <a:t>.</a:t>
            </a:r>
          </a:p>
          <a:p>
            <a:r>
              <a:rPr lang="en-US" b="1" dirty="0" smtClean="0"/>
              <a:t>Cluster </a:t>
            </a:r>
            <a:r>
              <a:rPr lang="en-US" b="1" dirty="0"/>
              <a:t>2: It is most recommended for Hotels and nightclub.</a:t>
            </a:r>
          </a:p>
          <a:p>
            <a:r>
              <a:rPr lang="en-US" b="1" dirty="0"/>
              <a:t>Cluster 3 and Cluster 5: It is most recommended for Fast food.</a:t>
            </a:r>
          </a:p>
          <a:p>
            <a:r>
              <a:rPr lang="en-US" b="1" dirty="0"/>
              <a:t>Cluster 4: It is most recommended for the cafe and pizza.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/>
          <p:nvPr/>
        </p:nvSpPr>
        <p:spPr>
          <a:xfrm>
            <a:off x="397425" y="532950"/>
            <a:ext cx="8199000" cy="5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Introduction</a:t>
            </a:r>
            <a:endParaRPr/>
          </a:p>
        </p:txBody>
      </p:sp>
      <p:sp>
        <p:nvSpPr>
          <p:cNvPr id="28" name="Google Shape;28;p4"/>
          <p:cNvSpPr txBox="1"/>
          <p:nvPr/>
        </p:nvSpPr>
        <p:spPr>
          <a:xfrm>
            <a:off x="455600" y="1043075"/>
            <a:ext cx="8140800" cy="3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1" dirty="0"/>
              <a:t>Capstone Project — The Battle of </a:t>
            </a:r>
            <a:r>
              <a:rPr lang="en-US" b="1" dirty="0" err="1"/>
              <a:t>Neighbourhoods</a:t>
            </a:r>
            <a:endParaRPr lang="en-US" b="1" dirty="0"/>
          </a:p>
          <a:p>
            <a:r>
              <a:rPr lang="en-US" dirty="0"/>
              <a:t>Introduction New Delhi is the capital city of India. The city itself has a population of 257,803. From different parts of India many people goes to Delhi for different purposes like construction work, IT Job, Business, Travel with </a:t>
            </a:r>
            <a:r>
              <a:rPr lang="en-US" dirty="0" err="1"/>
              <a:t>family,Students</a:t>
            </a:r>
            <a:r>
              <a:rPr lang="en-US" dirty="0"/>
              <a:t> etc.. First thing which people encounter in which area they will stay. Now staying in an area depends on different aspects too like availability for </a:t>
            </a:r>
            <a:r>
              <a:rPr lang="en-US" dirty="0" err="1"/>
              <a:t>food,most</a:t>
            </a:r>
            <a:r>
              <a:rPr lang="en-US" dirty="0"/>
              <a:t> importantly if you are foodie, budget and </a:t>
            </a:r>
            <a:r>
              <a:rPr lang="en-US" dirty="0" err="1"/>
              <a:t>bviously</a:t>
            </a:r>
            <a:r>
              <a:rPr lang="en-US" dirty="0"/>
              <a:t> other amenities. So, we need to build this code to check which area is best for different category of </a:t>
            </a:r>
            <a:r>
              <a:rPr lang="en-US" dirty="0" err="1"/>
              <a:t>people.For</a:t>
            </a:r>
            <a:r>
              <a:rPr lang="en-US" dirty="0"/>
              <a:t> example, most north </a:t>
            </a:r>
            <a:r>
              <a:rPr lang="en-US" dirty="0" err="1"/>
              <a:t>indian</a:t>
            </a:r>
            <a:r>
              <a:rPr lang="en-US" dirty="0"/>
              <a:t> persons like </a:t>
            </a:r>
            <a:r>
              <a:rPr lang="en-US" dirty="0" err="1"/>
              <a:t>chinese</a:t>
            </a:r>
            <a:r>
              <a:rPr lang="en-US" dirty="0"/>
              <a:t> food so they can easily get the exact recommendation according to their need.</a:t>
            </a:r>
          </a:p>
          <a:p>
            <a:r>
              <a:rPr lang="en-US" dirty="0"/>
              <a:t>With it’s diverse culture , comes diverse food </a:t>
            </a:r>
            <a:r>
              <a:rPr lang="en-US" dirty="0" err="1"/>
              <a:t>items,ethnicity</a:t>
            </a:r>
            <a:r>
              <a:rPr lang="en-US" dirty="0"/>
              <a:t>. There are many restaurants in New Delhi City, each belonging to different categories like Chinese , Italian , French etc. So as part of this project , we will list and </a:t>
            </a:r>
            <a:r>
              <a:rPr lang="en-US" dirty="0" err="1"/>
              <a:t>visualise</a:t>
            </a:r>
            <a:r>
              <a:rPr lang="en-US" dirty="0"/>
              <a:t> all major parts of New Delhi City 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/>
        </p:nvSpPr>
        <p:spPr>
          <a:xfrm>
            <a:off x="397425" y="532950"/>
            <a:ext cx="8199000" cy="5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Objectives</a:t>
            </a:r>
            <a:endParaRPr/>
          </a:p>
        </p:txBody>
      </p:sp>
      <p:sp>
        <p:nvSpPr>
          <p:cNvPr id="34" name="Google Shape;34;p5"/>
          <p:cNvSpPr txBox="1"/>
          <p:nvPr/>
        </p:nvSpPr>
        <p:spPr>
          <a:xfrm>
            <a:off x="455600" y="654175"/>
            <a:ext cx="8140800" cy="39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2000"/>
              </a:lnSpc>
              <a:spcBef>
                <a:spcPts val="450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1"/>
                </a:solidFill>
                <a:highlight>
                  <a:srgbClr val="FFFFFF"/>
                </a:highlight>
              </a:rPr>
              <a:t>Questions that can be asked using the above mentioned datasets</a:t>
            </a:r>
            <a:endParaRPr b="1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749300" lvl="0" indent="-317500">
              <a:lnSpc>
                <a:spcPct val="158000"/>
              </a:lnSpc>
              <a:spcBef>
                <a:spcPts val="1400"/>
              </a:spcBef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-US" dirty="0"/>
              <a:t>What is best location for Chinese food ? </a:t>
            </a:r>
            <a:endParaRPr lang="en-US" dirty="0"/>
          </a:p>
          <a:p>
            <a:pPr marL="749300" lvl="0" indent="-317500">
              <a:lnSpc>
                <a:spcPct val="158000"/>
              </a:lnSpc>
              <a:spcBef>
                <a:spcPts val="1400"/>
              </a:spcBef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-US" dirty="0" smtClean="0"/>
              <a:t>Which </a:t>
            </a:r>
            <a:r>
              <a:rPr lang="en-US" dirty="0"/>
              <a:t>area is having large number of north </a:t>
            </a:r>
            <a:r>
              <a:rPr lang="en-US" dirty="0" err="1"/>
              <a:t>indian</a:t>
            </a:r>
            <a:r>
              <a:rPr lang="en-US" dirty="0"/>
              <a:t> foods ? </a:t>
            </a:r>
            <a:endParaRPr lang="en-US" dirty="0" smtClean="0"/>
          </a:p>
          <a:p>
            <a:pPr marL="749300" lvl="0" indent="-317500">
              <a:lnSpc>
                <a:spcPct val="158000"/>
              </a:lnSpc>
              <a:spcBef>
                <a:spcPts val="1400"/>
              </a:spcBef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-US" dirty="0" smtClean="0"/>
              <a:t>Which </a:t>
            </a:r>
            <a:r>
              <a:rPr lang="en-US" dirty="0"/>
              <a:t>area is not having sufficient restaurants ? </a:t>
            </a:r>
            <a:endParaRPr lang="en-US" dirty="0" smtClean="0"/>
          </a:p>
          <a:p>
            <a:pPr marL="749300" lvl="0" indent="-317500">
              <a:lnSpc>
                <a:spcPct val="158000"/>
              </a:lnSpc>
              <a:spcBef>
                <a:spcPts val="1400"/>
              </a:spcBef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-US" dirty="0" smtClean="0"/>
              <a:t>Best </a:t>
            </a:r>
            <a:r>
              <a:rPr lang="en-US" dirty="0"/>
              <a:t>place to stay as per </a:t>
            </a:r>
            <a:r>
              <a:rPr lang="en-US" dirty="0" err="1"/>
              <a:t>chinese</a:t>
            </a:r>
            <a:r>
              <a:rPr lang="en-US" dirty="0"/>
              <a:t> cuisine selection ? </a:t>
            </a:r>
            <a:endParaRPr lang="en-US" dirty="0" smtClean="0"/>
          </a:p>
          <a:p>
            <a:pPr marL="749300" lvl="0" indent="-317500">
              <a:lnSpc>
                <a:spcPct val="158000"/>
              </a:lnSpc>
              <a:spcBef>
                <a:spcPts val="1400"/>
              </a:spcBef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-US" dirty="0" smtClean="0"/>
              <a:t>In </a:t>
            </a:r>
            <a:r>
              <a:rPr lang="en-US" dirty="0"/>
              <a:t>New </a:t>
            </a:r>
            <a:r>
              <a:rPr lang="en-US" dirty="0" err="1"/>
              <a:t>delhi</a:t>
            </a:r>
            <a:r>
              <a:rPr lang="en-US" dirty="0"/>
              <a:t> what are the best restaurants?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/>
        </p:nvSpPr>
        <p:spPr>
          <a:xfrm>
            <a:off x="397425" y="542250"/>
            <a:ext cx="8031300" cy="6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/>
          </a:p>
        </p:txBody>
      </p:sp>
      <p:sp>
        <p:nvSpPr>
          <p:cNvPr id="40" name="Google Shape;40;p6"/>
          <p:cNvSpPr txBox="1"/>
          <p:nvPr/>
        </p:nvSpPr>
        <p:spPr>
          <a:xfrm>
            <a:off x="717300" y="1097800"/>
            <a:ext cx="7709400" cy="35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8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For this project we need the following data :</a:t>
            </a:r>
            <a:endParaRPr dirty="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749300" lvl="0" indent="-317500">
              <a:lnSpc>
                <a:spcPct val="158000"/>
              </a:lnSpc>
              <a:spcBef>
                <a:spcPts val="3200"/>
              </a:spcBef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-US" dirty="0"/>
              <a:t>New Delhi </a:t>
            </a:r>
            <a:r>
              <a:rPr lang="en-US" dirty="0" err="1"/>
              <a:t>Resturants</a:t>
            </a:r>
            <a:r>
              <a:rPr lang="en-US" dirty="0"/>
              <a:t> data that contains list Locality, </a:t>
            </a:r>
            <a:r>
              <a:rPr lang="en-US" dirty="0" err="1"/>
              <a:t>Resturant</a:t>
            </a:r>
            <a:r>
              <a:rPr lang="en-US" dirty="0"/>
              <a:t> </a:t>
            </a:r>
            <a:r>
              <a:rPr lang="en-US" dirty="0" err="1"/>
              <a:t>name,Rating</a:t>
            </a:r>
            <a:r>
              <a:rPr lang="en-US" dirty="0"/>
              <a:t> along with their latitude and longitude. Data source : </a:t>
            </a:r>
            <a:r>
              <a:rPr lang="en-US" u="sng" dirty="0">
                <a:hlinkClick r:id="rId3"/>
              </a:rPr>
              <a:t>https://www.kaggle.com/shrutimehta/zomato-restaurants-data</a:t>
            </a:r>
            <a:r>
              <a:rPr lang="en-US" dirty="0"/>
              <a:t> Description : This data set contains the required information. And we will use this data set to explore various locality of new </a:t>
            </a:r>
            <a:r>
              <a:rPr lang="en-US" dirty="0" err="1"/>
              <a:t>delhi</a:t>
            </a:r>
            <a:r>
              <a:rPr lang="en-US" dirty="0"/>
              <a:t> city. Nearby places in each locality of new </a:t>
            </a:r>
            <a:r>
              <a:rPr lang="en-US" dirty="0" err="1"/>
              <a:t>delhi</a:t>
            </a:r>
            <a:r>
              <a:rPr lang="en-US" dirty="0"/>
              <a:t> city. Data source : </a:t>
            </a:r>
            <a:r>
              <a:rPr lang="en-US" u="sng" dirty="0">
                <a:hlinkClick r:id="rId4"/>
              </a:rPr>
              <a:t>https://developer.foursquare.com/</a:t>
            </a:r>
            <a:r>
              <a:rPr lang="en-US" dirty="0"/>
              <a:t> Description : By using this </a:t>
            </a:r>
            <a:r>
              <a:rPr lang="en-US" dirty="0" err="1"/>
              <a:t>api</a:t>
            </a:r>
            <a:r>
              <a:rPr lang="en-US" dirty="0"/>
              <a:t> we will get all the venues in each neighborhood.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/>
        </p:nvSpPr>
        <p:spPr>
          <a:xfrm>
            <a:off x="397425" y="542250"/>
            <a:ext cx="8031300" cy="6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Approach</a:t>
            </a:r>
            <a:endParaRPr/>
          </a:p>
        </p:txBody>
      </p:sp>
      <p:sp>
        <p:nvSpPr>
          <p:cNvPr id="46" name="Google Shape;46;p7"/>
          <p:cNvSpPr txBox="1"/>
          <p:nvPr/>
        </p:nvSpPr>
        <p:spPr>
          <a:xfrm>
            <a:off x="717300" y="1097800"/>
            <a:ext cx="7709400" cy="35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49300" lvl="0" indent="-330200">
              <a:lnSpc>
                <a:spcPct val="158000"/>
              </a:lnSpc>
              <a:spcBef>
                <a:spcPts val="1400"/>
              </a:spcBef>
              <a:buClr>
                <a:schemeClr val="dk1"/>
              </a:buClr>
              <a:buSzPts val="1600"/>
              <a:buFont typeface="Georgia"/>
              <a:buChar char="●"/>
            </a:pPr>
            <a:r>
              <a:rPr lang="en-US" dirty="0"/>
              <a:t>Collect the new </a:t>
            </a:r>
            <a:r>
              <a:rPr lang="en-US" dirty="0" err="1"/>
              <a:t>delhi</a:t>
            </a:r>
            <a:r>
              <a:rPr lang="en-US" dirty="0"/>
              <a:t> city data from </a:t>
            </a:r>
            <a:r>
              <a:rPr lang="en-US" dirty="0" err="1"/>
              <a:t>Zomato</a:t>
            </a:r>
            <a:r>
              <a:rPr lang="en-US" dirty="0"/>
              <a:t> </a:t>
            </a:r>
            <a:r>
              <a:rPr lang="en-US" dirty="0" err="1"/>
              <a:t>kaggel</a:t>
            </a:r>
            <a:r>
              <a:rPr lang="en-US" dirty="0"/>
              <a:t> dataset Using </a:t>
            </a:r>
            <a:r>
              <a:rPr lang="en-US" dirty="0" err="1"/>
              <a:t>FourSquare</a:t>
            </a:r>
            <a:r>
              <a:rPr lang="en-US" dirty="0"/>
              <a:t> API we will find all venues for each neighborhood. Filter out all venues that are nearby by locality. Using aggregative rating for each </a:t>
            </a:r>
            <a:r>
              <a:rPr lang="en-US" dirty="0" err="1"/>
              <a:t>resturant</a:t>
            </a:r>
            <a:r>
              <a:rPr lang="en-US" dirty="0"/>
              <a:t> to find the best places. Visualize the Ranking of neighborhoods using folium library(python)</a:t>
            </a:r>
            <a:endParaRPr dirty="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/>
        </p:nvSpPr>
        <p:spPr>
          <a:xfrm>
            <a:off x="397425" y="542250"/>
            <a:ext cx="8031300" cy="39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ctr" rtl="0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ctr" rtl="0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ctr" rtl="0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Results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569</Words>
  <Application>Microsoft Office PowerPoint</Application>
  <PresentationFormat>On-screen Show (16:9)</PresentationFormat>
  <Paragraphs>40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Roboto</vt:lpstr>
      <vt:lpstr>Calibri</vt:lpstr>
      <vt:lpstr>Georgia</vt:lpstr>
      <vt:lpstr>Arial</vt:lpstr>
      <vt:lpstr>Theme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Das, Abhisek (Cognizant)</dc:creator>
  <cp:lastModifiedBy>Das, Abhisek (Cognizant)</cp:lastModifiedBy>
  <cp:revision>1</cp:revision>
  <dcterms:modified xsi:type="dcterms:W3CDTF">2020-06-30T19:49:24Z</dcterms:modified>
</cp:coreProperties>
</file>