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6" r:id="rId12"/>
    <p:sldId id="264" r:id="rId13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5"/>
      <p:bold r:id="rId16"/>
      <p:italic r:id="rId17"/>
      <p:boldItalic r:id="rId18"/>
    </p:embeddedFont>
    <p:embeddedFont>
      <p:font typeface="Lato Black" panose="020F0802020204030203" pitchFamily="34" charset="77"/>
      <p:bold r:id="rId19"/>
      <p:italic r:id="rId20"/>
      <p:boldItalic r:id="rId21"/>
    </p:embeddedFont>
    <p:embeddedFont>
      <p:font typeface="Trebuchet MS" panose="020B0703020202090204" pitchFamily="34" charset="0"/>
      <p:regular r:id="rId22"/>
      <p:bold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4ID0MW+58A5oAZz0iuzSAYbU9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73" name="Google Shape;73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1" name="Google Shape;9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7" name="Google Shape;9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2" name="Google Shape;102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13" name="Google Shape;11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27" name="Google Shape;12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016" y="909925"/>
            <a:ext cx="1260844" cy="315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2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3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4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154" name="Google Shape;15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438" y="509891"/>
            <a:ext cx="1356876" cy="339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3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 + Signatur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subTitle" idx="1"/>
          </p:nvPr>
        </p:nvSpPr>
        <p:spPr>
          <a:xfrm>
            <a:off x="349777" y="3284025"/>
            <a:ext cx="45591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2095500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86" name="Google Shape;186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43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93" name="Google Shape;19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49090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197" name="Google Shape;19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4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44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4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6" name="Google Shape;206;p45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07" name="Google Shape;20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5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4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45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45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45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5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15" name="Google Shape;21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6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6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46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29" name="Google Shape;22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32" name="Google Shape;232;p47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7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54" name="Google Shape;254;p50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9500" y="2333625"/>
            <a:ext cx="19050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5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2">
  <p:cSld name="SECTION_HEADER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5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 Frames 4">
  <p:cSld name="CUSTOM_1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5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79" name="Google Shape;279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55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87" name="Google Shape;28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56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95" name="Google Shape;295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57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299" name="Google Shape;29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5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6" name="Google Shape;306;p5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310" name="Google Shape;31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3" name="Google Shape;31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+ Footer">
  <p:cSld name="CAPTION_ONLY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ia I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Basant">
  <p:cSld name="CUSTOM_9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Kohl">
  <p:cSld name="CUSTOM_9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 i="0" u="none" strike="noStrike" cap="none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 i="0" u="none" strike="noStrike" cap="none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" y="4938457"/>
            <a:ext cx="9143242" cy="20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" name="Google Shape;43;p1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0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0" i="0" u="none" strike="noStrike" cap="non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rgbClr val="0A1852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>
                <a:solidFill>
                  <a:srgbClr val="1F1F50"/>
                </a:solidFill>
              </a:defRPr>
            </a:lvl1pPr>
            <a:lvl2pPr lvl="1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2pPr>
            <a:lvl3pPr lvl="2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3pPr>
            <a:lvl4pPr lvl="3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4pPr>
            <a:lvl5pPr lvl="4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5pPr>
            <a:lvl6pPr lvl="5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6pPr>
            <a:lvl7pPr lvl="6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7pPr>
            <a:lvl8pPr lvl="7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rgbClr val="1F1F50"/>
                </a:solidFill>
              </a:defRPr>
            </a:lvl8pPr>
            <a:lvl9pPr lvl="8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 b="0" i="0" u="none" strike="noStrike" cap="none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title"/>
          </p:nvPr>
        </p:nvSpPr>
        <p:spPr>
          <a:xfrm>
            <a:off x="0" y="1371600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 u="sng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Bank of Baroda Hackathon - 2022                       </a:t>
            </a:r>
            <a:endParaRPr sz="2900" u="sng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"/>
          <p:cNvSpPr txBox="1"/>
          <p:nvPr/>
        </p:nvSpPr>
        <p:spPr>
          <a:xfrm>
            <a:off x="0" y="2161275"/>
            <a:ext cx="61923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9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Name :Team Rainbow</a:t>
            </a:r>
            <a:endParaRPr sz="29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158561" y="2992499"/>
            <a:ext cx="5301461" cy="128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Your team bio : </a:t>
            </a:r>
            <a:r>
              <a:rPr lang="en" sz="170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Abhisek</a:t>
            </a: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70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Padhi</a:t>
            </a: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(Team Lead)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+91 9439831236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</a:t>
            </a:r>
            <a:r>
              <a:rPr lang="en" sz="1700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Bhabani</a:t>
            </a:r>
            <a:r>
              <a:rPr lang="en" sz="17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Choudhury (Team Member)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7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+91 9178963236</a:t>
            </a:r>
            <a:endParaRPr lang="en" sz="12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20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Date : 20.09.2022</a:t>
            </a:r>
            <a:endParaRPr sz="120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1" name="Google Shape;3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7450" y="270350"/>
            <a:ext cx="2235228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"/>
          <p:cNvSpPr txBox="1"/>
          <p:nvPr/>
        </p:nvSpPr>
        <p:spPr>
          <a:xfrm>
            <a:off x="6807450" y="117575"/>
            <a:ext cx="23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Technology Partner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B529-D674-4242-A5AB-D17F3BF3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4120-A159-F449-B56F-5CFE31117D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45C59-EF1C-0849-90A7-AF07CCD6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18"/>
            <a:ext cx="9144000" cy="508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1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339712" y="2750624"/>
            <a:ext cx="4559100" cy="175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err="1"/>
              <a:t>Abhisek</a:t>
            </a:r>
            <a:r>
              <a:rPr lang="en" sz="1500" dirty="0"/>
              <a:t> </a:t>
            </a:r>
            <a:r>
              <a:rPr lang="en" sz="1500" dirty="0" err="1"/>
              <a:t>Padhi</a:t>
            </a:r>
            <a:r>
              <a:rPr lang="en" sz="1500" dirty="0"/>
              <a:t> (Team Leader)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+91 9439831236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 err="1"/>
              <a:t>Bhabani</a:t>
            </a:r>
            <a:r>
              <a:rPr lang="en" sz="1500" dirty="0"/>
              <a:t> Choudhury (Team Member)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500" dirty="0"/>
              <a:t>+91 9178963236</a:t>
            </a: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/>
              <a:t>Problem Statement?</a:t>
            </a:r>
            <a:endParaRPr sz="2000" dirty="0"/>
          </a:p>
        </p:txBody>
      </p:sp>
      <p:sp>
        <p:nvSpPr>
          <p:cNvPr id="348" name="Google Shape;348;p2"/>
          <p:cNvSpPr txBox="1"/>
          <p:nvPr/>
        </p:nvSpPr>
        <p:spPr>
          <a:xfrm>
            <a:off x="512375" y="805550"/>
            <a:ext cx="4059625" cy="376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Why did you decide to solve this Problem statement?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 Z </a:t>
            </a:r>
            <a:r>
              <a:rPr lang="en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i.e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37cr population will be leading the world in the next 10 </a:t>
            </a:r>
            <a:r>
              <a:rPr lang="en" dirty="0" err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yrs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who are born with smartphones.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Metaverse, Crypto are bread &amp; butter for them; ultrafast communication &amp; less </a:t>
            </a: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bureaucracy.</a:t>
            </a:r>
          </a:p>
          <a:p>
            <a:pPr lvl="0">
              <a:buSzPts val="1400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2.1cr are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ready using the neo bank apps, today there are 35+ neo bank apps. This threatens the growth of traditional banks.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E2A6A-AD65-504E-8992-0918B713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21" y="667977"/>
            <a:ext cx="2514600" cy="40351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354" name="Google Shape;354;p3"/>
          <p:cNvSpPr txBox="1"/>
          <p:nvPr/>
        </p:nvSpPr>
        <p:spPr>
          <a:xfrm>
            <a:off x="512375" y="805550"/>
            <a:ext cx="4454832" cy="376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Which user /advertiser segment would be early adopter of your product &amp; why?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Gen Z which is 1/4</a:t>
            </a:r>
            <a:r>
              <a:rPr lang="en" baseline="30000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of the entire population today they hate to get into the process of long queue, filling up forms and other delaying process.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This segment is habituated with application ecosystem and they spend 30% of awake time on apps.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Curiosity, quick solutions are the basic desire of this segment. 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8-12 sec attention span and extremely faster process to stay in the app and explore it.</a:t>
            </a:r>
            <a:endParaRPr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AE31A-9678-9942-8C61-0A040E85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53" y="1439555"/>
            <a:ext cx="3912415" cy="2681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"/>
          <p:cNvSpPr txBox="1"/>
          <p:nvPr/>
        </p:nvSpPr>
        <p:spPr>
          <a:xfrm>
            <a:off x="137236" y="805550"/>
            <a:ext cx="3404127" cy="3692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What are the alternatives/competitive products for the problem you are solving?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- 2.1 crore Gen-Z is already using 35+ neo bank apps, traditional banks must innovate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</a:pP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- Ex- Fi Money, </a:t>
            </a:r>
            <a:r>
              <a:rPr lang="en-IN" dirty="0" err="1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Fampay</a:t>
            </a: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, Jupiter money etc.</a:t>
            </a:r>
          </a:p>
        </p:txBody>
      </p:sp>
      <p:sp>
        <p:nvSpPr>
          <p:cNvPr id="360" name="Google Shape;360;p4"/>
          <p:cNvSpPr txBox="1">
            <a:spLocks noGrp="1"/>
          </p:cNvSpPr>
          <p:nvPr>
            <p:ph type="title"/>
          </p:nvPr>
        </p:nvSpPr>
        <p:spPr>
          <a:xfrm>
            <a:off x="3422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Pre-Requisite</a:t>
            </a:r>
            <a:endParaRPr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BE2A80-8C1D-D149-A711-B8E98F7B4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8849" r="16506"/>
          <a:stretch/>
        </p:blipFill>
        <p:spPr>
          <a:xfrm>
            <a:off x="3657600" y="0"/>
            <a:ext cx="548640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"/>
          <p:cNvSpPr txBox="1">
            <a:spLocks noGrp="1"/>
          </p:cNvSpPr>
          <p:nvPr>
            <p:ph type="title"/>
          </p:nvPr>
        </p:nvSpPr>
        <p:spPr>
          <a:xfrm>
            <a:off x="184642" y="228601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</a:t>
            </a:r>
            <a:endParaRPr sz="2000" dirty="0"/>
          </a:p>
        </p:txBody>
      </p:sp>
      <p:sp>
        <p:nvSpPr>
          <p:cNvPr id="366" name="Google Shape;366;p5"/>
          <p:cNvSpPr txBox="1">
            <a:spLocks noGrp="1"/>
          </p:cNvSpPr>
          <p:nvPr>
            <p:ph type="title"/>
          </p:nvPr>
        </p:nvSpPr>
        <p:spPr>
          <a:xfrm>
            <a:off x="820072" y="1393486"/>
            <a:ext cx="3068515" cy="216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Azure tools or resources which are likely to be used by you for the prototype, if your idea gets selected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- Azure VM – computer resource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- Azure Database for MySQL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  <a:t>- Azure Cache for Redis</a:t>
            </a:r>
            <a:br>
              <a:rPr lang="en" sz="1400" b="0" dirty="0">
                <a:solidFill>
                  <a:srgbClr val="4A4548"/>
                </a:solidFill>
                <a:highlight>
                  <a:srgbClr val="FFFFFF"/>
                </a:highlight>
              </a:rPr>
            </a:b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454AD-44F7-F54A-811B-9381F803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69" y="1028662"/>
            <a:ext cx="2892409" cy="28924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Any Supporting Functional Documents</a:t>
            </a:r>
            <a:endParaRPr sz="2000"/>
          </a:p>
        </p:txBody>
      </p:sp>
      <p:sp>
        <p:nvSpPr>
          <p:cNvPr id="372" name="Google Shape;372;p6"/>
          <p:cNvSpPr txBox="1"/>
          <p:nvPr/>
        </p:nvSpPr>
        <p:spPr>
          <a:xfrm>
            <a:off x="512375" y="870438"/>
            <a:ext cx="5431225" cy="369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Present your solution, talk about methodology, architecture &amp; scalability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We are building a dynamic avatar creator that generates unique avatars based on the combination of information provided during onboarding form filling.</a:t>
            </a:r>
          </a:p>
          <a:p>
            <a:pPr lvl="0">
              <a:buSzPts val="1400"/>
            </a:pPr>
            <a:endParaRPr lang="en-IN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We are assigning the attributes from an onboarding form to attributes of an avatar like skin colour, moustache, eyes, nose, ears. etc and generate a unique avatar for each customer.</a:t>
            </a:r>
          </a:p>
          <a:p>
            <a:pPr marL="285750" lvl="0" indent="-285750">
              <a:buSzPts val="1400"/>
              <a:buFontTx/>
              <a:buChar char="-"/>
            </a:pPr>
            <a:endParaRPr lang="en-IN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The system runs scalable on azure cloud, on receiving the form data from frontend, we generate a fingerprint of the submitted data and generate an avatar image for the customer and store it on the cloud for subsequent retrievals.</a:t>
            </a:r>
          </a:p>
          <a:p>
            <a:pPr marL="285750" lvl="0" indent="-285750">
              <a:buSzPts val="1400"/>
              <a:buFontTx/>
              <a:buChar char="-"/>
            </a:pPr>
            <a:endParaRPr lang="en-IN" sz="1400" b="0" i="0" u="none" strike="noStrike" cap="none" dirty="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SzPts val="1400"/>
              <a:buFontTx/>
              <a:buChar char="-"/>
            </a:pPr>
            <a:r>
              <a:rPr lang="en-IN" dirty="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No worries of hiding the face or any profile picture of getting copied.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C760-79CF-E341-B183-124CE09C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49300" cy="827400"/>
          </a:xfrm>
        </p:spPr>
        <p:txBody>
          <a:bodyPr/>
          <a:lstStyle/>
          <a:p>
            <a:r>
              <a:rPr lang="en-US" dirty="0"/>
              <a:t>Prototype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3F3E-1D40-6445-8401-197730B3E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553AE-008D-F34C-BEEA-5524D72E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54" y="805298"/>
            <a:ext cx="5736146" cy="4338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7CFA1-B43B-E748-BD2D-FACA64D7C3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1" r="27174"/>
          <a:stretch/>
        </p:blipFill>
        <p:spPr>
          <a:xfrm>
            <a:off x="0" y="810556"/>
            <a:ext cx="3407854" cy="43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5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378" name="Google Shape;378;p7"/>
          <p:cNvSpPr txBox="1"/>
          <p:nvPr/>
        </p:nvSpPr>
        <p:spPr>
          <a:xfrm>
            <a:off x="512376" y="949569"/>
            <a:ext cx="3943388" cy="361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is your solution better than alternatives and how do you plan to build adoption?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Differentiation: Metaverse ready, unique shareable digital identity.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Gift an NFT of the generated avatar who’s opening an account.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Let them post on social media to gain others interest.</a:t>
            </a: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9F6A2-34E1-5741-83A6-CD258C869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40667"/>
            <a:ext cx="4572000" cy="3462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"/>
          <p:cNvSpPr txBox="1"/>
          <p:nvPr/>
        </p:nvSpPr>
        <p:spPr>
          <a:xfrm>
            <a:off x="0" y="0"/>
            <a:ext cx="920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1F1F50"/>
                </a:solidFill>
                <a:latin typeface="Lato"/>
                <a:ea typeface="Lato"/>
                <a:cs typeface="Lato"/>
                <a:sym typeface="Lato"/>
              </a:rPr>
              <a:t>GitHub Repository Link &amp; </a:t>
            </a:r>
            <a:r>
              <a:rPr lang="en" sz="2000" b="1" i="0" u="none" strike="noStrike" cap="none">
                <a:solidFill>
                  <a:srgbClr val="4A454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supporting diagrams, screenshots, if any</a:t>
            </a:r>
            <a:endParaRPr sz="2000" b="1" i="0" u="none" strike="noStrike" cap="none">
              <a:solidFill>
                <a:srgbClr val="1F1F5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8"/>
          <p:cNvSpPr txBox="1"/>
          <p:nvPr/>
        </p:nvSpPr>
        <p:spPr>
          <a:xfrm>
            <a:off x="87580" y="421855"/>
            <a:ext cx="8201562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How far it can go?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can work at a population scale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" sz="1400" b="0" i="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Diagrams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" sz="1400" b="0" i="0" u="none" strike="noStrike" cap="none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GitHub Repository Link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452D2-50F4-6248-9B36-109312E0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1" y="486925"/>
            <a:ext cx="5856020" cy="45598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2EC9D-1753-394F-8616-453064683A8C}"/>
              </a:ext>
            </a:extLst>
          </p:cNvPr>
          <p:cNvSpPr txBox="1"/>
          <p:nvPr/>
        </p:nvSpPr>
        <p:spPr>
          <a:xfrm rot="16200000">
            <a:off x="1236549" y="2615805"/>
            <a:ext cx="353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abhisekpadhi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/bob-</a:t>
            </a:r>
            <a:r>
              <a:rPr lang="en-US" dirty="0" err="1">
                <a:solidFill>
                  <a:schemeClr val="bg2">
                    <a:lumMod val="50000"/>
                    <a:lumOff val="50000"/>
                  </a:schemeClr>
                </a:solidFill>
              </a:rPr>
              <a:t>va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F93814F0-2B34-1641-816F-9B4B041A7F09}"/>
              </a:ext>
            </a:extLst>
          </p:cNvPr>
          <p:cNvSpPr/>
          <p:nvPr/>
        </p:nvSpPr>
        <p:spPr>
          <a:xfrm>
            <a:off x="2127738" y="2901462"/>
            <a:ext cx="351693" cy="16705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553</Words>
  <Application>Microsoft Macintosh PowerPoint</Application>
  <PresentationFormat>On-screen Show (16:9)</PresentationFormat>
  <Paragraphs>66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Lato Black</vt:lpstr>
      <vt:lpstr>Trebuchet MS</vt:lpstr>
      <vt:lpstr>Lato</vt:lpstr>
      <vt:lpstr>TI Template</vt:lpstr>
      <vt:lpstr>TI Template</vt:lpstr>
      <vt:lpstr>Bank of Baroda Hackathon - 2022                       </vt:lpstr>
      <vt:lpstr>Problem Statement?</vt:lpstr>
      <vt:lpstr>User Segment &amp; Pain Points</vt:lpstr>
      <vt:lpstr>Pre-Requisite</vt:lpstr>
      <vt:lpstr>Azure tools or resources</vt:lpstr>
      <vt:lpstr>Any Supporting Functional Documents</vt:lpstr>
      <vt:lpstr>Prototype demo</vt:lpstr>
      <vt:lpstr>Key Differentiators &amp; Adoption Plan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of Baroda Hackathon - 2022                       </dc:title>
  <cp:lastModifiedBy>Abhisek padhi</cp:lastModifiedBy>
  <cp:revision>4</cp:revision>
  <dcterms:modified xsi:type="dcterms:W3CDTF">2022-09-20T16:21:37Z</dcterms:modified>
</cp:coreProperties>
</file>