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9.png" ContentType="image/png"/>
  <Override PartName="/ppt/media/image13.png" ContentType="image/png"/>
  <Override PartName="/ppt/media/image8.png" ContentType="image/png"/>
  <Override PartName="/ppt/media/image12.png" ContentType="image/png"/>
  <Override PartName="/ppt/media/image7.png" ContentType="image/png"/>
  <Override PartName="/ppt/media/image11.png" ContentType="image/png"/>
  <Override PartName="/ppt/media/image6.png" ContentType="image/png"/>
  <Override PartName="/ppt/media/image29.png" ContentType="image/png"/>
  <Override PartName="/ppt/media/image10.png" ContentType="image/png"/>
  <Override PartName="/ppt/media/image5.png" ContentType="image/png"/>
  <Override PartName="/ppt/media/image28.png" ContentType="image/png"/>
  <Override PartName="/ppt/media/image4.png" ContentType="image/png"/>
  <Override PartName="/ppt/media/image27.png" ContentType="image/png"/>
  <Override PartName="/ppt/media/image3.png" ContentType="image/png"/>
  <Override PartName="/ppt/media/image26.png" ContentType="image/png"/>
  <Override PartName="/ppt/media/image23.png" ContentType="image/png"/>
  <Override PartName="/ppt/media/image22.png" ContentType="image/png"/>
  <Override PartName="/ppt/media/image21.png" ContentType="image/png"/>
  <Override PartName="/ppt/media/image19.png" ContentType="image/png"/>
  <Override PartName="/ppt/media/image20.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1.png" ContentType="image/png"/>
  <Override PartName="/ppt/media/image24.png" ContentType="image/png"/>
  <Override PartName="/ppt/media/image2.png" ContentType="image/png"/>
  <Override PartName="/ppt/media/image25.png" ContentType="image/png"/>
  <Override PartName="/ppt/presProps.xml" ContentType="application/vnd.openxmlformats-officedocument.presentationml.presPro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2.xml.rels" ContentType="application/vnd.openxmlformats-package.relationships+xml"/>
  <Override PartName="/ppt/slides/_rels/slide20.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19.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91C468A1-D858-479F-9FD1-65047DED1026}"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1760" y="444960"/>
            <a:ext cx="8520120" cy="70704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33" name="PlaceHolder 2"/>
          <p:cNvSpPr>
            <a:spLocks noGrp="1"/>
          </p:cNvSpPr>
          <p:nvPr>
            <p:ph/>
          </p:nvPr>
        </p:nvSpPr>
        <p:spPr>
          <a:xfrm>
            <a:off x="311760" y="1266480"/>
            <a:ext cx="8520120" cy="15750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4" name="PlaceHolder 3"/>
          <p:cNvSpPr>
            <a:spLocks noGrp="1"/>
          </p:cNvSpPr>
          <p:nvPr>
            <p:ph/>
          </p:nvPr>
        </p:nvSpPr>
        <p:spPr>
          <a:xfrm>
            <a:off x="311760" y="2991600"/>
            <a:ext cx="8520120" cy="15750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 name="PlaceHolder 4"/>
          <p:cNvSpPr>
            <a:spLocks noGrp="1"/>
          </p:cNvSpPr>
          <p:nvPr>
            <p:ph type="sldNum" idx="1"/>
          </p:nvPr>
        </p:nvSpPr>
        <p:spPr/>
        <p:txBody>
          <a:bodyPr/>
          <a:p>
            <a:fld id="{9F12A3A0-D12E-4D49-90B0-E8466E69F1F8}"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311760" y="444960"/>
            <a:ext cx="8520120" cy="70704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36" name="PlaceHolder 2"/>
          <p:cNvSpPr>
            <a:spLocks noGrp="1"/>
          </p:cNvSpPr>
          <p:nvPr>
            <p:ph/>
          </p:nvPr>
        </p:nvSpPr>
        <p:spPr>
          <a:xfrm>
            <a:off x="311760" y="1266480"/>
            <a:ext cx="4157640" cy="15750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7" name="PlaceHolder 3"/>
          <p:cNvSpPr>
            <a:spLocks noGrp="1"/>
          </p:cNvSpPr>
          <p:nvPr>
            <p:ph/>
          </p:nvPr>
        </p:nvSpPr>
        <p:spPr>
          <a:xfrm>
            <a:off x="4677840" y="1266480"/>
            <a:ext cx="4157640" cy="15750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8" name="PlaceHolder 4"/>
          <p:cNvSpPr>
            <a:spLocks noGrp="1"/>
          </p:cNvSpPr>
          <p:nvPr>
            <p:ph/>
          </p:nvPr>
        </p:nvSpPr>
        <p:spPr>
          <a:xfrm>
            <a:off x="311760" y="2991600"/>
            <a:ext cx="4157640" cy="15750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9" name="PlaceHolder 5"/>
          <p:cNvSpPr>
            <a:spLocks noGrp="1"/>
          </p:cNvSpPr>
          <p:nvPr>
            <p:ph/>
          </p:nvPr>
        </p:nvSpPr>
        <p:spPr>
          <a:xfrm>
            <a:off x="4677840" y="2991600"/>
            <a:ext cx="4157640" cy="15750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 name="PlaceHolder 6"/>
          <p:cNvSpPr>
            <a:spLocks noGrp="1"/>
          </p:cNvSpPr>
          <p:nvPr>
            <p:ph type="sldNum" idx="1"/>
          </p:nvPr>
        </p:nvSpPr>
        <p:spPr/>
        <p:txBody>
          <a:bodyPr/>
          <a:p>
            <a:fld id="{A3A7ECC7-DCE8-44F3-B7DE-AEB5A894C36A}"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311760" y="444960"/>
            <a:ext cx="8520120" cy="70704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41" name="PlaceHolder 2"/>
          <p:cNvSpPr>
            <a:spLocks noGrp="1"/>
          </p:cNvSpPr>
          <p:nvPr>
            <p:ph/>
          </p:nvPr>
        </p:nvSpPr>
        <p:spPr>
          <a:xfrm>
            <a:off x="311760" y="1266480"/>
            <a:ext cx="2743200" cy="15750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2" name="PlaceHolder 3"/>
          <p:cNvSpPr>
            <a:spLocks noGrp="1"/>
          </p:cNvSpPr>
          <p:nvPr>
            <p:ph/>
          </p:nvPr>
        </p:nvSpPr>
        <p:spPr>
          <a:xfrm>
            <a:off x="3192480" y="1266480"/>
            <a:ext cx="2743200" cy="15750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3" name="PlaceHolder 4"/>
          <p:cNvSpPr>
            <a:spLocks noGrp="1"/>
          </p:cNvSpPr>
          <p:nvPr>
            <p:ph/>
          </p:nvPr>
        </p:nvSpPr>
        <p:spPr>
          <a:xfrm>
            <a:off x="6073200" y="1266480"/>
            <a:ext cx="2743200" cy="15750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4" name="PlaceHolder 5"/>
          <p:cNvSpPr>
            <a:spLocks noGrp="1"/>
          </p:cNvSpPr>
          <p:nvPr>
            <p:ph/>
          </p:nvPr>
        </p:nvSpPr>
        <p:spPr>
          <a:xfrm>
            <a:off x="311760" y="2991600"/>
            <a:ext cx="2743200" cy="15750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5" name="PlaceHolder 6"/>
          <p:cNvSpPr>
            <a:spLocks noGrp="1"/>
          </p:cNvSpPr>
          <p:nvPr>
            <p:ph/>
          </p:nvPr>
        </p:nvSpPr>
        <p:spPr>
          <a:xfrm>
            <a:off x="3192480" y="2991600"/>
            <a:ext cx="2743200" cy="15750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6" name="PlaceHolder 7"/>
          <p:cNvSpPr>
            <a:spLocks noGrp="1"/>
          </p:cNvSpPr>
          <p:nvPr>
            <p:ph/>
          </p:nvPr>
        </p:nvSpPr>
        <p:spPr>
          <a:xfrm>
            <a:off x="6073200" y="2991600"/>
            <a:ext cx="2743200" cy="15750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9" name="PlaceHolder 8"/>
          <p:cNvSpPr>
            <a:spLocks noGrp="1"/>
          </p:cNvSpPr>
          <p:nvPr>
            <p:ph type="sldNum" idx="1"/>
          </p:nvPr>
        </p:nvSpPr>
        <p:spPr/>
        <p:txBody>
          <a:bodyPr/>
          <a:p>
            <a:fld id="{232F370A-3D16-46E6-895F-6DE4265DECA4}"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07666226-FE8D-44C9-BEE4-9B53D8366059}"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311760" y="444960"/>
            <a:ext cx="8520120" cy="70704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52" name="PlaceHolder 2"/>
          <p:cNvSpPr>
            <a:spLocks noGrp="1"/>
          </p:cNvSpPr>
          <p:nvPr>
            <p:ph type="subTitle"/>
          </p:nvPr>
        </p:nvSpPr>
        <p:spPr>
          <a:xfrm>
            <a:off x="311760" y="1266480"/>
            <a:ext cx="8520120" cy="33022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sldNum" idx="2"/>
          </p:nvPr>
        </p:nvSpPr>
        <p:spPr/>
        <p:txBody>
          <a:bodyPr/>
          <a:p>
            <a:fld id="{5A581771-8DA1-4112-B80C-94DC77FC13CA}"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311760" y="444960"/>
            <a:ext cx="8520120" cy="70704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54" name="PlaceHolder 2"/>
          <p:cNvSpPr>
            <a:spLocks noGrp="1"/>
          </p:cNvSpPr>
          <p:nvPr>
            <p:ph/>
          </p:nvPr>
        </p:nvSpPr>
        <p:spPr>
          <a:xfrm>
            <a:off x="311760" y="1266480"/>
            <a:ext cx="8520120" cy="330228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 name="PlaceHolder 3"/>
          <p:cNvSpPr>
            <a:spLocks noGrp="1"/>
          </p:cNvSpPr>
          <p:nvPr>
            <p:ph type="sldNum" idx="2"/>
          </p:nvPr>
        </p:nvSpPr>
        <p:spPr/>
        <p:txBody>
          <a:bodyPr/>
          <a:p>
            <a:fld id="{920DA249-0540-4B03-976E-C9F837D3CB73}"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11760" y="444960"/>
            <a:ext cx="8520120" cy="70704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56" name="PlaceHolder 2"/>
          <p:cNvSpPr>
            <a:spLocks noGrp="1"/>
          </p:cNvSpPr>
          <p:nvPr>
            <p:ph/>
          </p:nvPr>
        </p:nvSpPr>
        <p:spPr>
          <a:xfrm>
            <a:off x="311760" y="1266480"/>
            <a:ext cx="4157640" cy="330228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7" name="PlaceHolder 3"/>
          <p:cNvSpPr>
            <a:spLocks noGrp="1"/>
          </p:cNvSpPr>
          <p:nvPr>
            <p:ph/>
          </p:nvPr>
        </p:nvSpPr>
        <p:spPr>
          <a:xfrm>
            <a:off x="4677840" y="1266480"/>
            <a:ext cx="4157640" cy="330228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 name="PlaceHolder 4"/>
          <p:cNvSpPr>
            <a:spLocks noGrp="1"/>
          </p:cNvSpPr>
          <p:nvPr>
            <p:ph type="sldNum" idx="2"/>
          </p:nvPr>
        </p:nvSpPr>
        <p:spPr/>
        <p:txBody>
          <a:bodyPr/>
          <a:p>
            <a:fld id="{53D68AC3-84E5-4288-BD06-2FBD2B66AD54}"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311760" y="444960"/>
            <a:ext cx="8520120" cy="70704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3" name="PlaceHolder 2"/>
          <p:cNvSpPr>
            <a:spLocks noGrp="1"/>
          </p:cNvSpPr>
          <p:nvPr>
            <p:ph type="sldNum" idx="2"/>
          </p:nvPr>
        </p:nvSpPr>
        <p:spPr/>
        <p:txBody>
          <a:bodyPr/>
          <a:p>
            <a:fld id="{908EBB6F-FC3C-446E-8A6A-787566C6D45E}"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311760" y="444960"/>
            <a:ext cx="8520120" cy="32788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sldNum" idx="2"/>
          </p:nvPr>
        </p:nvSpPr>
        <p:spPr/>
        <p:txBody>
          <a:bodyPr/>
          <a:p>
            <a:fld id="{BE9155D3-4027-4EE0-8BF4-33F4BB3C665B}"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311760" y="444960"/>
            <a:ext cx="8520120" cy="70704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61" name="PlaceHolder 2"/>
          <p:cNvSpPr>
            <a:spLocks noGrp="1"/>
          </p:cNvSpPr>
          <p:nvPr>
            <p:ph/>
          </p:nvPr>
        </p:nvSpPr>
        <p:spPr>
          <a:xfrm>
            <a:off x="311760" y="1266480"/>
            <a:ext cx="4157640" cy="15750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2" name="PlaceHolder 3"/>
          <p:cNvSpPr>
            <a:spLocks noGrp="1"/>
          </p:cNvSpPr>
          <p:nvPr>
            <p:ph/>
          </p:nvPr>
        </p:nvSpPr>
        <p:spPr>
          <a:xfrm>
            <a:off x="4677840" y="1266480"/>
            <a:ext cx="4157640" cy="330228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3" name="PlaceHolder 4"/>
          <p:cNvSpPr>
            <a:spLocks noGrp="1"/>
          </p:cNvSpPr>
          <p:nvPr>
            <p:ph/>
          </p:nvPr>
        </p:nvSpPr>
        <p:spPr>
          <a:xfrm>
            <a:off x="311760" y="2991600"/>
            <a:ext cx="4157640" cy="15750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 name="PlaceHolder 5"/>
          <p:cNvSpPr>
            <a:spLocks noGrp="1"/>
          </p:cNvSpPr>
          <p:nvPr>
            <p:ph type="sldNum" idx="2"/>
          </p:nvPr>
        </p:nvSpPr>
        <p:spPr/>
        <p:txBody>
          <a:bodyPr/>
          <a:p>
            <a:fld id="{B318E34B-8231-4EA5-8A28-92EC530E5953}"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311760" y="444960"/>
            <a:ext cx="8520120" cy="70704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2" name="PlaceHolder 2"/>
          <p:cNvSpPr>
            <a:spLocks noGrp="1"/>
          </p:cNvSpPr>
          <p:nvPr>
            <p:ph type="subTitle"/>
          </p:nvPr>
        </p:nvSpPr>
        <p:spPr>
          <a:xfrm>
            <a:off x="311760" y="1266480"/>
            <a:ext cx="8520120" cy="33022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sldNum" idx="1"/>
          </p:nvPr>
        </p:nvSpPr>
        <p:spPr/>
        <p:txBody>
          <a:bodyPr/>
          <a:p>
            <a:fld id="{D5090BE0-FAC7-4200-86B0-87B4D20C0AE2}" type="slidenum">
              <a:t>&lt;#&gt;</a:t>
            </a:fld>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311760" y="444960"/>
            <a:ext cx="8520120" cy="70704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65" name="PlaceHolder 2"/>
          <p:cNvSpPr>
            <a:spLocks noGrp="1"/>
          </p:cNvSpPr>
          <p:nvPr>
            <p:ph/>
          </p:nvPr>
        </p:nvSpPr>
        <p:spPr>
          <a:xfrm>
            <a:off x="311760" y="1266480"/>
            <a:ext cx="4157640" cy="330228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6" name="PlaceHolder 3"/>
          <p:cNvSpPr>
            <a:spLocks noGrp="1"/>
          </p:cNvSpPr>
          <p:nvPr>
            <p:ph/>
          </p:nvPr>
        </p:nvSpPr>
        <p:spPr>
          <a:xfrm>
            <a:off x="4677840" y="1266480"/>
            <a:ext cx="4157640" cy="15750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7" name="PlaceHolder 4"/>
          <p:cNvSpPr>
            <a:spLocks noGrp="1"/>
          </p:cNvSpPr>
          <p:nvPr>
            <p:ph/>
          </p:nvPr>
        </p:nvSpPr>
        <p:spPr>
          <a:xfrm>
            <a:off x="4677840" y="2991600"/>
            <a:ext cx="4157640" cy="15750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 name="PlaceHolder 5"/>
          <p:cNvSpPr>
            <a:spLocks noGrp="1"/>
          </p:cNvSpPr>
          <p:nvPr>
            <p:ph type="sldNum" idx="2"/>
          </p:nvPr>
        </p:nvSpPr>
        <p:spPr/>
        <p:txBody>
          <a:bodyPr/>
          <a:p>
            <a:fld id="{A1E9ED12-232B-4FF6-AA2C-EF7140C6E9A5}"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311760" y="444960"/>
            <a:ext cx="8520120" cy="70704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69" name="PlaceHolder 2"/>
          <p:cNvSpPr>
            <a:spLocks noGrp="1"/>
          </p:cNvSpPr>
          <p:nvPr>
            <p:ph/>
          </p:nvPr>
        </p:nvSpPr>
        <p:spPr>
          <a:xfrm>
            <a:off x="311760" y="1266480"/>
            <a:ext cx="4157640" cy="15750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0" name="PlaceHolder 3"/>
          <p:cNvSpPr>
            <a:spLocks noGrp="1"/>
          </p:cNvSpPr>
          <p:nvPr>
            <p:ph/>
          </p:nvPr>
        </p:nvSpPr>
        <p:spPr>
          <a:xfrm>
            <a:off x="4677840" y="1266480"/>
            <a:ext cx="4157640" cy="15750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1" name="PlaceHolder 4"/>
          <p:cNvSpPr>
            <a:spLocks noGrp="1"/>
          </p:cNvSpPr>
          <p:nvPr>
            <p:ph/>
          </p:nvPr>
        </p:nvSpPr>
        <p:spPr>
          <a:xfrm>
            <a:off x="311760" y="2991600"/>
            <a:ext cx="8520120" cy="15750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 name="PlaceHolder 5"/>
          <p:cNvSpPr>
            <a:spLocks noGrp="1"/>
          </p:cNvSpPr>
          <p:nvPr>
            <p:ph type="sldNum" idx="2"/>
          </p:nvPr>
        </p:nvSpPr>
        <p:spPr/>
        <p:txBody>
          <a:bodyPr/>
          <a:p>
            <a:fld id="{147300CB-09CF-4726-A613-7FAD9C3AC69F}"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311760" y="444960"/>
            <a:ext cx="8520120" cy="70704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73" name="PlaceHolder 2"/>
          <p:cNvSpPr>
            <a:spLocks noGrp="1"/>
          </p:cNvSpPr>
          <p:nvPr>
            <p:ph/>
          </p:nvPr>
        </p:nvSpPr>
        <p:spPr>
          <a:xfrm>
            <a:off x="311760" y="1266480"/>
            <a:ext cx="8520120" cy="15750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4" name="PlaceHolder 3"/>
          <p:cNvSpPr>
            <a:spLocks noGrp="1"/>
          </p:cNvSpPr>
          <p:nvPr>
            <p:ph/>
          </p:nvPr>
        </p:nvSpPr>
        <p:spPr>
          <a:xfrm>
            <a:off x="311760" y="2991600"/>
            <a:ext cx="8520120" cy="15750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 name="PlaceHolder 4"/>
          <p:cNvSpPr>
            <a:spLocks noGrp="1"/>
          </p:cNvSpPr>
          <p:nvPr>
            <p:ph type="sldNum" idx="2"/>
          </p:nvPr>
        </p:nvSpPr>
        <p:spPr/>
        <p:txBody>
          <a:bodyPr/>
          <a:p>
            <a:fld id="{0D49DE4E-A132-4345-A9E2-4C6DC791A564}"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311760" y="444960"/>
            <a:ext cx="8520120" cy="70704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76" name="PlaceHolder 2"/>
          <p:cNvSpPr>
            <a:spLocks noGrp="1"/>
          </p:cNvSpPr>
          <p:nvPr>
            <p:ph/>
          </p:nvPr>
        </p:nvSpPr>
        <p:spPr>
          <a:xfrm>
            <a:off x="311760" y="1266480"/>
            <a:ext cx="4157640" cy="15750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7" name="PlaceHolder 3"/>
          <p:cNvSpPr>
            <a:spLocks noGrp="1"/>
          </p:cNvSpPr>
          <p:nvPr>
            <p:ph/>
          </p:nvPr>
        </p:nvSpPr>
        <p:spPr>
          <a:xfrm>
            <a:off x="4677840" y="1266480"/>
            <a:ext cx="4157640" cy="15750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8" name="PlaceHolder 4"/>
          <p:cNvSpPr>
            <a:spLocks noGrp="1"/>
          </p:cNvSpPr>
          <p:nvPr>
            <p:ph/>
          </p:nvPr>
        </p:nvSpPr>
        <p:spPr>
          <a:xfrm>
            <a:off x="311760" y="2991600"/>
            <a:ext cx="4157640" cy="15750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9" name="PlaceHolder 5"/>
          <p:cNvSpPr>
            <a:spLocks noGrp="1"/>
          </p:cNvSpPr>
          <p:nvPr>
            <p:ph/>
          </p:nvPr>
        </p:nvSpPr>
        <p:spPr>
          <a:xfrm>
            <a:off x="4677840" y="2991600"/>
            <a:ext cx="4157640" cy="15750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 name="PlaceHolder 6"/>
          <p:cNvSpPr>
            <a:spLocks noGrp="1"/>
          </p:cNvSpPr>
          <p:nvPr>
            <p:ph type="sldNum" idx="2"/>
          </p:nvPr>
        </p:nvSpPr>
        <p:spPr/>
        <p:txBody>
          <a:bodyPr/>
          <a:p>
            <a:fld id="{08DAD0E1-4265-47DF-A5FA-A3D8BFDAE10D}"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311760" y="444960"/>
            <a:ext cx="8520120" cy="70704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81" name="PlaceHolder 2"/>
          <p:cNvSpPr>
            <a:spLocks noGrp="1"/>
          </p:cNvSpPr>
          <p:nvPr>
            <p:ph/>
          </p:nvPr>
        </p:nvSpPr>
        <p:spPr>
          <a:xfrm>
            <a:off x="311760" y="1266480"/>
            <a:ext cx="2743200" cy="15750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82" name="PlaceHolder 3"/>
          <p:cNvSpPr>
            <a:spLocks noGrp="1"/>
          </p:cNvSpPr>
          <p:nvPr>
            <p:ph/>
          </p:nvPr>
        </p:nvSpPr>
        <p:spPr>
          <a:xfrm>
            <a:off x="3192480" y="1266480"/>
            <a:ext cx="2743200" cy="15750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83" name="PlaceHolder 4"/>
          <p:cNvSpPr>
            <a:spLocks noGrp="1"/>
          </p:cNvSpPr>
          <p:nvPr>
            <p:ph/>
          </p:nvPr>
        </p:nvSpPr>
        <p:spPr>
          <a:xfrm>
            <a:off x="6073200" y="1266480"/>
            <a:ext cx="2743200" cy="15750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84" name="PlaceHolder 5"/>
          <p:cNvSpPr>
            <a:spLocks noGrp="1"/>
          </p:cNvSpPr>
          <p:nvPr>
            <p:ph/>
          </p:nvPr>
        </p:nvSpPr>
        <p:spPr>
          <a:xfrm>
            <a:off x="311760" y="2991600"/>
            <a:ext cx="2743200" cy="15750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85" name="PlaceHolder 6"/>
          <p:cNvSpPr>
            <a:spLocks noGrp="1"/>
          </p:cNvSpPr>
          <p:nvPr>
            <p:ph/>
          </p:nvPr>
        </p:nvSpPr>
        <p:spPr>
          <a:xfrm>
            <a:off x="3192480" y="2991600"/>
            <a:ext cx="2743200" cy="15750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86" name="PlaceHolder 7"/>
          <p:cNvSpPr>
            <a:spLocks noGrp="1"/>
          </p:cNvSpPr>
          <p:nvPr>
            <p:ph/>
          </p:nvPr>
        </p:nvSpPr>
        <p:spPr>
          <a:xfrm>
            <a:off x="6073200" y="2991600"/>
            <a:ext cx="2743200" cy="15750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9" name="PlaceHolder 8"/>
          <p:cNvSpPr>
            <a:spLocks noGrp="1"/>
          </p:cNvSpPr>
          <p:nvPr>
            <p:ph type="sldNum" idx="2"/>
          </p:nvPr>
        </p:nvSpPr>
        <p:spPr/>
        <p:txBody>
          <a:bodyPr/>
          <a:p>
            <a:fld id="{5AEC5B42-4998-4CB4-A5DE-1CA996A47434}"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311760" y="444960"/>
            <a:ext cx="8520120" cy="70704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4" name="PlaceHolder 2"/>
          <p:cNvSpPr>
            <a:spLocks noGrp="1"/>
          </p:cNvSpPr>
          <p:nvPr>
            <p:ph/>
          </p:nvPr>
        </p:nvSpPr>
        <p:spPr>
          <a:xfrm>
            <a:off x="311760" y="1266480"/>
            <a:ext cx="8520120" cy="330228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 name="PlaceHolder 3"/>
          <p:cNvSpPr>
            <a:spLocks noGrp="1"/>
          </p:cNvSpPr>
          <p:nvPr>
            <p:ph type="sldNum" idx="1"/>
          </p:nvPr>
        </p:nvSpPr>
        <p:spPr/>
        <p:txBody>
          <a:bodyPr/>
          <a:p>
            <a:fld id="{518DD855-4D28-46F5-BBFB-36ED83B99917}"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311760" y="444960"/>
            <a:ext cx="8520120" cy="70704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6" name="PlaceHolder 2"/>
          <p:cNvSpPr>
            <a:spLocks noGrp="1"/>
          </p:cNvSpPr>
          <p:nvPr>
            <p:ph/>
          </p:nvPr>
        </p:nvSpPr>
        <p:spPr>
          <a:xfrm>
            <a:off x="311760" y="1266480"/>
            <a:ext cx="4157640" cy="330228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7" name="PlaceHolder 3"/>
          <p:cNvSpPr>
            <a:spLocks noGrp="1"/>
          </p:cNvSpPr>
          <p:nvPr>
            <p:ph/>
          </p:nvPr>
        </p:nvSpPr>
        <p:spPr>
          <a:xfrm>
            <a:off x="4677840" y="1266480"/>
            <a:ext cx="4157640" cy="330228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 name="PlaceHolder 4"/>
          <p:cNvSpPr>
            <a:spLocks noGrp="1"/>
          </p:cNvSpPr>
          <p:nvPr>
            <p:ph type="sldNum" idx="1"/>
          </p:nvPr>
        </p:nvSpPr>
        <p:spPr/>
        <p:txBody>
          <a:bodyPr/>
          <a:p>
            <a:fld id="{2B16FBB2-C0DF-4DD5-92A0-A11B5531483C}"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311760" y="444960"/>
            <a:ext cx="8520120" cy="70704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3" name="PlaceHolder 2"/>
          <p:cNvSpPr>
            <a:spLocks noGrp="1"/>
          </p:cNvSpPr>
          <p:nvPr>
            <p:ph type="sldNum" idx="1"/>
          </p:nvPr>
        </p:nvSpPr>
        <p:spPr/>
        <p:txBody>
          <a:bodyPr/>
          <a:p>
            <a:fld id="{59072E76-28A9-4990-A925-B230BBAA7E9D}"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311760" y="444960"/>
            <a:ext cx="8520120" cy="32788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sldNum" idx="1"/>
          </p:nvPr>
        </p:nvSpPr>
        <p:spPr/>
        <p:txBody>
          <a:bodyPr/>
          <a:p>
            <a:fld id="{75FDC7B8-E54A-4F6B-8DBF-A63B78521C2A}"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444960"/>
            <a:ext cx="8520120" cy="70704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1" name="PlaceHolder 2"/>
          <p:cNvSpPr>
            <a:spLocks noGrp="1"/>
          </p:cNvSpPr>
          <p:nvPr>
            <p:ph/>
          </p:nvPr>
        </p:nvSpPr>
        <p:spPr>
          <a:xfrm>
            <a:off x="311760" y="1266480"/>
            <a:ext cx="4157640" cy="15750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2" name="PlaceHolder 3"/>
          <p:cNvSpPr>
            <a:spLocks noGrp="1"/>
          </p:cNvSpPr>
          <p:nvPr>
            <p:ph/>
          </p:nvPr>
        </p:nvSpPr>
        <p:spPr>
          <a:xfrm>
            <a:off x="4677840" y="1266480"/>
            <a:ext cx="4157640" cy="330228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3" name="PlaceHolder 4"/>
          <p:cNvSpPr>
            <a:spLocks noGrp="1"/>
          </p:cNvSpPr>
          <p:nvPr>
            <p:ph/>
          </p:nvPr>
        </p:nvSpPr>
        <p:spPr>
          <a:xfrm>
            <a:off x="311760" y="2991600"/>
            <a:ext cx="4157640" cy="15750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 name="PlaceHolder 5"/>
          <p:cNvSpPr>
            <a:spLocks noGrp="1"/>
          </p:cNvSpPr>
          <p:nvPr>
            <p:ph type="sldNum" idx="1"/>
          </p:nvPr>
        </p:nvSpPr>
        <p:spPr/>
        <p:txBody>
          <a:bodyPr/>
          <a:p>
            <a:fld id="{0021CE08-D366-4086-8195-328C655E0545}"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444960"/>
            <a:ext cx="8520120" cy="70704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5" name="PlaceHolder 2"/>
          <p:cNvSpPr>
            <a:spLocks noGrp="1"/>
          </p:cNvSpPr>
          <p:nvPr>
            <p:ph/>
          </p:nvPr>
        </p:nvSpPr>
        <p:spPr>
          <a:xfrm>
            <a:off x="311760" y="1266480"/>
            <a:ext cx="4157640" cy="330228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6" name="PlaceHolder 3"/>
          <p:cNvSpPr>
            <a:spLocks noGrp="1"/>
          </p:cNvSpPr>
          <p:nvPr>
            <p:ph/>
          </p:nvPr>
        </p:nvSpPr>
        <p:spPr>
          <a:xfrm>
            <a:off x="4677840" y="1266480"/>
            <a:ext cx="4157640" cy="15750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7" name="PlaceHolder 4"/>
          <p:cNvSpPr>
            <a:spLocks noGrp="1"/>
          </p:cNvSpPr>
          <p:nvPr>
            <p:ph/>
          </p:nvPr>
        </p:nvSpPr>
        <p:spPr>
          <a:xfrm>
            <a:off x="4677840" y="2991600"/>
            <a:ext cx="4157640" cy="15750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 name="PlaceHolder 5"/>
          <p:cNvSpPr>
            <a:spLocks noGrp="1"/>
          </p:cNvSpPr>
          <p:nvPr>
            <p:ph type="sldNum" idx="1"/>
          </p:nvPr>
        </p:nvSpPr>
        <p:spPr/>
        <p:txBody>
          <a:bodyPr/>
          <a:p>
            <a:fld id="{6BB7E953-E60E-4FFC-885F-2774D84A1C97}"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311760" y="444960"/>
            <a:ext cx="8520120" cy="70704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9" name="PlaceHolder 2"/>
          <p:cNvSpPr>
            <a:spLocks noGrp="1"/>
          </p:cNvSpPr>
          <p:nvPr>
            <p:ph/>
          </p:nvPr>
        </p:nvSpPr>
        <p:spPr>
          <a:xfrm>
            <a:off x="311760" y="1266480"/>
            <a:ext cx="4157640" cy="15750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0" name="PlaceHolder 3"/>
          <p:cNvSpPr>
            <a:spLocks noGrp="1"/>
          </p:cNvSpPr>
          <p:nvPr>
            <p:ph/>
          </p:nvPr>
        </p:nvSpPr>
        <p:spPr>
          <a:xfrm>
            <a:off x="4677840" y="1266480"/>
            <a:ext cx="4157640" cy="15750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1" name="PlaceHolder 4"/>
          <p:cNvSpPr>
            <a:spLocks noGrp="1"/>
          </p:cNvSpPr>
          <p:nvPr>
            <p:ph/>
          </p:nvPr>
        </p:nvSpPr>
        <p:spPr>
          <a:xfrm>
            <a:off x="311760" y="2991600"/>
            <a:ext cx="8520120" cy="15750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 name="PlaceHolder 5"/>
          <p:cNvSpPr>
            <a:spLocks noGrp="1"/>
          </p:cNvSpPr>
          <p:nvPr>
            <p:ph type="sldNum" idx="1"/>
          </p:nvPr>
        </p:nvSpPr>
        <p:spPr/>
        <p:txBody>
          <a:bodyPr/>
          <a:p>
            <a:fld id="{8222427E-472E-4951-AA06-0BD2CC1CEE2C}"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Google Shape;10;p2"/>
          <p:cNvSpPr/>
          <p:nvPr/>
        </p:nvSpPr>
        <p:spPr>
          <a:xfrm>
            <a:off x="7007760" y="3177000"/>
            <a:ext cx="561960" cy="360"/>
          </a:xfrm>
          <a:custGeom>
            <a:avLst/>
            <a:gdLst/>
            <a:ahLst/>
            <a:rect l="l" t="t" r="r" b="b"/>
            <a:pathLst>
              <a:path w="21600" h="21600">
                <a:moveTo>
                  <a:pt x="0" y="0"/>
                </a:moveTo>
                <a:lnTo>
                  <a:pt x="21600" y="21600"/>
                </a:lnTo>
              </a:path>
            </a:pathLst>
          </a:custGeom>
          <a:noFill/>
          <a:ln w="76200">
            <a:solidFill>
              <a:srgbClr val="b3a77d"/>
            </a:solidFill>
            <a:round/>
          </a:ln>
        </p:spPr>
        <p:style>
          <a:lnRef idx="0"/>
          <a:fillRef idx="0"/>
          <a:effectRef idx="0"/>
          <a:fontRef idx="minor"/>
        </p:style>
      </p:sp>
      <p:sp>
        <p:nvSpPr>
          <p:cNvPr id="1" name="Google Shape;11;p2"/>
          <p:cNvSpPr/>
          <p:nvPr/>
        </p:nvSpPr>
        <p:spPr>
          <a:xfrm>
            <a:off x="1575000" y="3158280"/>
            <a:ext cx="561960" cy="360"/>
          </a:xfrm>
          <a:custGeom>
            <a:avLst/>
            <a:gdLst/>
            <a:ahLst/>
            <a:rect l="l" t="t" r="r" b="b"/>
            <a:pathLst>
              <a:path w="21600" h="21600">
                <a:moveTo>
                  <a:pt x="0" y="0"/>
                </a:moveTo>
                <a:lnTo>
                  <a:pt x="21600" y="21600"/>
                </a:lnTo>
              </a:path>
            </a:pathLst>
          </a:custGeom>
          <a:noFill/>
          <a:ln w="76200">
            <a:solidFill>
              <a:srgbClr val="b3a77d"/>
            </a:solidFill>
            <a:round/>
          </a:ln>
        </p:spPr>
        <p:style>
          <a:lnRef idx="0"/>
          <a:fillRef idx="0"/>
          <a:effectRef idx="0"/>
          <a:fontRef idx="minor"/>
        </p:style>
      </p:sp>
      <p:grpSp>
        <p:nvGrpSpPr>
          <p:cNvPr id="2" name="Google Shape;12;p2"/>
          <p:cNvGrpSpPr/>
          <p:nvPr/>
        </p:nvGrpSpPr>
        <p:grpSpPr>
          <a:xfrm>
            <a:off x="1004400" y="1021680"/>
            <a:ext cx="7136280" cy="152640"/>
            <a:chOff x="1004400" y="1021680"/>
            <a:chExt cx="7136280" cy="152640"/>
          </a:xfrm>
        </p:grpSpPr>
        <p:sp>
          <p:nvSpPr>
            <p:cNvPr id="3" name="Google Shape;13;p2"/>
            <p:cNvSpPr/>
            <p:nvPr/>
          </p:nvSpPr>
          <p:spPr>
            <a:xfrm rot="10800000">
              <a:off x="1004400" y="1021320"/>
              <a:ext cx="7136280" cy="360"/>
            </a:xfrm>
            <a:custGeom>
              <a:avLst/>
              <a:gdLst/>
              <a:ahLst/>
              <a:rect l="l" t="t" r="r" b="b"/>
              <a:pathLst>
                <a:path w="21600" h="21600">
                  <a:moveTo>
                    <a:pt x="0" y="0"/>
                  </a:moveTo>
                  <a:lnTo>
                    <a:pt x="21600" y="21600"/>
                  </a:lnTo>
                </a:path>
              </a:pathLst>
            </a:custGeom>
            <a:noFill/>
            <a:ln w="76200">
              <a:solidFill>
                <a:srgbClr val="4db6ac"/>
              </a:solidFill>
              <a:round/>
            </a:ln>
          </p:spPr>
          <p:style>
            <a:lnRef idx="0"/>
            <a:fillRef idx="0"/>
            <a:effectRef idx="0"/>
            <a:fontRef idx="minor"/>
          </p:style>
        </p:sp>
        <p:sp>
          <p:nvSpPr>
            <p:cNvPr id="4" name="Google Shape;14;p2"/>
            <p:cNvSpPr/>
            <p:nvPr/>
          </p:nvSpPr>
          <p:spPr>
            <a:xfrm rot="10800000">
              <a:off x="1004400" y="1173600"/>
              <a:ext cx="7136280" cy="360"/>
            </a:xfrm>
            <a:custGeom>
              <a:avLst/>
              <a:gdLst/>
              <a:ahLst/>
              <a:rect l="l" t="t" r="r" b="b"/>
              <a:pathLst>
                <a:path w="21600" h="21600">
                  <a:moveTo>
                    <a:pt x="0" y="0"/>
                  </a:moveTo>
                  <a:lnTo>
                    <a:pt x="21600" y="21600"/>
                  </a:lnTo>
                </a:path>
              </a:pathLst>
            </a:custGeom>
            <a:noFill/>
            <a:ln w="9525">
              <a:solidFill>
                <a:srgbClr val="4db6ac"/>
              </a:solidFill>
              <a:round/>
            </a:ln>
          </p:spPr>
          <p:style>
            <a:lnRef idx="0"/>
            <a:fillRef idx="0"/>
            <a:effectRef idx="0"/>
            <a:fontRef idx="minor"/>
          </p:style>
        </p:sp>
      </p:grpSp>
      <p:grpSp>
        <p:nvGrpSpPr>
          <p:cNvPr id="5" name="Google Shape;15;p2"/>
          <p:cNvGrpSpPr/>
          <p:nvPr/>
        </p:nvGrpSpPr>
        <p:grpSpPr>
          <a:xfrm>
            <a:off x="1004040" y="3969000"/>
            <a:ext cx="7136280" cy="153000"/>
            <a:chOff x="1004040" y="3969000"/>
            <a:chExt cx="7136280" cy="153000"/>
          </a:xfrm>
        </p:grpSpPr>
        <p:sp>
          <p:nvSpPr>
            <p:cNvPr id="6" name="Google Shape;16;p2"/>
            <p:cNvSpPr/>
            <p:nvPr/>
          </p:nvSpPr>
          <p:spPr>
            <a:xfrm>
              <a:off x="1004040" y="4121640"/>
              <a:ext cx="7136280" cy="360"/>
            </a:xfrm>
            <a:custGeom>
              <a:avLst/>
              <a:gdLst/>
              <a:ahLst/>
              <a:rect l="l" t="t" r="r" b="b"/>
              <a:pathLst>
                <a:path w="21600" h="21600">
                  <a:moveTo>
                    <a:pt x="0" y="0"/>
                  </a:moveTo>
                  <a:lnTo>
                    <a:pt x="21600" y="21600"/>
                  </a:lnTo>
                </a:path>
              </a:pathLst>
            </a:custGeom>
            <a:noFill/>
            <a:ln w="76200">
              <a:solidFill>
                <a:srgbClr val="4db6ac"/>
              </a:solidFill>
              <a:round/>
            </a:ln>
          </p:spPr>
          <p:style>
            <a:lnRef idx="0"/>
            <a:fillRef idx="0"/>
            <a:effectRef idx="0"/>
            <a:fontRef idx="minor"/>
          </p:style>
        </p:sp>
        <p:sp>
          <p:nvSpPr>
            <p:cNvPr id="7" name="Google Shape;17;p2"/>
            <p:cNvSpPr/>
            <p:nvPr/>
          </p:nvSpPr>
          <p:spPr>
            <a:xfrm>
              <a:off x="1004040" y="3969000"/>
              <a:ext cx="7136280" cy="360"/>
            </a:xfrm>
            <a:custGeom>
              <a:avLst/>
              <a:gdLst/>
              <a:ahLst/>
              <a:rect l="l" t="t" r="r" b="b"/>
              <a:pathLst>
                <a:path w="21600" h="21600">
                  <a:moveTo>
                    <a:pt x="0" y="0"/>
                  </a:moveTo>
                  <a:lnTo>
                    <a:pt x="21600" y="21600"/>
                  </a:lnTo>
                </a:path>
              </a:pathLst>
            </a:custGeom>
            <a:noFill/>
            <a:ln w="9525">
              <a:solidFill>
                <a:srgbClr val="4db6ac"/>
              </a:solidFill>
              <a:round/>
            </a:ln>
          </p:spPr>
          <p:style>
            <a:lnRef idx="0"/>
            <a:fillRef idx="0"/>
            <a:effectRef idx="0"/>
            <a:fontRef idx="minor"/>
          </p:style>
        </p:sp>
      </p:grpSp>
      <p:sp>
        <p:nvSpPr>
          <p:cNvPr id="8" name="PlaceHolder 1"/>
          <p:cNvSpPr>
            <a:spLocks noGrp="1"/>
          </p:cNvSpPr>
          <p:nvPr>
            <p:ph type="title"/>
          </p:nvPr>
        </p:nvSpPr>
        <p:spPr>
          <a:xfrm>
            <a:off x="1004040" y="1751760"/>
            <a:ext cx="7136280" cy="1022040"/>
          </a:xfrm>
          <a:prstGeom prst="rect">
            <a:avLst/>
          </a:prstGeom>
          <a:noFill/>
          <a:ln w="0">
            <a:noFill/>
          </a:ln>
        </p:spPr>
        <p:txBody>
          <a:bodyPr tIns="91440" bIns="91440" anchor="b">
            <a:normAutofit fontScale="71000"/>
          </a:bodyPr>
          <a:p>
            <a:r>
              <a:rPr b="0" lang="en-IN" sz="5400" spc="-1" strike="noStrike">
                <a:solidFill>
                  <a:srgbClr val="000000"/>
                </a:solidFill>
                <a:latin typeface="Arial"/>
              </a:rPr>
              <a:t>Click to edit the title text format</a:t>
            </a:r>
            <a:endParaRPr b="0" lang="en-IN" sz="5400" spc="-1" strike="noStrike">
              <a:solidFill>
                <a:srgbClr val="000000"/>
              </a:solidFill>
              <a:latin typeface="Arial"/>
            </a:endParaRPr>
          </a:p>
        </p:txBody>
      </p:sp>
      <p:sp>
        <p:nvSpPr>
          <p:cNvPr id="9" name="PlaceHolder 2"/>
          <p:cNvSpPr>
            <a:spLocks noGrp="1"/>
          </p:cNvSpPr>
          <p:nvPr>
            <p:ph type="sldNum" idx="1"/>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algn="l" pos="0"/>
              </a:tabLst>
              <a:defRPr b="0" lang="en" sz="1000" spc="-1" strike="noStrike">
                <a:solidFill>
                  <a:srgbClr val="695d46"/>
                </a:solidFill>
                <a:latin typeface="Open Sans"/>
                <a:ea typeface="Open Sans"/>
              </a:defRPr>
            </a:lvl1pPr>
          </a:lstStyle>
          <a:p>
            <a:pPr algn="r">
              <a:lnSpc>
                <a:spcPct val="100000"/>
              </a:lnSpc>
              <a:buNone/>
              <a:tabLst>
                <a:tab algn="l" pos="0"/>
              </a:tabLst>
            </a:pPr>
            <a:fld id="{1C44224F-850D-494F-86C8-8B7B3CAA56EE}" type="slidenum">
              <a:rPr b="0" lang="en" sz="1000" spc="-1" strike="noStrike">
                <a:solidFill>
                  <a:srgbClr val="695d46"/>
                </a:solidFill>
                <a:latin typeface="Open Sans"/>
                <a:ea typeface="Open Sans"/>
              </a:rPr>
              <a:t>&lt;number&gt;</a:t>
            </a:fld>
            <a:endParaRPr b="0" lang="en-IN" sz="1000" spc="-1" strike="noStrike">
              <a:latin typeface="Times New Roman"/>
            </a:endParaRPr>
          </a:p>
        </p:txBody>
      </p:sp>
      <p:sp>
        <p:nvSpPr>
          <p:cNvPr id="10"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7" name="Google Shape;26;p4"/>
          <p:cNvSpPr/>
          <p:nvPr/>
        </p:nvSpPr>
        <p:spPr>
          <a:xfrm>
            <a:off x="0" y="5045760"/>
            <a:ext cx="9143640" cy="97560"/>
          </a:xfrm>
          <a:prstGeom prst="rect">
            <a:avLst/>
          </a:prstGeom>
          <a:solidFill>
            <a:schemeClr val="accent3"/>
          </a:solidFill>
          <a:ln w="0">
            <a:noFill/>
          </a:ln>
        </p:spPr>
        <p:style>
          <a:lnRef idx="0"/>
          <a:fillRef idx="0"/>
          <a:effectRef idx="0"/>
          <a:fontRef idx="minor"/>
        </p:style>
      </p:sp>
      <p:sp>
        <p:nvSpPr>
          <p:cNvPr id="48" name="PlaceHolder 1"/>
          <p:cNvSpPr>
            <a:spLocks noGrp="1"/>
          </p:cNvSpPr>
          <p:nvPr>
            <p:ph type="title"/>
          </p:nvPr>
        </p:nvSpPr>
        <p:spPr>
          <a:xfrm>
            <a:off x="311760" y="444960"/>
            <a:ext cx="8520120" cy="707040"/>
          </a:xfrm>
          <a:prstGeom prst="rect">
            <a:avLst/>
          </a:prstGeom>
          <a:noFill/>
          <a:ln w="0">
            <a:noFill/>
          </a:ln>
        </p:spPr>
        <p:txBody>
          <a:bodyPr tIns="91440" bIns="91440" anchor="t">
            <a:normAutofit fontScale="95000"/>
          </a:bodyPr>
          <a:p>
            <a:r>
              <a:rPr b="0" lang="en-IN" sz="3600" spc="-1" strike="noStrike">
                <a:solidFill>
                  <a:srgbClr val="000000"/>
                </a:solidFill>
                <a:latin typeface="Arial"/>
              </a:rPr>
              <a:t>Click to edit the title text format</a:t>
            </a:r>
            <a:endParaRPr b="0" lang="en-IN" sz="3600" spc="-1" strike="noStrike">
              <a:solidFill>
                <a:srgbClr val="000000"/>
              </a:solidFill>
              <a:latin typeface="Arial"/>
            </a:endParaRPr>
          </a:p>
        </p:txBody>
      </p:sp>
      <p:sp>
        <p:nvSpPr>
          <p:cNvPr id="49" name="PlaceHolder 2"/>
          <p:cNvSpPr>
            <a:spLocks noGrp="1"/>
          </p:cNvSpPr>
          <p:nvPr>
            <p:ph type="body"/>
          </p:nvPr>
        </p:nvSpPr>
        <p:spPr>
          <a:xfrm>
            <a:off x="311760" y="1266480"/>
            <a:ext cx="8520120" cy="3302280"/>
          </a:xfrm>
          <a:prstGeom prst="rect">
            <a:avLst/>
          </a:prstGeom>
          <a:noFill/>
          <a:ln w="0">
            <a:noFill/>
          </a:ln>
        </p:spPr>
        <p:txBody>
          <a:bodyPr tIns="91440" bIns="91440" anchor="t">
            <a:norm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50" name="PlaceHolder 3"/>
          <p:cNvSpPr>
            <a:spLocks noGrp="1"/>
          </p:cNvSpPr>
          <p:nvPr>
            <p:ph type="sldNum" idx="2"/>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algn="l" pos="0"/>
              </a:tabLst>
              <a:defRPr b="0" lang="en" sz="1000" spc="-1" strike="noStrike">
                <a:solidFill>
                  <a:srgbClr val="695d46"/>
                </a:solidFill>
                <a:latin typeface="Open Sans"/>
                <a:ea typeface="Open Sans"/>
              </a:defRPr>
            </a:lvl1pPr>
          </a:lstStyle>
          <a:p>
            <a:pPr algn="r">
              <a:lnSpc>
                <a:spcPct val="100000"/>
              </a:lnSpc>
              <a:buNone/>
              <a:tabLst>
                <a:tab algn="l" pos="0"/>
              </a:tabLst>
            </a:pPr>
            <a:fld id="{397B5833-00DA-48FF-BA33-A1E4282C1599}" type="slidenum">
              <a:rPr b="0" lang="en" sz="1000" spc="-1" strike="noStrike">
                <a:solidFill>
                  <a:srgbClr val="695d46"/>
                </a:solidFill>
                <a:latin typeface="Open Sans"/>
                <a:ea typeface="Open Sans"/>
              </a:rPr>
              <a:t>&lt;number&gt;</a:t>
            </a:fld>
            <a:endParaRPr b="0" lang="en-IN"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slideLayout" Target="../slideLayouts/slideLayout15.xml"/>
</Relationships>
</file>

<file path=ppt/slides/_rels/slide16.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image" Target="../media/image21.png"/><Relationship Id="rId4" Type="http://schemas.openxmlformats.org/officeDocument/2006/relationships/slideLayout" Target="../slideLayouts/slideLayout15.xml"/>
</Relationships>
</file>

<file path=ppt/slides/_rels/slide17.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slideLayout" Target="../slideLayouts/slideLayout1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5.xml"/>
</Relationships>
</file>

<file path=ppt/slides/_rels/slide20.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png"/><Relationship Id="rId3" Type="http://schemas.openxmlformats.org/officeDocument/2006/relationships/image" Target="../media/image26.png"/><Relationship Id="rId4" Type="http://schemas.openxmlformats.org/officeDocument/2006/relationships/image" Target="../media/image27.png"/><Relationship Id="rId5" Type="http://schemas.openxmlformats.org/officeDocument/2006/relationships/slideLayout" Target="../slideLayouts/slideLayout15.xml"/>
</Relationships>
</file>

<file path=ppt/slides/_rels/slide21.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image" Target="../media/image29.png"/><Relationship Id="rId3" Type="http://schemas.openxmlformats.org/officeDocument/2006/relationships/slideLayout" Target="../slideLayouts/slideLayout15.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PlaceHolder 1"/>
          <p:cNvSpPr>
            <a:spLocks noGrp="1"/>
          </p:cNvSpPr>
          <p:nvPr>
            <p:ph type="title"/>
          </p:nvPr>
        </p:nvSpPr>
        <p:spPr>
          <a:xfrm>
            <a:off x="1004040" y="1751760"/>
            <a:ext cx="7136280" cy="1022040"/>
          </a:xfrm>
          <a:prstGeom prst="rect">
            <a:avLst/>
          </a:prstGeom>
          <a:noFill/>
          <a:ln w="0">
            <a:noFill/>
          </a:ln>
        </p:spPr>
        <p:txBody>
          <a:bodyPr tIns="91440" bIns="91440" anchor="b">
            <a:normAutofit fontScale="51000"/>
          </a:bodyPr>
          <a:p>
            <a:pPr algn="ctr">
              <a:lnSpc>
                <a:spcPct val="100000"/>
              </a:lnSpc>
              <a:buNone/>
              <a:tabLst>
                <a:tab algn="l" pos="0"/>
              </a:tabLst>
            </a:pPr>
            <a:r>
              <a:rPr b="1" lang="en" sz="5400" spc="-1" strike="noStrike">
                <a:solidFill>
                  <a:srgbClr val="ef6c00"/>
                </a:solidFill>
                <a:latin typeface="PT Sans Narrow"/>
                <a:ea typeface="PT Sans Narrow"/>
              </a:rPr>
              <a:t>ROOT BASICS and ADVANCED</a:t>
            </a:r>
            <a:br>
              <a:rPr sz="5400"/>
            </a:br>
            <a:endParaRPr b="0" lang="en-IN" sz="5400" spc="-1" strike="noStrike">
              <a:solidFill>
                <a:srgbClr val="000000"/>
              </a:solidFill>
              <a:latin typeface="Arial"/>
            </a:endParaRPr>
          </a:p>
        </p:txBody>
      </p:sp>
      <p:sp>
        <p:nvSpPr>
          <p:cNvPr id="88" name="PlaceHolder 2"/>
          <p:cNvSpPr>
            <a:spLocks noGrp="1"/>
          </p:cNvSpPr>
          <p:nvPr>
            <p:ph type="subTitle"/>
          </p:nvPr>
        </p:nvSpPr>
        <p:spPr>
          <a:xfrm>
            <a:off x="2137320" y="2850120"/>
            <a:ext cx="4870080" cy="792360"/>
          </a:xfrm>
          <a:prstGeom prst="rect">
            <a:avLst/>
          </a:prstGeom>
          <a:noFill/>
          <a:ln w="0">
            <a:noFill/>
          </a:ln>
        </p:spPr>
        <p:txBody>
          <a:bodyPr tIns="91440" bIns="91440" anchor="t">
            <a:normAutofit/>
          </a:bodyPr>
          <a:p>
            <a:pPr algn="ctr">
              <a:lnSpc>
                <a:spcPct val="100000"/>
              </a:lnSpc>
              <a:buNone/>
              <a:tabLst>
                <a:tab algn="l" pos="0"/>
              </a:tabLst>
            </a:pPr>
            <a:r>
              <a:rPr b="0" lang="en" sz="2400" spc="-1" strike="noStrike">
                <a:solidFill>
                  <a:srgbClr val="695d46"/>
                </a:solidFill>
                <a:latin typeface="Open Sans"/>
                <a:ea typeface="Open Sans"/>
              </a:rPr>
              <a:t>ABHISEK PRAHARAJ</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311760" y="444960"/>
            <a:ext cx="8520120" cy="707040"/>
          </a:xfrm>
          <a:prstGeom prst="rect">
            <a:avLst/>
          </a:prstGeom>
          <a:noFill/>
          <a:ln w="0">
            <a:noFill/>
          </a:ln>
        </p:spPr>
        <p:txBody>
          <a:bodyPr tIns="91440" bIns="91440" anchor="t">
            <a:normAutofit fontScale="95000"/>
          </a:bodyPr>
          <a:p>
            <a:pPr>
              <a:lnSpc>
                <a:spcPct val="100000"/>
              </a:lnSpc>
              <a:buNone/>
              <a:tabLst>
                <a:tab algn="l" pos="0"/>
              </a:tabLst>
            </a:pPr>
            <a:r>
              <a:rPr b="1" lang="en" sz="3600" spc="-1" strike="noStrike">
                <a:solidFill>
                  <a:srgbClr val="ef6c00"/>
                </a:solidFill>
                <a:latin typeface="PT Sans Narrow"/>
                <a:ea typeface="PT Sans Narrow"/>
              </a:rPr>
              <a:t>Code snippets and image</a:t>
            </a:r>
            <a:endParaRPr b="0" lang="en-IN" sz="3600" spc="-1" strike="noStrike">
              <a:solidFill>
                <a:srgbClr val="000000"/>
              </a:solidFill>
              <a:latin typeface="Arial"/>
            </a:endParaRPr>
          </a:p>
          <a:p>
            <a:pPr>
              <a:lnSpc>
                <a:spcPct val="100000"/>
              </a:lnSpc>
              <a:buNone/>
              <a:tabLst>
                <a:tab algn="l" pos="0"/>
              </a:tabLst>
            </a:pPr>
            <a:endParaRPr b="0" lang="en-IN" sz="3600" spc="-1" strike="noStrike">
              <a:solidFill>
                <a:srgbClr val="000000"/>
              </a:solidFill>
              <a:latin typeface="Arial"/>
            </a:endParaRPr>
          </a:p>
        </p:txBody>
      </p:sp>
      <p:sp>
        <p:nvSpPr>
          <p:cNvPr id="112" name="PlaceHolder 2"/>
          <p:cNvSpPr>
            <a:spLocks noGrp="1"/>
          </p:cNvSpPr>
          <p:nvPr>
            <p:ph/>
          </p:nvPr>
        </p:nvSpPr>
        <p:spPr>
          <a:xfrm>
            <a:off x="5175720" y="508680"/>
            <a:ext cx="2768400" cy="673200"/>
          </a:xfrm>
          <a:prstGeom prst="rect">
            <a:avLst/>
          </a:prstGeom>
          <a:noFill/>
          <a:ln w="0">
            <a:noFill/>
          </a:ln>
        </p:spPr>
        <p:txBody>
          <a:bodyPr tIns="91440" bIns="91440" anchor="t">
            <a:noAutofit/>
          </a:bodyPr>
          <a:p>
            <a:pPr>
              <a:lnSpc>
                <a:spcPct val="95000"/>
              </a:lnSpc>
              <a:buNone/>
              <a:tabLst>
                <a:tab algn="l" pos="0"/>
              </a:tabLst>
            </a:pPr>
            <a:r>
              <a:rPr b="0" lang="en" sz="1850" spc="-1" strike="noStrike">
                <a:solidFill>
                  <a:srgbClr val="695d46"/>
                </a:solidFill>
                <a:latin typeface="Open Sans"/>
                <a:ea typeface="Open Sans"/>
              </a:rPr>
              <a:t>Correlation factor 0.453188</a:t>
            </a:r>
            <a:endParaRPr b="0" lang="en-IN" sz="1850" spc="-1" strike="noStrike">
              <a:solidFill>
                <a:srgbClr val="000000"/>
              </a:solidFill>
              <a:latin typeface="Arial"/>
            </a:endParaRPr>
          </a:p>
          <a:p>
            <a:pPr>
              <a:lnSpc>
                <a:spcPct val="95000"/>
              </a:lnSpc>
              <a:spcBef>
                <a:spcPts val="1199"/>
              </a:spcBef>
              <a:buNone/>
              <a:tabLst>
                <a:tab algn="l" pos="0"/>
              </a:tabLst>
            </a:pPr>
            <a:endParaRPr b="0" lang="en-IN" sz="1850" spc="-1" strike="noStrike">
              <a:solidFill>
                <a:srgbClr val="000000"/>
              </a:solidFill>
              <a:latin typeface="Arial"/>
            </a:endParaRPr>
          </a:p>
        </p:txBody>
      </p:sp>
      <p:pic>
        <p:nvPicPr>
          <p:cNvPr id="113" name="Google Shape;128;p22" descr=""/>
          <p:cNvPicPr/>
          <p:nvPr/>
        </p:nvPicPr>
        <p:blipFill>
          <a:blip r:embed="rId1"/>
          <a:stretch/>
        </p:blipFill>
        <p:spPr>
          <a:xfrm>
            <a:off x="4943160" y="2013120"/>
            <a:ext cx="4151520" cy="2929680"/>
          </a:xfrm>
          <a:prstGeom prst="rect">
            <a:avLst/>
          </a:prstGeom>
          <a:ln w="0">
            <a:noFill/>
          </a:ln>
        </p:spPr>
      </p:pic>
      <p:pic>
        <p:nvPicPr>
          <p:cNvPr id="114" name="Google Shape;129;p22" descr=""/>
          <p:cNvPicPr/>
          <p:nvPr/>
        </p:nvPicPr>
        <p:blipFill>
          <a:blip r:embed="rId2"/>
          <a:stretch/>
        </p:blipFill>
        <p:spPr>
          <a:xfrm>
            <a:off x="173160" y="1065600"/>
            <a:ext cx="4686480" cy="3380400"/>
          </a:xfrm>
          <a:prstGeom prst="rect">
            <a:avLst/>
          </a:prstGeom>
          <a:ln w="0">
            <a:noFill/>
          </a:ln>
        </p:spPr>
      </p:pic>
    </p:spTree>
  </p:cSld>
  <mc:AlternateContent>
    <mc:Choice Requires="p14">
      <p:transition spd="slow" p14:dur="2000"/>
    </mc:Choice>
    <mc:Fallback>
      <p:transition spd="slow"/>
    </mc:Fallback>
  </mc:AlternateContent>
  <p:timing>
    <p:tnLst>
      <p:par>
        <p:cTn id="97" dur="indefinite" restart="never" nodeType="tmRoot">
          <p:childTnLst>
            <p:seq>
              <p:cTn id="98" dur="indefinite" nodeType="mainSeq">
                <p:childTnLst>
                  <p:par>
                    <p:cTn id="99" fill="hold">
                      <p:stCondLst>
                        <p:cond delay="indefinite"/>
                      </p:stCondLst>
                      <p:childTnLst>
                        <p:par>
                          <p:cTn id="100" fill="hold">
                            <p:stCondLst>
                              <p:cond delay="0"/>
                            </p:stCondLst>
                            <p:childTnLst>
                              <p:par>
                                <p:cTn id="101" nodeType="clickEffect" fill="hold" presetClass="entr" presetID="10">
                                  <p:stCondLst>
                                    <p:cond delay="0"/>
                                  </p:stCondLst>
                                  <p:childTnLst>
                                    <p:set>
                                      <p:cBhvr>
                                        <p:cTn id="102" dur="1" fill="hold">
                                          <p:stCondLst>
                                            <p:cond delay="0"/>
                                          </p:stCondLst>
                                        </p:cTn>
                                        <p:tgtEl>
                                          <p:spTgt spid="113"/>
                                        </p:tgtEl>
                                        <p:attrNameLst>
                                          <p:attrName>style.visibility</p:attrName>
                                        </p:attrNameLst>
                                      </p:cBhvr>
                                      <p:to>
                                        <p:strVal val="visible"/>
                                      </p:to>
                                    </p:set>
                                    <p:animEffect filter="fade" transition="in">
                                      <p:cBhvr additive="repl">
                                        <p:cTn id="103" dur="1000"/>
                                        <p:tgtEl>
                                          <p:spTgt spid="113"/>
                                        </p:tgtEl>
                                      </p:cBhvr>
                                    </p:animEffect>
                                  </p:childTnLst>
                                </p:cTn>
                              </p:par>
                            </p:childTnLst>
                          </p:cTn>
                        </p:par>
                      </p:childTnLst>
                    </p:cTn>
                  </p:par>
                  <p:par>
                    <p:cTn id="104" fill="hold">
                      <p:stCondLst>
                        <p:cond delay="indefinite"/>
                      </p:stCondLst>
                      <p:childTnLst>
                        <p:par>
                          <p:cTn id="105" fill="hold">
                            <p:stCondLst>
                              <p:cond delay="0"/>
                            </p:stCondLst>
                            <p:childTnLst>
                              <p:par>
                                <p:cTn id="106" nodeType="clickEffect" fill="hold" presetClass="entr" presetID="1">
                                  <p:stCondLst>
                                    <p:cond delay="0"/>
                                  </p:stCondLst>
                                  <p:childTnLst>
                                    <p:set>
                                      <p:cBhvr>
                                        <p:cTn id="107" dur="1" fill="hold">
                                          <p:stCondLst>
                                            <p:cond delay="0"/>
                                          </p:stCondLst>
                                        </p:cTn>
                                        <p:tgtEl>
                                          <p:spTgt spid="114"/>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nodeType="clickEffect" fill="hold" presetClass="entr" presetID="10">
                                  <p:stCondLst>
                                    <p:cond delay="0"/>
                                  </p:stCondLst>
                                  <p:childTnLst>
                                    <p:set>
                                      <p:cBhvr>
                                        <p:cTn id="111" dur="1" fill="hold">
                                          <p:stCondLst>
                                            <p:cond delay="0"/>
                                          </p:stCondLst>
                                        </p:cTn>
                                        <p:tgtEl>
                                          <p:spTgt spid="112">
                                            <p:txEl>
                                              <p:pRg st="0" end="0"/>
                                            </p:txEl>
                                          </p:spTgt>
                                        </p:tgtEl>
                                        <p:attrNameLst>
                                          <p:attrName>style.visibility</p:attrName>
                                        </p:attrNameLst>
                                      </p:cBhvr>
                                      <p:to>
                                        <p:strVal val="visible"/>
                                      </p:to>
                                    </p:set>
                                    <p:animEffect filter="fade" transition="in">
                                      <p:cBhvr additive="repl">
                                        <p:cTn id="112" dur="1000"/>
                                        <p:tgtEl>
                                          <p:spTgt spid="112">
                                            <p:txEl>
                                              <p:pRg st="0" end="0"/>
                                            </p:txEl>
                                          </p:spTgt>
                                        </p:tgtEl>
                                      </p:cBhvr>
                                    </p:animEffect>
                                  </p:childTnLst>
                                </p:cTn>
                              </p:par>
                            </p:childTnLst>
                          </p:cTn>
                        </p:par>
                      </p:childTnLst>
                    </p:cTn>
                  </p:par>
                  <p:par>
                    <p:cTn id="113" fill="hold">
                      <p:stCondLst>
                        <p:cond delay="indefinite"/>
                      </p:stCondLst>
                      <p:childTnLst>
                        <p:par>
                          <p:cTn id="114" fill="hold">
                            <p:stCondLst>
                              <p:cond delay="0"/>
                            </p:stCondLst>
                            <p:childTnLst>
                              <p:par>
                                <p:cTn id="115" nodeType="clickEffect" fill="hold" presetClass="entr" presetID="10">
                                  <p:stCondLst>
                                    <p:cond delay="0"/>
                                  </p:stCondLst>
                                  <p:childTnLst>
                                    <p:set>
                                      <p:cBhvr>
                                        <p:cTn id="116" dur="1" fill="hold">
                                          <p:stCondLst>
                                            <p:cond delay="0"/>
                                          </p:stCondLst>
                                        </p:cTn>
                                        <p:tgtEl>
                                          <p:spTgt spid="112">
                                            <p:txEl>
                                              <p:pRg st="1" end="1"/>
                                            </p:txEl>
                                          </p:spTgt>
                                        </p:tgtEl>
                                        <p:attrNameLst>
                                          <p:attrName>style.visibility</p:attrName>
                                        </p:attrNameLst>
                                      </p:cBhvr>
                                      <p:to>
                                        <p:strVal val="visible"/>
                                      </p:to>
                                    </p:set>
                                    <p:animEffect filter="fade" transition="in">
                                      <p:cBhvr additive="repl">
                                        <p:cTn id="117" dur="1000"/>
                                        <p:tgtEl>
                                          <p:spTgt spid="112">
                                            <p:txEl>
                                              <p:pRg st="1" end="1"/>
                                            </p:txEl>
                                          </p:spTgt>
                                        </p:tgtEl>
                                      </p:cBhvr>
                                    </p:animEffect>
                                  </p:childTnLst>
                                </p:cTn>
                              </p:par>
                            </p:childTnLst>
                          </p:cTn>
                        </p:par>
                      </p:childTnLst>
                    </p:cTn>
                  </p:par>
                  <p:par>
                    <p:cTn id="118" fill="hold">
                      <p:stCondLst>
                        <p:cond delay="indefinite"/>
                      </p:stCondLst>
                      <p:childTnLst>
                        <p:par>
                          <p:cTn id="119" fill="hold">
                            <p:stCondLst>
                              <p:cond delay="0"/>
                            </p:stCondLst>
                            <p:childTnLst>
                              <p:par>
                                <p:cTn id="120" nodeType="clickEffect" fill="hold" presetClass="entr" presetID="10">
                                  <p:stCondLst>
                                    <p:cond delay="0"/>
                                  </p:stCondLst>
                                  <p:childTnLst>
                                    <p:set>
                                      <p:cBhvr>
                                        <p:cTn id="121" dur="1" fill="hold">
                                          <p:stCondLst>
                                            <p:cond delay="0"/>
                                          </p:stCondLst>
                                        </p:cTn>
                                        <p:tgtEl>
                                          <p:spTgt spid="112">
                                            <p:txEl>
                                              <p:pRg st="2" end="2"/>
                                            </p:txEl>
                                          </p:spTgt>
                                        </p:tgtEl>
                                        <p:attrNameLst>
                                          <p:attrName>style.visibility</p:attrName>
                                        </p:attrNameLst>
                                      </p:cBhvr>
                                      <p:to>
                                        <p:strVal val="visible"/>
                                      </p:to>
                                    </p:set>
                                    <p:animEffect filter="fade" transition="in">
                                      <p:cBhvr additive="repl">
                                        <p:cTn id="122" dur="1000"/>
                                        <p:tgtEl>
                                          <p:spTgt spid="112">
                                            <p:txEl>
                                              <p:pRg st="2" end="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PlaceHolder 1"/>
          <p:cNvSpPr>
            <a:spLocks noGrp="1"/>
          </p:cNvSpPr>
          <p:nvPr>
            <p:ph type="title"/>
          </p:nvPr>
        </p:nvSpPr>
        <p:spPr>
          <a:xfrm>
            <a:off x="311760" y="444960"/>
            <a:ext cx="8520120" cy="707040"/>
          </a:xfrm>
          <a:prstGeom prst="rect">
            <a:avLst/>
          </a:prstGeom>
          <a:noFill/>
          <a:ln w="0">
            <a:noFill/>
          </a:ln>
        </p:spPr>
        <p:txBody>
          <a:bodyPr tIns="91440" bIns="91440" anchor="t">
            <a:normAutofit fontScale="95000"/>
          </a:bodyPr>
          <a:p>
            <a:pPr>
              <a:lnSpc>
                <a:spcPct val="100000"/>
              </a:lnSpc>
              <a:buNone/>
              <a:tabLst>
                <a:tab algn="l" pos="0"/>
              </a:tabLst>
            </a:pPr>
            <a:r>
              <a:rPr b="1" lang="en" sz="3600" spc="-1" strike="noStrike">
                <a:solidFill>
                  <a:srgbClr val="ef6c00"/>
                </a:solidFill>
                <a:latin typeface="PT Sans Narrow"/>
                <a:ea typeface="PT Sans Narrow"/>
              </a:rPr>
              <a:t>Correlation factor</a:t>
            </a:r>
            <a:endParaRPr b="0" lang="en-IN" sz="3600" spc="-1" strike="noStrike">
              <a:solidFill>
                <a:srgbClr val="000000"/>
              </a:solidFill>
              <a:latin typeface="Arial"/>
            </a:endParaRPr>
          </a:p>
        </p:txBody>
      </p:sp>
      <p:sp>
        <p:nvSpPr>
          <p:cNvPr id="116" name="PlaceHolder 2"/>
          <p:cNvSpPr>
            <a:spLocks noGrp="1"/>
          </p:cNvSpPr>
          <p:nvPr>
            <p:ph/>
          </p:nvPr>
        </p:nvSpPr>
        <p:spPr>
          <a:xfrm>
            <a:off x="311760" y="1266480"/>
            <a:ext cx="8043120" cy="2680920"/>
          </a:xfrm>
          <a:prstGeom prst="rect">
            <a:avLst/>
          </a:prstGeom>
          <a:noFill/>
          <a:ln w="0">
            <a:noFill/>
          </a:ln>
        </p:spPr>
        <p:txBody>
          <a:bodyPr tIns="91440" bIns="91440" anchor="t">
            <a:normAutofit fontScale="88000"/>
          </a:bodyPr>
          <a:p>
            <a:pPr marL="457200" indent="-325800">
              <a:lnSpc>
                <a:spcPct val="115000"/>
              </a:lnSpc>
              <a:buClr>
                <a:srgbClr val="695d46"/>
              </a:buClr>
              <a:buFont typeface="Open Sans"/>
              <a:buChar char="●"/>
            </a:pPr>
            <a:r>
              <a:rPr b="0" lang="en" sz="1800" spc="-1" strike="noStrike">
                <a:solidFill>
                  <a:srgbClr val="695d46"/>
                </a:solidFill>
                <a:latin typeface="Open Sans"/>
                <a:ea typeface="Open Sans"/>
              </a:rPr>
              <a:t>Correlation factor, also known as correlation coefficient, is a statistical measure that describes the strength and direction of the linear relationship between two variables. It is represented by the symbol "r" and can range from -1 to +1, with values closer to -1 or +1 indicating a stronger correlation.</a:t>
            </a:r>
            <a:endParaRPr b="0" lang="en-IN" sz="1800" spc="-1" strike="noStrike">
              <a:solidFill>
                <a:srgbClr val="000000"/>
              </a:solidFill>
              <a:latin typeface="Arial"/>
            </a:endParaRPr>
          </a:p>
          <a:p>
            <a:pPr marL="457200" indent="-325800">
              <a:lnSpc>
                <a:spcPct val="115000"/>
              </a:lnSpc>
              <a:buClr>
                <a:srgbClr val="695d46"/>
              </a:buClr>
              <a:buFont typeface="Open Sans"/>
              <a:buChar char="●"/>
            </a:pPr>
            <a:r>
              <a:rPr b="0" lang="en" sz="1800" spc="-1" strike="noStrike">
                <a:solidFill>
                  <a:srgbClr val="695d46"/>
                </a:solidFill>
                <a:latin typeface="Open Sans"/>
                <a:ea typeface="Open Sans"/>
              </a:rPr>
              <a:t>A positive correlation means that as one variable increases, the other variable also tends to increase. A negative correlation means that as one variable increases, the other variable tends to decrease. A correlation of 0 indicates no linear relationship between the two variables.</a:t>
            </a:r>
            <a:endParaRPr b="0" lang="en-IN" sz="1800" spc="-1" strike="noStrike">
              <a:solidFill>
                <a:srgbClr val="000000"/>
              </a:solidFill>
              <a:latin typeface="Arial"/>
            </a:endParaRPr>
          </a:p>
          <a:p>
            <a:pPr marL="457200">
              <a:lnSpc>
                <a:spcPct val="115000"/>
              </a:lnSpc>
              <a:spcBef>
                <a:spcPts val="1199"/>
              </a:spcBef>
              <a:spcAft>
                <a:spcPts val="1199"/>
              </a:spcAft>
              <a:buNone/>
              <a:tabLst>
                <a:tab algn="l" pos="0"/>
              </a:tabLst>
            </a:pP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type="title"/>
          </p:nvPr>
        </p:nvSpPr>
        <p:spPr>
          <a:xfrm>
            <a:off x="311760" y="51120"/>
            <a:ext cx="1822680" cy="571680"/>
          </a:xfrm>
          <a:prstGeom prst="rect">
            <a:avLst/>
          </a:prstGeom>
          <a:noFill/>
          <a:ln w="0">
            <a:noFill/>
          </a:ln>
        </p:spPr>
        <p:txBody>
          <a:bodyPr tIns="91440" bIns="91440" anchor="t">
            <a:normAutofit fontScale="71000"/>
          </a:bodyPr>
          <a:p>
            <a:pPr>
              <a:lnSpc>
                <a:spcPct val="100000"/>
              </a:lnSpc>
              <a:buNone/>
              <a:tabLst>
                <a:tab algn="l" pos="0"/>
              </a:tabLst>
            </a:pPr>
            <a:r>
              <a:rPr b="1" lang="en" sz="3600" spc="-1" strike="noStrike">
                <a:solidFill>
                  <a:srgbClr val="ef6c00"/>
                </a:solidFill>
                <a:latin typeface="PT Sans Narrow"/>
                <a:ea typeface="PT Sans Narrow"/>
              </a:rPr>
              <a:t>Graph</a:t>
            </a:r>
            <a:endParaRPr b="0" lang="en-IN" sz="3600" spc="-1" strike="noStrike">
              <a:solidFill>
                <a:srgbClr val="000000"/>
              </a:solidFill>
              <a:latin typeface="Arial"/>
            </a:endParaRPr>
          </a:p>
        </p:txBody>
      </p:sp>
      <p:sp>
        <p:nvSpPr>
          <p:cNvPr id="118" name="PlaceHolder 2"/>
          <p:cNvSpPr>
            <a:spLocks noGrp="1"/>
          </p:cNvSpPr>
          <p:nvPr>
            <p:ph/>
          </p:nvPr>
        </p:nvSpPr>
        <p:spPr>
          <a:xfrm>
            <a:off x="104040" y="623160"/>
            <a:ext cx="5268600" cy="2406960"/>
          </a:xfrm>
          <a:prstGeom prst="rect">
            <a:avLst/>
          </a:prstGeom>
          <a:noFill/>
          <a:ln w="0">
            <a:noFill/>
          </a:ln>
        </p:spPr>
        <p:txBody>
          <a:bodyPr tIns="91440" bIns="91440" anchor="t">
            <a:normAutofit fontScale="97000"/>
          </a:bodyPr>
          <a:p>
            <a:pPr>
              <a:lnSpc>
                <a:spcPct val="115000"/>
              </a:lnSpc>
              <a:buNone/>
              <a:tabLst>
                <a:tab algn="l" pos="0"/>
              </a:tabLst>
            </a:pPr>
            <a:r>
              <a:rPr b="0" lang="en" sz="1800" spc="-1" strike="noStrike">
                <a:solidFill>
                  <a:srgbClr val="695d46"/>
                </a:solidFill>
                <a:latin typeface="Open Sans"/>
                <a:ea typeface="Open Sans"/>
              </a:rPr>
              <a:t>4.Creating a data file and read that data file to a graph.</a:t>
            </a:r>
            <a:endParaRPr b="0" lang="en-IN" sz="1800" spc="-1" strike="noStrike">
              <a:solidFill>
                <a:srgbClr val="000000"/>
              </a:solidFill>
              <a:latin typeface="Arial"/>
            </a:endParaRPr>
          </a:p>
          <a:p>
            <a:pPr marL="457200" indent="-310680">
              <a:lnSpc>
                <a:spcPct val="115000"/>
              </a:lnSpc>
              <a:spcBef>
                <a:spcPts val="1199"/>
              </a:spcBef>
              <a:buClr>
                <a:srgbClr val="695d46"/>
              </a:buClr>
              <a:buFont typeface="Open Sans"/>
              <a:buChar char="●"/>
              <a:tabLst>
                <a:tab algn="l" pos="0"/>
              </a:tabLst>
            </a:pPr>
            <a:r>
              <a:rPr b="0" lang="en" sz="1400" spc="-1" strike="noStrike">
                <a:solidFill>
                  <a:srgbClr val="695d46"/>
                </a:solidFill>
                <a:latin typeface="Open Sans"/>
                <a:ea typeface="Open Sans"/>
              </a:rPr>
              <a:t>Void macroname()</a:t>
            </a:r>
            <a:endParaRPr b="0" lang="en-IN" sz="1400" spc="-1" strike="noStrike">
              <a:solidFill>
                <a:srgbClr val="000000"/>
              </a:solidFill>
              <a:latin typeface="Arial"/>
            </a:endParaRPr>
          </a:p>
          <a:p>
            <a:pPr marL="457200" indent="-299160">
              <a:lnSpc>
                <a:spcPct val="115000"/>
              </a:lnSpc>
              <a:buClr>
                <a:srgbClr val="695d46"/>
              </a:buClr>
              <a:buFont typeface="Open Sans"/>
              <a:buChar char="●"/>
              <a:tabLst>
                <a:tab algn="l" pos="0"/>
              </a:tabLst>
            </a:pPr>
            <a:r>
              <a:rPr b="0" lang="en" sz="1200" spc="-1" strike="noStrike">
                <a:solidFill>
                  <a:srgbClr val="695d46"/>
                </a:solidFill>
                <a:latin typeface="Open Sans"/>
                <a:ea typeface="Open Sans"/>
              </a:rPr>
              <a:t>{</a:t>
            </a:r>
            <a:endParaRPr b="0" lang="en-IN" sz="1200" spc="-1" strike="noStrike">
              <a:solidFill>
                <a:srgbClr val="000000"/>
              </a:solidFill>
              <a:latin typeface="Arial"/>
            </a:endParaRPr>
          </a:p>
          <a:p>
            <a:pPr marL="457200" indent="-299160">
              <a:lnSpc>
                <a:spcPct val="115000"/>
              </a:lnSpc>
              <a:buClr>
                <a:srgbClr val="695d46"/>
              </a:buClr>
              <a:buFont typeface="Open Sans"/>
              <a:buChar char="●"/>
              <a:tabLst>
                <a:tab algn="l" pos="0"/>
              </a:tabLst>
            </a:pPr>
            <a:r>
              <a:rPr b="0" lang="en" sz="1200" spc="-1" strike="noStrike">
                <a:solidFill>
                  <a:srgbClr val="695d46"/>
                </a:solidFill>
                <a:latin typeface="Open Sans"/>
                <a:ea typeface="Open Sans"/>
              </a:rPr>
              <a:t>Define a Graph.</a:t>
            </a:r>
            <a:endParaRPr b="0" lang="en-IN" sz="1200" spc="-1" strike="noStrike">
              <a:solidFill>
                <a:srgbClr val="000000"/>
              </a:solidFill>
              <a:latin typeface="Arial"/>
            </a:endParaRPr>
          </a:p>
          <a:p>
            <a:pPr marL="457200" indent="-299160">
              <a:lnSpc>
                <a:spcPct val="115000"/>
              </a:lnSpc>
              <a:buClr>
                <a:srgbClr val="695d46"/>
              </a:buClr>
              <a:buFont typeface="Open Sans"/>
              <a:buChar char="●"/>
              <a:tabLst>
                <a:tab algn="l" pos="0"/>
              </a:tabLst>
            </a:pPr>
            <a:r>
              <a:rPr b="0" lang="en" sz="1200" spc="-1" strike="noStrike">
                <a:solidFill>
                  <a:srgbClr val="695d46"/>
                </a:solidFill>
                <a:latin typeface="Open Sans"/>
                <a:ea typeface="Open Sans"/>
              </a:rPr>
              <a:t>Open the data file and using a loop read this data</a:t>
            </a:r>
            <a:endParaRPr b="0" lang="en-IN" sz="1200" spc="-1" strike="noStrike">
              <a:solidFill>
                <a:srgbClr val="000000"/>
              </a:solidFill>
              <a:latin typeface="Arial"/>
            </a:endParaRPr>
          </a:p>
          <a:p>
            <a:pPr marL="457200" indent="-299160">
              <a:lnSpc>
                <a:spcPct val="115000"/>
              </a:lnSpc>
              <a:buClr>
                <a:srgbClr val="695d46"/>
              </a:buClr>
              <a:buFont typeface="Open Sans"/>
              <a:buChar char="●"/>
              <a:tabLst>
                <a:tab algn="l" pos="0"/>
              </a:tabLst>
            </a:pPr>
            <a:r>
              <a:rPr b="0" lang="en" sz="1200" spc="-1" strike="noStrike">
                <a:solidFill>
                  <a:srgbClr val="695d46"/>
                </a:solidFill>
                <a:latin typeface="Open Sans"/>
                <a:ea typeface="Open Sans"/>
              </a:rPr>
              <a:t>Close the file </a:t>
            </a:r>
            <a:endParaRPr b="0" lang="en-IN" sz="1200" spc="-1" strike="noStrike">
              <a:solidFill>
                <a:srgbClr val="000000"/>
              </a:solidFill>
              <a:latin typeface="Arial"/>
            </a:endParaRPr>
          </a:p>
          <a:p>
            <a:pPr marL="457200" indent="-299160">
              <a:lnSpc>
                <a:spcPct val="115000"/>
              </a:lnSpc>
              <a:buClr>
                <a:srgbClr val="695d46"/>
              </a:buClr>
              <a:buFont typeface="Open Sans"/>
              <a:buChar char="●"/>
              <a:tabLst>
                <a:tab algn="l" pos="0"/>
              </a:tabLst>
            </a:pPr>
            <a:r>
              <a:rPr b="0" lang="en" sz="1200" spc="-1" strike="noStrike">
                <a:solidFill>
                  <a:srgbClr val="695d46"/>
                </a:solidFill>
                <a:latin typeface="Open Sans"/>
                <a:ea typeface="Open Sans"/>
              </a:rPr>
              <a:t>Call the canvas to draw the graph</a:t>
            </a:r>
            <a:endParaRPr b="0" lang="en-IN" sz="1200" spc="-1" strike="noStrike">
              <a:solidFill>
                <a:srgbClr val="000000"/>
              </a:solidFill>
              <a:latin typeface="Arial"/>
            </a:endParaRPr>
          </a:p>
          <a:p>
            <a:pPr marL="457200" indent="-299160">
              <a:lnSpc>
                <a:spcPct val="115000"/>
              </a:lnSpc>
              <a:buClr>
                <a:srgbClr val="695d46"/>
              </a:buClr>
              <a:buFont typeface="Open Sans"/>
              <a:buChar char="●"/>
              <a:tabLst>
                <a:tab algn="l" pos="0"/>
              </a:tabLst>
            </a:pPr>
            <a:r>
              <a:rPr b="0" lang="en" sz="1200" spc="-1" strike="noStrike">
                <a:solidFill>
                  <a:srgbClr val="695d46"/>
                </a:solidFill>
                <a:latin typeface="Open Sans"/>
                <a:ea typeface="Open Sans"/>
              </a:rPr>
              <a:t>}</a:t>
            </a:r>
            <a:endParaRPr b="0" lang="en-IN" sz="1200" spc="-1" strike="noStrike">
              <a:solidFill>
                <a:srgbClr val="000000"/>
              </a:solidFill>
              <a:latin typeface="Arial"/>
            </a:endParaRPr>
          </a:p>
        </p:txBody>
      </p:sp>
      <p:pic>
        <p:nvPicPr>
          <p:cNvPr id="119" name="Google Shape;142;p24" descr=""/>
          <p:cNvPicPr/>
          <p:nvPr/>
        </p:nvPicPr>
        <p:blipFill>
          <a:blip r:embed="rId1"/>
          <a:stretch/>
        </p:blipFill>
        <p:spPr>
          <a:xfrm>
            <a:off x="5203080" y="704160"/>
            <a:ext cx="3466080" cy="4292640"/>
          </a:xfrm>
          <a:prstGeom prst="rect">
            <a:avLst/>
          </a:prstGeom>
          <a:ln w="0">
            <a:noFill/>
          </a:ln>
        </p:spPr>
      </p:pic>
      <p:pic>
        <p:nvPicPr>
          <p:cNvPr id="120" name="Google Shape;143;p24" descr=""/>
          <p:cNvPicPr/>
          <p:nvPr/>
        </p:nvPicPr>
        <p:blipFill>
          <a:blip r:embed="rId2"/>
          <a:stretch/>
        </p:blipFill>
        <p:spPr>
          <a:xfrm>
            <a:off x="311760" y="2609640"/>
            <a:ext cx="3366720" cy="2406960"/>
          </a:xfrm>
          <a:prstGeom prst="rect">
            <a:avLst/>
          </a:prstGeom>
          <a:ln w="0">
            <a:noFill/>
          </a:ln>
        </p:spPr>
      </p:pic>
    </p:spTree>
  </p:cSld>
  <mc:AlternateContent>
    <mc:Choice Requires="p14">
      <p:transition spd="slow" p14:dur="2000"/>
    </mc:Choice>
    <mc:Fallback>
      <p:transition spd="slow"/>
    </mc:Fallback>
  </mc:AlternateContent>
  <p:timing>
    <p:tnLst>
      <p:par>
        <p:cTn id="123" dur="indefinite" restart="never" nodeType="tmRoot">
          <p:childTnLst>
            <p:seq>
              <p:cTn id="124" dur="indefinite" nodeType="mainSeq">
                <p:childTnLst>
                  <p:par>
                    <p:cTn id="125" fill="hold">
                      <p:stCondLst>
                        <p:cond delay="indefinite"/>
                      </p:stCondLst>
                      <p:childTnLst>
                        <p:par>
                          <p:cTn id="126" fill="hold">
                            <p:stCondLst>
                              <p:cond delay="0"/>
                            </p:stCondLst>
                            <p:childTnLst>
                              <p:par>
                                <p:cTn id="127" nodeType="clickEffect" fill="hold" presetClass="entr" presetID="10">
                                  <p:stCondLst>
                                    <p:cond delay="0"/>
                                  </p:stCondLst>
                                  <p:childTnLst>
                                    <p:set>
                                      <p:cBhvr>
                                        <p:cTn id="128" dur="1" fill="hold">
                                          <p:stCondLst>
                                            <p:cond delay="0"/>
                                          </p:stCondLst>
                                        </p:cTn>
                                        <p:tgtEl>
                                          <p:spTgt spid="118">
                                            <p:txEl>
                                              <p:pRg st="0" end="0"/>
                                            </p:txEl>
                                          </p:spTgt>
                                        </p:tgtEl>
                                        <p:attrNameLst>
                                          <p:attrName>style.visibility</p:attrName>
                                        </p:attrNameLst>
                                      </p:cBhvr>
                                      <p:to>
                                        <p:strVal val="visible"/>
                                      </p:to>
                                    </p:set>
                                    <p:animEffect filter="fade" transition="in">
                                      <p:cBhvr additive="repl">
                                        <p:cTn id="129" dur="1000"/>
                                        <p:tgtEl>
                                          <p:spTgt spid="118">
                                            <p:txEl>
                                              <p:pRg st="0" end="0"/>
                                            </p:txEl>
                                          </p:spTgt>
                                        </p:tgtEl>
                                      </p:cBhvr>
                                    </p:animEffect>
                                  </p:childTnLst>
                                </p:cTn>
                              </p:par>
                            </p:childTnLst>
                          </p:cTn>
                        </p:par>
                      </p:childTnLst>
                    </p:cTn>
                  </p:par>
                  <p:par>
                    <p:cTn id="130" fill="hold">
                      <p:stCondLst>
                        <p:cond delay="indefinite"/>
                      </p:stCondLst>
                      <p:childTnLst>
                        <p:par>
                          <p:cTn id="131" fill="hold">
                            <p:stCondLst>
                              <p:cond delay="0"/>
                            </p:stCondLst>
                            <p:childTnLst>
                              <p:par>
                                <p:cTn id="132" nodeType="clickEffect" fill="hold" presetClass="entr" presetID="10">
                                  <p:stCondLst>
                                    <p:cond delay="0"/>
                                  </p:stCondLst>
                                  <p:childTnLst>
                                    <p:set>
                                      <p:cBhvr>
                                        <p:cTn id="133" dur="1" fill="hold">
                                          <p:stCondLst>
                                            <p:cond delay="0"/>
                                          </p:stCondLst>
                                        </p:cTn>
                                        <p:tgtEl>
                                          <p:spTgt spid="118">
                                            <p:txEl>
                                              <p:pRg st="1" end="1"/>
                                            </p:txEl>
                                          </p:spTgt>
                                        </p:tgtEl>
                                        <p:attrNameLst>
                                          <p:attrName>style.visibility</p:attrName>
                                        </p:attrNameLst>
                                      </p:cBhvr>
                                      <p:to>
                                        <p:strVal val="visible"/>
                                      </p:to>
                                    </p:set>
                                    <p:animEffect filter="fade" transition="in">
                                      <p:cBhvr additive="repl">
                                        <p:cTn id="134" dur="1000"/>
                                        <p:tgtEl>
                                          <p:spTgt spid="118">
                                            <p:txEl>
                                              <p:pRg st="1" end="1"/>
                                            </p:txEl>
                                          </p:spTgt>
                                        </p:tgtEl>
                                      </p:cBhvr>
                                    </p:animEffect>
                                  </p:childTnLst>
                                </p:cTn>
                              </p:par>
                            </p:childTnLst>
                          </p:cTn>
                        </p:par>
                      </p:childTnLst>
                    </p:cTn>
                  </p:par>
                  <p:par>
                    <p:cTn id="135" fill="hold">
                      <p:stCondLst>
                        <p:cond delay="indefinite"/>
                      </p:stCondLst>
                      <p:childTnLst>
                        <p:par>
                          <p:cTn id="136" fill="hold">
                            <p:stCondLst>
                              <p:cond delay="0"/>
                            </p:stCondLst>
                            <p:childTnLst>
                              <p:par>
                                <p:cTn id="137" nodeType="clickEffect" fill="hold" presetClass="entr" presetID="10">
                                  <p:stCondLst>
                                    <p:cond delay="0"/>
                                  </p:stCondLst>
                                  <p:childTnLst>
                                    <p:set>
                                      <p:cBhvr>
                                        <p:cTn id="138" dur="1" fill="hold">
                                          <p:stCondLst>
                                            <p:cond delay="0"/>
                                          </p:stCondLst>
                                        </p:cTn>
                                        <p:tgtEl>
                                          <p:spTgt spid="118">
                                            <p:txEl>
                                              <p:pRg st="2" end="2"/>
                                            </p:txEl>
                                          </p:spTgt>
                                        </p:tgtEl>
                                        <p:attrNameLst>
                                          <p:attrName>style.visibility</p:attrName>
                                        </p:attrNameLst>
                                      </p:cBhvr>
                                      <p:to>
                                        <p:strVal val="visible"/>
                                      </p:to>
                                    </p:set>
                                    <p:animEffect filter="fade" transition="in">
                                      <p:cBhvr additive="repl">
                                        <p:cTn id="139" dur="1000"/>
                                        <p:tgtEl>
                                          <p:spTgt spid="118">
                                            <p:txEl>
                                              <p:pRg st="2" end="2"/>
                                            </p:txEl>
                                          </p:spTgt>
                                        </p:tgtEl>
                                      </p:cBhvr>
                                    </p:animEffect>
                                  </p:childTnLst>
                                </p:cTn>
                              </p:par>
                            </p:childTnLst>
                          </p:cTn>
                        </p:par>
                      </p:childTnLst>
                    </p:cTn>
                  </p:par>
                  <p:par>
                    <p:cTn id="140" fill="hold">
                      <p:stCondLst>
                        <p:cond delay="indefinite"/>
                      </p:stCondLst>
                      <p:childTnLst>
                        <p:par>
                          <p:cTn id="141" fill="hold">
                            <p:stCondLst>
                              <p:cond delay="0"/>
                            </p:stCondLst>
                            <p:childTnLst>
                              <p:par>
                                <p:cTn id="142" nodeType="clickEffect" fill="hold" presetClass="entr" presetID="10">
                                  <p:stCondLst>
                                    <p:cond delay="0"/>
                                  </p:stCondLst>
                                  <p:childTnLst>
                                    <p:set>
                                      <p:cBhvr>
                                        <p:cTn id="143" dur="1" fill="hold">
                                          <p:stCondLst>
                                            <p:cond delay="0"/>
                                          </p:stCondLst>
                                        </p:cTn>
                                        <p:tgtEl>
                                          <p:spTgt spid="118">
                                            <p:txEl>
                                              <p:pRg st="3" end="3"/>
                                            </p:txEl>
                                          </p:spTgt>
                                        </p:tgtEl>
                                        <p:attrNameLst>
                                          <p:attrName>style.visibility</p:attrName>
                                        </p:attrNameLst>
                                      </p:cBhvr>
                                      <p:to>
                                        <p:strVal val="visible"/>
                                      </p:to>
                                    </p:set>
                                    <p:animEffect filter="fade" transition="in">
                                      <p:cBhvr additive="repl">
                                        <p:cTn id="144" dur="1000"/>
                                        <p:tgtEl>
                                          <p:spTgt spid="118">
                                            <p:txEl>
                                              <p:pRg st="3" end="3"/>
                                            </p:txEl>
                                          </p:spTgt>
                                        </p:tgtEl>
                                      </p:cBhvr>
                                    </p:animEffect>
                                  </p:childTnLst>
                                </p:cTn>
                              </p:par>
                            </p:childTnLst>
                          </p:cTn>
                        </p:par>
                      </p:childTnLst>
                    </p:cTn>
                  </p:par>
                  <p:par>
                    <p:cTn id="145" fill="hold">
                      <p:stCondLst>
                        <p:cond delay="indefinite"/>
                      </p:stCondLst>
                      <p:childTnLst>
                        <p:par>
                          <p:cTn id="146" fill="hold">
                            <p:stCondLst>
                              <p:cond delay="0"/>
                            </p:stCondLst>
                            <p:childTnLst>
                              <p:par>
                                <p:cTn id="147" nodeType="clickEffect" fill="hold" presetClass="entr" presetID="10">
                                  <p:stCondLst>
                                    <p:cond delay="0"/>
                                  </p:stCondLst>
                                  <p:childTnLst>
                                    <p:set>
                                      <p:cBhvr>
                                        <p:cTn id="148" dur="1" fill="hold">
                                          <p:stCondLst>
                                            <p:cond delay="0"/>
                                          </p:stCondLst>
                                        </p:cTn>
                                        <p:tgtEl>
                                          <p:spTgt spid="118">
                                            <p:txEl>
                                              <p:pRg st="4" end="4"/>
                                            </p:txEl>
                                          </p:spTgt>
                                        </p:tgtEl>
                                        <p:attrNameLst>
                                          <p:attrName>style.visibility</p:attrName>
                                        </p:attrNameLst>
                                      </p:cBhvr>
                                      <p:to>
                                        <p:strVal val="visible"/>
                                      </p:to>
                                    </p:set>
                                    <p:animEffect filter="fade" transition="in">
                                      <p:cBhvr additive="repl">
                                        <p:cTn id="149" dur="1000"/>
                                        <p:tgtEl>
                                          <p:spTgt spid="118">
                                            <p:txEl>
                                              <p:pRg st="4" end="4"/>
                                            </p:txEl>
                                          </p:spTgt>
                                        </p:tgtEl>
                                      </p:cBhvr>
                                    </p:animEffect>
                                  </p:childTnLst>
                                </p:cTn>
                              </p:par>
                            </p:childTnLst>
                          </p:cTn>
                        </p:par>
                      </p:childTnLst>
                    </p:cTn>
                  </p:par>
                  <p:par>
                    <p:cTn id="150" fill="hold">
                      <p:stCondLst>
                        <p:cond delay="indefinite"/>
                      </p:stCondLst>
                      <p:childTnLst>
                        <p:par>
                          <p:cTn id="151" fill="hold">
                            <p:stCondLst>
                              <p:cond delay="0"/>
                            </p:stCondLst>
                            <p:childTnLst>
                              <p:par>
                                <p:cTn id="152" nodeType="clickEffect" fill="hold" presetClass="entr" presetID="10">
                                  <p:stCondLst>
                                    <p:cond delay="0"/>
                                  </p:stCondLst>
                                  <p:childTnLst>
                                    <p:set>
                                      <p:cBhvr>
                                        <p:cTn id="153" dur="1" fill="hold">
                                          <p:stCondLst>
                                            <p:cond delay="0"/>
                                          </p:stCondLst>
                                        </p:cTn>
                                        <p:tgtEl>
                                          <p:spTgt spid="118">
                                            <p:txEl>
                                              <p:pRg st="5" end="5"/>
                                            </p:txEl>
                                          </p:spTgt>
                                        </p:tgtEl>
                                        <p:attrNameLst>
                                          <p:attrName>style.visibility</p:attrName>
                                        </p:attrNameLst>
                                      </p:cBhvr>
                                      <p:to>
                                        <p:strVal val="visible"/>
                                      </p:to>
                                    </p:set>
                                    <p:animEffect filter="fade" transition="in">
                                      <p:cBhvr additive="repl">
                                        <p:cTn id="154" dur="1000"/>
                                        <p:tgtEl>
                                          <p:spTgt spid="118">
                                            <p:txEl>
                                              <p:pRg st="5" end="5"/>
                                            </p:txEl>
                                          </p:spTgt>
                                        </p:tgtEl>
                                      </p:cBhvr>
                                    </p:animEffect>
                                  </p:childTnLst>
                                </p:cTn>
                              </p:par>
                            </p:childTnLst>
                          </p:cTn>
                        </p:par>
                      </p:childTnLst>
                    </p:cTn>
                  </p:par>
                  <p:par>
                    <p:cTn id="155" fill="hold">
                      <p:stCondLst>
                        <p:cond delay="indefinite"/>
                      </p:stCondLst>
                      <p:childTnLst>
                        <p:par>
                          <p:cTn id="156" fill="hold">
                            <p:stCondLst>
                              <p:cond delay="0"/>
                            </p:stCondLst>
                            <p:childTnLst>
                              <p:par>
                                <p:cTn id="157" nodeType="clickEffect" fill="hold" presetClass="entr" presetID="10">
                                  <p:stCondLst>
                                    <p:cond delay="0"/>
                                  </p:stCondLst>
                                  <p:childTnLst>
                                    <p:set>
                                      <p:cBhvr>
                                        <p:cTn id="158" dur="1" fill="hold">
                                          <p:stCondLst>
                                            <p:cond delay="0"/>
                                          </p:stCondLst>
                                        </p:cTn>
                                        <p:tgtEl>
                                          <p:spTgt spid="118">
                                            <p:txEl>
                                              <p:pRg st="6" end="6"/>
                                            </p:txEl>
                                          </p:spTgt>
                                        </p:tgtEl>
                                        <p:attrNameLst>
                                          <p:attrName>style.visibility</p:attrName>
                                        </p:attrNameLst>
                                      </p:cBhvr>
                                      <p:to>
                                        <p:strVal val="visible"/>
                                      </p:to>
                                    </p:set>
                                    <p:animEffect filter="fade" transition="in">
                                      <p:cBhvr additive="repl">
                                        <p:cTn id="159" dur="1000"/>
                                        <p:tgtEl>
                                          <p:spTgt spid="118">
                                            <p:txEl>
                                              <p:pRg st="6" end="6"/>
                                            </p:txEl>
                                          </p:spTgt>
                                        </p:tgtEl>
                                      </p:cBhvr>
                                    </p:animEffect>
                                  </p:childTnLst>
                                </p:cTn>
                              </p:par>
                            </p:childTnLst>
                          </p:cTn>
                        </p:par>
                      </p:childTnLst>
                    </p:cTn>
                  </p:par>
                  <p:par>
                    <p:cTn id="160" fill="hold">
                      <p:stCondLst>
                        <p:cond delay="indefinite"/>
                      </p:stCondLst>
                      <p:childTnLst>
                        <p:par>
                          <p:cTn id="161" fill="hold">
                            <p:stCondLst>
                              <p:cond delay="0"/>
                            </p:stCondLst>
                            <p:childTnLst>
                              <p:par>
                                <p:cTn id="162" nodeType="clickEffect" fill="hold" presetClass="entr" presetID="10">
                                  <p:stCondLst>
                                    <p:cond delay="0"/>
                                  </p:stCondLst>
                                  <p:childTnLst>
                                    <p:set>
                                      <p:cBhvr>
                                        <p:cTn id="163" dur="1" fill="hold">
                                          <p:stCondLst>
                                            <p:cond delay="0"/>
                                          </p:stCondLst>
                                        </p:cTn>
                                        <p:tgtEl>
                                          <p:spTgt spid="118">
                                            <p:txEl>
                                              <p:pRg st="7" end="7"/>
                                            </p:txEl>
                                          </p:spTgt>
                                        </p:tgtEl>
                                        <p:attrNameLst>
                                          <p:attrName>style.visibility</p:attrName>
                                        </p:attrNameLst>
                                      </p:cBhvr>
                                      <p:to>
                                        <p:strVal val="visible"/>
                                      </p:to>
                                    </p:set>
                                    <p:animEffect filter="fade" transition="in">
                                      <p:cBhvr additive="repl">
                                        <p:cTn id="164" dur="1000"/>
                                        <p:tgtEl>
                                          <p:spTgt spid="118">
                                            <p:txEl>
                                              <p:pRg st="7" end="7"/>
                                            </p:txEl>
                                          </p:spTgt>
                                        </p:tgtEl>
                                      </p:cBhvr>
                                    </p:animEffect>
                                  </p:childTnLst>
                                </p:cTn>
                              </p:par>
                            </p:childTnLst>
                          </p:cTn>
                        </p:par>
                      </p:childTnLst>
                    </p:cTn>
                  </p:par>
                  <p:par>
                    <p:cTn id="165" fill="hold">
                      <p:stCondLst>
                        <p:cond delay="indefinite"/>
                      </p:stCondLst>
                      <p:childTnLst>
                        <p:par>
                          <p:cTn id="166" fill="hold">
                            <p:stCondLst>
                              <p:cond delay="0"/>
                            </p:stCondLst>
                            <p:childTnLst>
                              <p:par>
                                <p:cTn id="167" nodeType="clickEffect" fill="hold" presetClass="entr" presetID="10">
                                  <p:stCondLst>
                                    <p:cond delay="0"/>
                                  </p:stCondLst>
                                  <p:childTnLst>
                                    <p:set>
                                      <p:cBhvr>
                                        <p:cTn id="168" dur="1" fill="hold">
                                          <p:stCondLst>
                                            <p:cond delay="0"/>
                                          </p:stCondLst>
                                        </p:cTn>
                                        <p:tgtEl>
                                          <p:spTgt spid="118">
                                            <p:txEl>
                                              <p:pRg st="8" end="8"/>
                                            </p:txEl>
                                          </p:spTgt>
                                        </p:tgtEl>
                                        <p:attrNameLst>
                                          <p:attrName>style.visibility</p:attrName>
                                        </p:attrNameLst>
                                      </p:cBhvr>
                                      <p:to>
                                        <p:strVal val="visible"/>
                                      </p:to>
                                    </p:set>
                                    <p:animEffect filter="fade" transition="in">
                                      <p:cBhvr additive="repl">
                                        <p:cTn id="169" dur="1000"/>
                                        <p:tgtEl>
                                          <p:spTgt spid="118">
                                            <p:txEl>
                                              <p:pRg st="8" end="8"/>
                                            </p:txEl>
                                          </p:spTgt>
                                        </p:tgtEl>
                                      </p:cBhvr>
                                    </p:animEffect>
                                  </p:childTnLst>
                                </p:cTn>
                              </p:par>
                            </p:childTnLst>
                          </p:cTn>
                        </p:par>
                      </p:childTnLst>
                    </p:cTn>
                  </p:par>
                  <p:par>
                    <p:cTn id="170" fill="hold">
                      <p:stCondLst>
                        <p:cond delay="indefinite"/>
                      </p:stCondLst>
                      <p:childTnLst>
                        <p:par>
                          <p:cTn id="171" fill="hold">
                            <p:stCondLst>
                              <p:cond delay="0"/>
                            </p:stCondLst>
                            <p:childTnLst>
                              <p:par>
                                <p:cTn id="172" nodeType="clickEffect" fill="hold" presetClass="entr" presetID="10">
                                  <p:stCondLst>
                                    <p:cond delay="0"/>
                                  </p:stCondLst>
                                  <p:childTnLst>
                                    <p:set>
                                      <p:cBhvr>
                                        <p:cTn id="173" dur="1" fill="hold">
                                          <p:stCondLst>
                                            <p:cond delay="0"/>
                                          </p:stCondLst>
                                        </p:cTn>
                                        <p:tgtEl>
                                          <p:spTgt spid="119"/>
                                        </p:tgtEl>
                                        <p:attrNameLst>
                                          <p:attrName>style.visibility</p:attrName>
                                        </p:attrNameLst>
                                      </p:cBhvr>
                                      <p:to>
                                        <p:strVal val="visible"/>
                                      </p:to>
                                    </p:set>
                                    <p:animEffect filter="fade" transition="in">
                                      <p:cBhvr additive="repl">
                                        <p:cTn id="174" dur="1000"/>
                                        <p:tgtEl>
                                          <p:spTgt spid="1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PlaceHolder 1"/>
          <p:cNvSpPr>
            <a:spLocks noGrp="1"/>
          </p:cNvSpPr>
          <p:nvPr>
            <p:ph type="title"/>
          </p:nvPr>
        </p:nvSpPr>
        <p:spPr>
          <a:xfrm>
            <a:off x="53640" y="0"/>
            <a:ext cx="5067720" cy="981000"/>
          </a:xfrm>
          <a:prstGeom prst="rect">
            <a:avLst/>
          </a:prstGeom>
          <a:noFill/>
          <a:ln w="0">
            <a:noFill/>
          </a:ln>
        </p:spPr>
        <p:txBody>
          <a:bodyPr tIns="91440" bIns="91440" anchor="t">
            <a:normAutofit fontScale="72000"/>
          </a:bodyPr>
          <a:p>
            <a:pPr>
              <a:lnSpc>
                <a:spcPct val="100000"/>
              </a:lnSpc>
              <a:buNone/>
              <a:tabLst>
                <a:tab algn="l" pos="0"/>
              </a:tabLst>
            </a:pPr>
            <a:r>
              <a:rPr b="1" lang="en" sz="3600" spc="-1" strike="noStrike">
                <a:solidFill>
                  <a:srgbClr val="ef6c00"/>
                </a:solidFill>
                <a:latin typeface="PT Sans Narrow"/>
                <a:ea typeface="PT Sans Narrow"/>
              </a:rPr>
              <a:t>Plotting Data with Error Bars</a:t>
            </a:r>
            <a:endParaRPr b="0" lang="en-IN" sz="3600" spc="-1" strike="noStrike">
              <a:solidFill>
                <a:srgbClr val="000000"/>
              </a:solidFill>
              <a:latin typeface="Arial"/>
            </a:endParaRPr>
          </a:p>
        </p:txBody>
      </p:sp>
      <p:sp>
        <p:nvSpPr>
          <p:cNvPr id="122" name="PlaceHolder 2"/>
          <p:cNvSpPr>
            <a:spLocks noGrp="1"/>
          </p:cNvSpPr>
          <p:nvPr>
            <p:ph/>
          </p:nvPr>
        </p:nvSpPr>
        <p:spPr>
          <a:xfrm>
            <a:off x="53640" y="786240"/>
            <a:ext cx="9058320" cy="4356720"/>
          </a:xfrm>
          <a:prstGeom prst="rect">
            <a:avLst/>
          </a:prstGeom>
          <a:noFill/>
          <a:ln w="0">
            <a:noFill/>
          </a:ln>
        </p:spPr>
        <p:txBody>
          <a:bodyPr tIns="91440" bIns="91440" anchor="t">
            <a:normAutofit/>
          </a:bodyPr>
          <a:p>
            <a:pPr>
              <a:lnSpc>
                <a:spcPct val="115000"/>
              </a:lnSpc>
              <a:buNone/>
              <a:tabLst>
                <a:tab algn="l" pos="0"/>
              </a:tabLst>
            </a:pPr>
            <a:r>
              <a:rPr b="0" lang="en" sz="1800" spc="-1" strike="noStrike">
                <a:solidFill>
                  <a:srgbClr val="695d46"/>
                </a:solidFill>
                <a:latin typeface="Open Sans"/>
                <a:ea typeface="Open Sans"/>
              </a:rPr>
              <a:t>5.Create a data file with error values in data and plot it in graph.</a:t>
            </a:r>
            <a:endParaRPr b="0" lang="en-IN" sz="1800" spc="-1" strike="noStrike">
              <a:solidFill>
                <a:srgbClr val="000000"/>
              </a:solidFill>
              <a:latin typeface="Arial"/>
            </a:endParaRPr>
          </a:p>
          <a:p>
            <a:pPr>
              <a:lnSpc>
                <a:spcPct val="115000"/>
              </a:lnSpc>
              <a:spcBef>
                <a:spcPts val="1199"/>
              </a:spcBef>
              <a:buNone/>
              <a:tabLst>
                <a:tab algn="l" pos="0"/>
              </a:tabLst>
            </a:pPr>
            <a:r>
              <a:rPr b="0" lang="en" sz="1800" spc="-1" strike="noStrike">
                <a:solidFill>
                  <a:srgbClr val="695d46"/>
                </a:solidFill>
                <a:latin typeface="Open Sans"/>
                <a:ea typeface="Open Sans"/>
              </a:rPr>
              <a:t>Same as graph but we have to add 2 more extra variables for error values.</a:t>
            </a:r>
            <a:endParaRPr b="0" lang="en-IN" sz="1800" spc="-1" strike="noStrike">
              <a:solidFill>
                <a:srgbClr val="000000"/>
              </a:solidFill>
              <a:latin typeface="Arial"/>
            </a:endParaRPr>
          </a:p>
          <a:p>
            <a:pPr>
              <a:lnSpc>
                <a:spcPct val="115000"/>
              </a:lnSpc>
              <a:spcBef>
                <a:spcPts val="1199"/>
              </a:spcBef>
              <a:spcAft>
                <a:spcPts val="1199"/>
              </a:spcAft>
              <a:buNone/>
              <a:tabLst>
                <a:tab algn="l" pos="0"/>
              </a:tabLst>
            </a:pPr>
            <a:endParaRPr b="0" lang="en-IN" sz="1800" spc="-1" strike="noStrike">
              <a:solidFill>
                <a:srgbClr val="000000"/>
              </a:solidFill>
              <a:latin typeface="Arial"/>
            </a:endParaRPr>
          </a:p>
        </p:txBody>
      </p:sp>
      <p:pic>
        <p:nvPicPr>
          <p:cNvPr id="123" name="Google Shape;150;p25" descr=""/>
          <p:cNvPicPr/>
          <p:nvPr/>
        </p:nvPicPr>
        <p:blipFill>
          <a:blip r:embed="rId1"/>
          <a:stretch/>
        </p:blipFill>
        <p:spPr>
          <a:xfrm>
            <a:off x="53640" y="1615320"/>
            <a:ext cx="2832840" cy="3527640"/>
          </a:xfrm>
          <a:prstGeom prst="rect">
            <a:avLst/>
          </a:prstGeom>
          <a:ln w="0">
            <a:noFill/>
          </a:ln>
        </p:spPr>
      </p:pic>
      <p:pic>
        <p:nvPicPr>
          <p:cNvPr id="124" name="Google Shape;151;p25" descr=""/>
          <p:cNvPicPr/>
          <p:nvPr/>
        </p:nvPicPr>
        <p:blipFill>
          <a:blip r:embed="rId2"/>
          <a:stretch/>
        </p:blipFill>
        <p:spPr>
          <a:xfrm>
            <a:off x="2882520" y="1615320"/>
            <a:ext cx="3378960" cy="2586600"/>
          </a:xfrm>
          <a:prstGeom prst="rect">
            <a:avLst/>
          </a:prstGeom>
          <a:ln w="0">
            <a:noFill/>
          </a:ln>
        </p:spPr>
      </p:pic>
      <p:pic>
        <p:nvPicPr>
          <p:cNvPr id="125" name="Google Shape;152;p25" descr=""/>
          <p:cNvPicPr/>
          <p:nvPr/>
        </p:nvPicPr>
        <p:blipFill>
          <a:blip r:embed="rId3"/>
          <a:stretch/>
        </p:blipFill>
        <p:spPr>
          <a:xfrm>
            <a:off x="6300720" y="1615320"/>
            <a:ext cx="1571400" cy="3095280"/>
          </a:xfrm>
          <a:prstGeom prst="rect">
            <a:avLst/>
          </a:prstGeom>
          <a:ln w="0">
            <a:noFill/>
          </a:ln>
        </p:spPr>
      </p:pic>
    </p:spTree>
  </p:cSld>
  <mc:AlternateContent>
    <mc:Choice Requires="p14">
      <p:transition spd="slow" p14:dur="2000"/>
    </mc:Choice>
    <mc:Fallback>
      <p:transition spd="slow"/>
    </mc:Fallback>
  </mc:AlternateContent>
  <p:timing>
    <p:tnLst>
      <p:par>
        <p:cTn id="175" dur="indefinite" restart="never" nodeType="tmRoot">
          <p:childTnLst>
            <p:seq>
              <p:cTn id="176" dur="indefinite" nodeType="mainSeq">
                <p:childTnLst>
                  <p:par>
                    <p:cTn id="177" fill="hold">
                      <p:stCondLst>
                        <p:cond delay="indefinite"/>
                      </p:stCondLst>
                      <p:childTnLst>
                        <p:par>
                          <p:cTn id="178" fill="hold">
                            <p:stCondLst>
                              <p:cond delay="0"/>
                            </p:stCondLst>
                            <p:childTnLst>
                              <p:par>
                                <p:cTn id="179" nodeType="clickEffect" fill="hold" presetClass="entr" presetID="10">
                                  <p:stCondLst>
                                    <p:cond delay="0"/>
                                  </p:stCondLst>
                                  <p:childTnLst>
                                    <p:set>
                                      <p:cBhvr>
                                        <p:cTn id="180" dur="1" fill="hold">
                                          <p:stCondLst>
                                            <p:cond delay="0"/>
                                          </p:stCondLst>
                                        </p:cTn>
                                        <p:tgtEl>
                                          <p:spTgt spid="125"/>
                                        </p:tgtEl>
                                        <p:attrNameLst>
                                          <p:attrName>style.visibility</p:attrName>
                                        </p:attrNameLst>
                                      </p:cBhvr>
                                      <p:to>
                                        <p:strVal val="visible"/>
                                      </p:to>
                                    </p:set>
                                    <p:animEffect filter="fade" transition="in">
                                      <p:cBhvr additive="repl">
                                        <p:cTn id="181" dur="1000"/>
                                        <p:tgtEl>
                                          <p:spTgt spid="125"/>
                                        </p:tgtEl>
                                      </p:cBhvr>
                                    </p:animEffect>
                                  </p:childTnLst>
                                </p:cTn>
                              </p:par>
                            </p:childTnLst>
                          </p:cTn>
                        </p:par>
                      </p:childTnLst>
                    </p:cTn>
                  </p:par>
                  <p:par>
                    <p:cTn id="182" fill="hold">
                      <p:stCondLst>
                        <p:cond delay="indefinite"/>
                      </p:stCondLst>
                      <p:childTnLst>
                        <p:par>
                          <p:cTn id="183" fill="hold">
                            <p:stCondLst>
                              <p:cond delay="0"/>
                            </p:stCondLst>
                            <p:childTnLst>
                              <p:par>
                                <p:cTn id="184" nodeType="clickEffect" fill="hold" presetClass="entr" presetID="10">
                                  <p:stCondLst>
                                    <p:cond delay="0"/>
                                  </p:stCondLst>
                                  <p:childTnLst>
                                    <p:set>
                                      <p:cBhvr>
                                        <p:cTn id="185" dur="1" fill="hold">
                                          <p:stCondLst>
                                            <p:cond delay="0"/>
                                          </p:stCondLst>
                                        </p:cTn>
                                        <p:tgtEl>
                                          <p:spTgt spid="123"/>
                                        </p:tgtEl>
                                        <p:attrNameLst>
                                          <p:attrName>style.visibility</p:attrName>
                                        </p:attrNameLst>
                                      </p:cBhvr>
                                      <p:to>
                                        <p:strVal val="visible"/>
                                      </p:to>
                                    </p:set>
                                    <p:animEffect filter="fade" transition="in">
                                      <p:cBhvr additive="repl">
                                        <p:cTn id="186" dur="1000"/>
                                        <p:tgtEl>
                                          <p:spTgt spid="123"/>
                                        </p:tgtEl>
                                      </p:cBhvr>
                                    </p:animEffect>
                                  </p:childTnLst>
                                </p:cTn>
                              </p:par>
                            </p:childTnLst>
                          </p:cTn>
                        </p:par>
                      </p:childTnLst>
                    </p:cTn>
                  </p:par>
                  <p:par>
                    <p:cTn id="187" fill="hold">
                      <p:stCondLst>
                        <p:cond delay="indefinite"/>
                      </p:stCondLst>
                      <p:childTnLst>
                        <p:par>
                          <p:cTn id="188" fill="hold">
                            <p:stCondLst>
                              <p:cond delay="0"/>
                            </p:stCondLst>
                            <p:childTnLst>
                              <p:par>
                                <p:cTn id="189" nodeType="clickEffect" fill="hold" presetClass="entr" presetID="10">
                                  <p:stCondLst>
                                    <p:cond delay="0"/>
                                  </p:stCondLst>
                                  <p:childTnLst>
                                    <p:set>
                                      <p:cBhvr>
                                        <p:cTn id="190" dur="1" fill="hold">
                                          <p:stCondLst>
                                            <p:cond delay="0"/>
                                          </p:stCondLst>
                                        </p:cTn>
                                        <p:tgtEl>
                                          <p:spTgt spid="124"/>
                                        </p:tgtEl>
                                        <p:attrNameLst>
                                          <p:attrName>style.visibility</p:attrName>
                                        </p:attrNameLst>
                                      </p:cBhvr>
                                      <p:to>
                                        <p:strVal val="visible"/>
                                      </p:to>
                                    </p:set>
                                    <p:animEffect filter="fade" transition="in">
                                      <p:cBhvr additive="repl">
                                        <p:cTn id="191" dur="1000"/>
                                        <p:tgtEl>
                                          <p:spTgt spid="1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1"/>
          <p:cNvSpPr>
            <a:spLocks noGrp="1"/>
          </p:cNvSpPr>
          <p:nvPr>
            <p:ph type="title"/>
          </p:nvPr>
        </p:nvSpPr>
        <p:spPr>
          <a:xfrm>
            <a:off x="0" y="0"/>
            <a:ext cx="8520120" cy="707040"/>
          </a:xfrm>
          <a:prstGeom prst="rect">
            <a:avLst/>
          </a:prstGeom>
          <a:noFill/>
          <a:ln w="0">
            <a:noFill/>
          </a:ln>
        </p:spPr>
        <p:txBody>
          <a:bodyPr tIns="91440" bIns="91440" anchor="t">
            <a:normAutofit fontScale="95000"/>
          </a:bodyPr>
          <a:p>
            <a:pPr>
              <a:lnSpc>
                <a:spcPct val="100000"/>
              </a:lnSpc>
              <a:buNone/>
              <a:tabLst>
                <a:tab algn="l" pos="0"/>
              </a:tabLst>
            </a:pPr>
            <a:r>
              <a:rPr b="1" lang="en" sz="3600" spc="-1" strike="noStrike">
                <a:solidFill>
                  <a:srgbClr val="ef6c00"/>
                </a:solidFill>
                <a:latin typeface="PT Sans Narrow"/>
                <a:ea typeface="PT Sans Narrow"/>
              </a:rPr>
              <a:t>Vertical Error Bars</a:t>
            </a:r>
            <a:endParaRPr b="0" lang="en-IN" sz="3600" spc="-1" strike="noStrike">
              <a:solidFill>
                <a:srgbClr val="000000"/>
              </a:solidFill>
              <a:latin typeface="Arial"/>
            </a:endParaRPr>
          </a:p>
        </p:txBody>
      </p:sp>
      <p:sp>
        <p:nvSpPr>
          <p:cNvPr id="127" name="PlaceHolder 2"/>
          <p:cNvSpPr>
            <a:spLocks noGrp="1"/>
          </p:cNvSpPr>
          <p:nvPr>
            <p:ph/>
          </p:nvPr>
        </p:nvSpPr>
        <p:spPr>
          <a:xfrm>
            <a:off x="5609160" y="1266480"/>
            <a:ext cx="2808000" cy="3337920"/>
          </a:xfrm>
          <a:prstGeom prst="rect">
            <a:avLst/>
          </a:prstGeom>
          <a:noFill/>
          <a:ln w="0">
            <a:noFill/>
          </a:ln>
        </p:spPr>
        <p:txBody>
          <a:bodyPr tIns="91440" bIns="91440" anchor="t">
            <a:normAutofit/>
          </a:bodyPr>
          <a:p>
            <a:endParaRPr b="0" lang="en-IN" sz="1400" spc="-1" strike="noStrike">
              <a:solidFill>
                <a:srgbClr val="000000"/>
              </a:solidFill>
              <a:latin typeface="Arial"/>
            </a:endParaRPr>
          </a:p>
        </p:txBody>
      </p:sp>
      <p:pic>
        <p:nvPicPr>
          <p:cNvPr id="128" name="Google Shape;159;p26" descr=""/>
          <p:cNvPicPr/>
          <p:nvPr/>
        </p:nvPicPr>
        <p:blipFill>
          <a:blip r:embed="rId1"/>
          <a:srcRect l="0" t="0" r="0" b="-2320"/>
          <a:stretch/>
        </p:blipFill>
        <p:spPr>
          <a:xfrm>
            <a:off x="6798240" y="1562760"/>
            <a:ext cx="1289160" cy="2613240"/>
          </a:xfrm>
          <a:prstGeom prst="rect">
            <a:avLst/>
          </a:prstGeom>
          <a:ln w="0">
            <a:noFill/>
          </a:ln>
        </p:spPr>
      </p:pic>
      <p:pic>
        <p:nvPicPr>
          <p:cNvPr id="129" name="Google Shape;160;p26" descr=""/>
          <p:cNvPicPr/>
          <p:nvPr/>
        </p:nvPicPr>
        <p:blipFill>
          <a:blip r:embed="rId2"/>
          <a:srcRect l="0" t="0" r="0" b="220"/>
          <a:stretch/>
        </p:blipFill>
        <p:spPr>
          <a:xfrm>
            <a:off x="39600" y="531000"/>
            <a:ext cx="6350040" cy="4504680"/>
          </a:xfrm>
          <a:prstGeom prst="rect">
            <a:avLst/>
          </a:prstGeom>
          <a:ln w="0">
            <a:noFill/>
          </a:ln>
        </p:spPr>
      </p:pic>
    </p:spTree>
  </p:cSld>
  <mc:AlternateContent>
    <mc:Choice Requires="p14">
      <p:transition spd="slow" p14:dur="2000"/>
    </mc:Choice>
    <mc:Fallback>
      <p:transition spd="slow"/>
    </mc:Fallback>
  </mc:AlternateContent>
  <p:timing>
    <p:tnLst>
      <p:par>
        <p:cTn id="192" dur="indefinite" restart="never" nodeType="tmRoot">
          <p:childTnLst>
            <p:seq>
              <p:cTn id="193" dur="indefinite" nodeType="mainSeq">
                <p:childTnLst>
                  <p:par>
                    <p:cTn id="194" fill="hold">
                      <p:stCondLst>
                        <p:cond delay="indefinite"/>
                      </p:stCondLst>
                      <p:childTnLst>
                        <p:par>
                          <p:cTn id="195" fill="hold">
                            <p:stCondLst>
                              <p:cond delay="0"/>
                            </p:stCondLst>
                            <p:childTnLst>
                              <p:par>
                                <p:cTn id="196" nodeType="clickEffect" fill="hold" presetClass="entr" presetID="10">
                                  <p:stCondLst>
                                    <p:cond delay="0"/>
                                  </p:stCondLst>
                                  <p:childTnLst>
                                    <p:set>
                                      <p:cBhvr>
                                        <p:cTn id="197" dur="1" fill="hold">
                                          <p:stCondLst>
                                            <p:cond delay="0"/>
                                          </p:stCondLst>
                                        </p:cTn>
                                        <p:tgtEl>
                                          <p:spTgt spid="128"/>
                                        </p:tgtEl>
                                        <p:attrNameLst>
                                          <p:attrName>style.visibility</p:attrName>
                                        </p:attrNameLst>
                                      </p:cBhvr>
                                      <p:to>
                                        <p:strVal val="visible"/>
                                      </p:to>
                                    </p:set>
                                    <p:animEffect filter="fade" transition="in">
                                      <p:cBhvr additive="repl">
                                        <p:cTn id="198" dur="1000"/>
                                        <p:tgtEl>
                                          <p:spTgt spid="128"/>
                                        </p:tgtEl>
                                      </p:cBhvr>
                                    </p:animEffect>
                                  </p:childTnLst>
                                </p:cTn>
                              </p:par>
                            </p:childTnLst>
                          </p:cTn>
                        </p:par>
                      </p:childTnLst>
                    </p:cTn>
                  </p:par>
                  <p:par>
                    <p:cTn id="199" fill="hold">
                      <p:stCondLst>
                        <p:cond delay="indefinite"/>
                      </p:stCondLst>
                      <p:childTnLst>
                        <p:par>
                          <p:cTn id="200" fill="hold">
                            <p:stCondLst>
                              <p:cond delay="0"/>
                            </p:stCondLst>
                            <p:childTnLst>
                              <p:par>
                                <p:cTn id="201" nodeType="clickEffect" fill="hold" presetClass="entr" presetID="1">
                                  <p:stCondLst>
                                    <p:cond delay="0"/>
                                  </p:stCondLst>
                                  <p:childTnLst>
                                    <p:set>
                                      <p:cBhvr>
                                        <p:cTn id="202" dur="1" fill="hold">
                                          <p:stCondLst>
                                            <p:cond delay="0"/>
                                          </p:stCondLst>
                                        </p:cTn>
                                        <p:tgtEl>
                                          <p:spTgt spid="12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PlaceHolder 1"/>
          <p:cNvSpPr>
            <a:spLocks noGrp="1"/>
          </p:cNvSpPr>
          <p:nvPr>
            <p:ph type="title"/>
          </p:nvPr>
        </p:nvSpPr>
        <p:spPr>
          <a:xfrm>
            <a:off x="311760" y="444960"/>
            <a:ext cx="8520120" cy="707040"/>
          </a:xfrm>
          <a:prstGeom prst="rect">
            <a:avLst/>
          </a:prstGeom>
          <a:noFill/>
          <a:ln w="0">
            <a:noFill/>
          </a:ln>
        </p:spPr>
        <p:txBody>
          <a:bodyPr tIns="91440" bIns="91440" anchor="t">
            <a:normAutofit fontScale="95000"/>
          </a:bodyPr>
          <a:p>
            <a:pPr>
              <a:lnSpc>
                <a:spcPct val="100000"/>
              </a:lnSpc>
              <a:buNone/>
              <a:tabLst>
                <a:tab algn="l" pos="0"/>
              </a:tabLst>
            </a:pPr>
            <a:r>
              <a:rPr b="1" lang="en" sz="3600" spc="-1" strike="noStrike">
                <a:solidFill>
                  <a:srgbClr val="ef6c00"/>
                </a:solidFill>
                <a:latin typeface="PT Sans Narrow"/>
                <a:ea typeface="PT Sans Narrow"/>
              </a:rPr>
              <a:t>User Defined Functions</a:t>
            </a:r>
            <a:endParaRPr b="0" lang="en-IN" sz="3600" spc="-1" strike="noStrike">
              <a:solidFill>
                <a:srgbClr val="000000"/>
              </a:solidFill>
              <a:latin typeface="Arial"/>
            </a:endParaRPr>
          </a:p>
        </p:txBody>
      </p:sp>
      <p:sp>
        <p:nvSpPr>
          <p:cNvPr id="131" name="PlaceHolder 2"/>
          <p:cNvSpPr>
            <a:spLocks noGrp="1"/>
          </p:cNvSpPr>
          <p:nvPr>
            <p:ph/>
          </p:nvPr>
        </p:nvSpPr>
        <p:spPr>
          <a:xfrm>
            <a:off x="311760" y="1266480"/>
            <a:ext cx="3226680" cy="2644920"/>
          </a:xfrm>
          <a:prstGeom prst="rect">
            <a:avLst/>
          </a:prstGeom>
          <a:noFill/>
          <a:ln w="0">
            <a:noFill/>
          </a:ln>
        </p:spPr>
        <p:txBody>
          <a:bodyPr tIns="91440" bIns="91440" anchor="t">
            <a:normAutofit fontScale="80000"/>
          </a:bodyPr>
          <a:p>
            <a:pPr marL="457200" indent="-299880">
              <a:lnSpc>
                <a:spcPct val="115000"/>
              </a:lnSpc>
              <a:buClr>
                <a:srgbClr val="695d46"/>
              </a:buClr>
              <a:buFont typeface="Open Sans"/>
              <a:buChar char="●"/>
            </a:pPr>
            <a:r>
              <a:rPr b="0" lang="en" sz="1600" spc="-1" strike="noStrike">
                <a:solidFill>
                  <a:srgbClr val="695d46"/>
                </a:solidFill>
                <a:latin typeface="Open Sans"/>
                <a:ea typeface="Open Sans"/>
              </a:rPr>
              <a:t>Void Macro();</a:t>
            </a:r>
            <a:endParaRPr b="0" lang="en-IN" sz="1600" spc="-1" strike="noStrike">
              <a:solidFill>
                <a:srgbClr val="000000"/>
              </a:solidFill>
              <a:latin typeface="Arial"/>
            </a:endParaRPr>
          </a:p>
          <a:p>
            <a:pPr marL="457200" indent="-299880">
              <a:lnSpc>
                <a:spcPct val="115000"/>
              </a:lnSpc>
              <a:buClr>
                <a:srgbClr val="695d46"/>
              </a:buClr>
              <a:buFont typeface="Open Sans"/>
              <a:buChar char="●"/>
            </a:pPr>
            <a:r>
              <a:rPr b="0" lang="en" sz="1600" spc="-1" strike="noStrike">
                <a:solidFill>
                  <a:srgbClr val="695d46"/>
                </a:solidFill>
                <a:latin typeface="Open Sans"/>
                <a:ea typeface="Open Sans"/>
              </a:rPr>
              <a:t>{</a:t>
            </a:r>
            <a:endParaRPr b="0" lang="en-IN" sz="1600" spc="-1" strike="noStrike">
              <a:solidFill>
                <a:srgbClr val="000000"/>
              </a:solidFill>
              <a:latin typeface="Arial"/>
            </a:endParaRPr>
          </a:p>
          <a:p>
            <a:pPr marL="457200" indent="-299880">
              <a:lnSpc>
                <a:spcPct val="115000"/>
              </a:lnSpc>
              <a:buClr>
                <a:srgbClr val="695d46"/>
              </a:buClr>
              <a:buFont typeface="Open Sans"/>
              <a:buChar char="●"/>
            </a:pPr>
            <a:r>
              <a:rPr b="0" lang="en" sz="1600" spc="-1" strike="noStrike">
                <a:solidFill>
                  <a:srgbClr val="695d46"/>
                </a:solidFill>
                <a:latin typeface="Open Sans"/>
                <a:ea typeface="Open Sans"/>
              </a:rPr>
              <a:t>Draw a canvas;</a:t>
            </a:r>
            <a:endParaRPr b="0" lang="en-IN" sz="1600" spc="-1" strike="noStrike">
              <a:solidFill>
                <a:srgbClr val="000000"/>
              </a:solidFill>
              <a:latin typeface="Arial"/>
            </a:endParaRPr>
          </a:p>
          <a:p>
            <a:pPr marL="457200" indent="-299880">
              <a:lnSpc>
                <a:spcPct val="115000"/>
              </a:lnSpc>
              <a:buClr>
                <a:srgbClr val="695d46"/>
              </a:buClr>
              <a:buFont typeface="Open Sans"/>
              <a:buChar char="●"/>
            </a:pPr>
            <a:r>
              <a:rPr b="0" lang="en" sz="1600" spc="-1" strike="noStrike">
                <a:solidFill>
                  <a:srgbClr val="695d46"/>
                </a:solidFill>
                <a:latin typeface="Open Sans"/>
                <a:ea typeface="Open Sans"/>
              </a:rPr>
              <a:t>Create a function and give the arguments like name of the function, function equation and range of the function;</a:t>
            </a:r>
            <a:endParaRPr b="0" lang="en-IN" sz="1600" spc="-1" strike="noStrike">
              <a:solidFill>
                <a:srgbClr val="000000"/>
              </a:solidFill>
              <a:latin typeface="Arial"/>
            </a:endParaRPr>
          </a:p>
          <a:p>
            <a:pPr marL="457200" indent="-299880">
              <a:lnSpc>
                <a:spcPct val="115000"/>
              </a:lnSpc>
              <a:buClr>
                <a:srgbClr val="695d46"/>
              </a:buClr>
              <a:buFont typeface="Open Sans"/>
              <a:buChar char="●"/>
            </a:pPr>
            <a:r>
              <a:rPr b="0" lang="en" sz="1600" spc="-1" strike="noStrike">
                <a:solidFill>
                  <a:srgbClr val="695d46"/>
                </a:solidFill>
                <a:latin typeface="Open Sans"/>
                <a:ea typeface="Open Sans"/>
              </a:rPr>
              <a:t>Set Parameters for function variables</a:t>
            </a:r>
            <a:endParaRPr b="0" lang="en-IN" sz="1600" spc="-1" strike="noStrike">
              <a:solidFill>
                <a:srgbClr val="000000"/>
              </a:solidFill>
              <a:latin typeface="Arial"/>
            </a:endParaRPr>
          </a:p>
          <a:p>
            <a:pPr marL="457200" indent="-299880">
              <a:lnSpc>
                <a:spcPct val="115000"/>
              </a:lnSpc>
              <a:buClr>
                <a:srgbClr val="695d46"/>
              </a:buClr>
              <a:buFont typeface="Open Sans"/>
              <a:buChar char="●"/>
            </a:pPr>
            <a:r>
              <a:rPr b="0" lang="en" sz="1600" spc="-1" strike="noStrike">
                <a:solidFill>
                  <a:srgbClr val="695d46"/>
                </a:solidFill>
                <a:latin typeface="Open Sans"/>
                <a:ea typeface="Open Sans"/>
              </a:rPr>
              <a:t>Draw the function</a:t>
            </a:r>
            <a:endParaRPr b="0" lang="en-IN" sz="1600" spc="-1" strike="noStrike">
              <a:solidFill>
                <a:srgbClr val="000000"/>
              </a:solidFill>
              <a:latin typeface="Arial"/>
            </a:endParaRPr>
          </a:p>
          <a:p>
            <a:pPr marL="457200" indent="-299880">
              <a:lnSpc>
                <a:spcPct val="115000"/>
              </a:lnSpc>
              <a:buClr>
                <a:srgbClr val="695d46"/>
              </a:buClr>
              <a:buFont typeface="Open Sans"/>
              <a:buChar char="●"/>
            </a:pPr>
            <a:r>
              <a:rPr b="0" lang="en" sz="1600" spc="-1" strike="noStrike">
                <a:solidFill>
                  <a:srgbClr val="695d46"/>
                </a:solidFill>
                <a:latin typeface="Open Sans"/>
                <a:ea typeface="Open Sans"/>
              </a:rPr>
              <a:t>}</a:t>
            </a:r>
            <a:endParaRPr b="0" lang="en-IN" sz="1600" spc="-1" strike="noStrike">
              <a:solidFill>
                <a:srgbClr val="000000"/>
              </a:solidFill>
              <a:latin typeface="Arial"/>
            </a:endParaRPr>
          </a:p>
          <a:p>
            <a:pPr>
              <a:lnSpc>
                <a:spcPct val="115000"/>
              </a:lnSpc>
              <a:spcBef>
                <a:spcPts val="1199"/>
              </a:spcBef>
              <a:buNone/>
              <a:tabLst>
                <a:tab algn="l" pos="0"/>
              </a:tabLst>
            </a:pPr>
            <a:endParaRPr b="0" lang="en-IN" sz="1600" spc="-1" strike="noStrike">
              <a:solidFill>
                <a:srgbClr val="000000"/>
              </a:solidFill>
              <a:latin typeface="Arial"/>
            </a:endParaRPr>
          </a:p>
        </p:txBody>
      </p:sp>
      <p:pic>
        <p:nvPicPr>
          <p:cNvPr id="132" name="Google Shape;167;p27" descr=""/>
          <p:cNvPicPr/>
          <p:nvPr/>
        </p:nvPicPr>
        <p:blipFill>
          <a:blip r:embed="rId1"/>
          <a:stretch/>
        </p:blipFill>
        <p:spPr>
          <a:xfrm>
            <a:off x="2485800" y="3187800"/>
            <a:ext cx="2392200" cy="1776240"/>
          </a:xfrm>
          <a:prstGeom prst="rect">
            <a:avLst/>
          </a:prstGeom>
          <a:ln w="0">
            <a:noFill/>
          </a:ln>
        </p:spPr>
      </p:pic>
      <p:pic>
        <p:nvPicPr>
          <p:cNvPr id="133" name="Google Shape;168;p27" descr=""/>
          <p:cNvPicPr/>
          <p:nvPr/>
        </p:nvPicPr>
        <p:blipFill>
          <a:blip r:embed="rId2"/>
          <a:srcRect l="0" t="0" r="1066" b="0"/>
          <a:stretch/>
        </p:blipFill>
        <p:spPr>
          <a:xfrm>
            <a:off x="5444640" y="766440"/>
            <a:ext cx="3545640" cy="3954600"/>
          </a:xfrm>
          <a:prstGeom prst="rect">
            <a:avLst/>
          </a:prstGeom>
          <a:ln w="0">
            <a:noFill/>
          </a:ln>
        </p:spPr>
      </p:pic>
    </p:spTree>
  </p:cSld>
  <mc:AlternateContent>
    <mc:Choice Requires="p14">
      <p:transition spd="slow" p14:dur="2000"/>
    </mc:Choice>
    <mc:Fallback>
      <p:transition spd="slow"/>
    </mc:Fallback>
  </mc:AlternateContent>
  <p:timing>
    <p:tnLst>
      <p:par>
        <p:cTn id="203" dur="indefinite" restart="never" nodeType="tmRoot">
          <p:childTnLst>
            <p:seq>
              <p:cTn id="204" dur="indefinite" nodeType="mainSeq">
                <p:childTnLst>
                  <p:par>
                    <p:cTn id="205" fill="hold">
                      <p:stCondLst>
                        <p:cond delay="indefinite"/>
                      </p:stCondLst>
                      <p:childTnLst>
                        <p:par>
                          <p:cTn id="206" fill="hold">
                            <p:stCondLst>
                              <p:cond delay="0"/>
                            </p:stCondLst>
                            <p:childTnLst>
                              <p:par>
                                <p:cTn id="207" nodeType="clickEffect" fill="hold" presetClass="entr" presetID="1">
                                  <p:stCondLst>
                                    <p:cond delay="0"/>
                                  </p:stCondLst>
                                  <p:childTnLst>
                                    <p:set>
                                      <p:cBhvr>
                                        <p:cTn id="208" dur="1" fill="hold">
                                          <p:stCondLst>
                                            <p:cond delay="0"/>
                                          </p:stCondLst>
                                        </p:cTn>
                                        <p:tgtEl>
                                          <p:spTgt spid="131"/>
                                        </p:tgtEl>
                                        <p:attrNameLst>
                                          <p:attrName>style.visibility</p:attrName>
                                        </p:attrNameLst>
                                      </p:cBhvr>
                                      <p:to>
                                        <p:strVal val="visible"/>
                                      </p:to>
                                    </p:set>
                                  </p:childTnLst>
                                </p:cTn>
                              </p:par>
                            </p:childTnLst>
                          </p:cTn>
                        </p:par>
                      </p:childTnLst>
                    </p:cTn>
                  </p:par>
                  <p:par>
                    <p:cTn id="209" fill="hold">
                      <p:stCondLst>
                        <p:cond delay="indefinite"/>
                      </p:stCondLst>
                      <p:childTnLst>
                        <p:par>
                          <p:cTn id="210" fill="hold">
                            <p:stCondLst>
                              <p:cond delay="0"/>
                            </p:stCondLst>
                            <p:childTnLst>
                              <p:par>
                                <p:cTn id="211" nodeType="clickEffect" fill="hold" presetClass="entr" presetID="10">
                                  <p:stCondLst>
                                    <p:cond delay="0"/>
                                  </p:stCondLst>
                                  <p:childTnLst>
                                    <p:set>
                                      <p:cBhvr>
                                        <p:cTn id="212" dur="1" fill="hold">
                                          <p:stCondLst>
                                            <p:cond delay="0"/>
                                          </p:stCondLst>
                                        </p:cTn>
                                        <p:tgtEl>
                                          <p:spTgt spid="133"/>
                                        </p:tgtEl>
                                        <p:attrNameLst>
                                          <p:attrName>style.visibility</p:attrName>
                                        </p:attrNameLst>
                                      </p:cBhvr>
                                      <p:to>
                                        <p:strVal val="visible"/>
                                      </p:to>
                                    </p:set>
                                    <p:animEffect filter="fade" transition="in">
                                      <p:cBhvr additive="repl">
                                        <p:cTn id="213" dur="1000"/>
                                        <p:tgtEl>
                                          <p:spTgt spid="133"/>
                                        </p:tgtEl>
                                      </p:cBhvr>
                                    </p:animEffect>
                                  </p:childTnLst>
                                </p:cTn>
                              </p:par>
                            </p:childTnLst>
                          </p:cTn>
                        </p:par>
                      </p:childTnLst>
                    </p:cTn>
                  </p:par>
                  <p:par>
                    <p:cTn id="214" fill="hold">
                      <p:stCondLst>
                        <p:cond delay="indefinite"/>
                      </p:stCondLst>
                      <p:childTnLst>
                        <p:par>
                          <p:cTn id="215" fill="hold">
                            <p:stCondLst>
                              <p:cond delay="0"/>
                            </p:stCondLst>
                            <p:childTnLst>
                              <p:par>
                                <p:cTn id="216" nodeType="clickEffect" fill="hold" presetClass="entr" presetID="10">
                                  <p:stCondLst>
                                    <p:cond delay="0"/>
                                  </p:stCondLst>
                                  <p:childTnLst>
                                    <p:set>
                                      <p:cBhvr>
                                        <p:cTn id="217" dur="1" fill="hold">
                                          <p:stCondLst>
                                            <p:cond delay="0"/>
                                          </p:stCondLst>
                                        </p:cTn>
                                        <p:tgtEl>
                                          <p:spTgt spid="132"/>
                                        </p:tgtEl>
                                        <p:attrNameLst>
                                          <p:attrName>style.visibility</p:attrName>
                                        </p:attrNameLst>
                                      </p:cBhvr>
                                      <p:to>
                                        <p:strVal val="visible"/>
                                      </p:to>
                                    </p:set>
                                    <p:animEffect filter="fade" transition="in">
                                      <p:cBhvr additive="repl">
                                        <p:cTn id="218" dur="1000"/>
                                        <p:tgtEl>
                                          <p:spTgt spid="1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0" y="0"/>
            <a:ext cx="8520120" cy="707040"/>
          </a:xfrm>
          <a:prstGeom prst="rect">
            <a:avLst/>
          </a:prstGeom>
          <a:noFill/>
          <a:ln w="0">
            <a:noFill/>
          </a:ln>
        </p:spPr>
        <p:txBody>
          <a:bodyPr tIns="91440" bIns="91440" anchor="t">
            <a:normAutofit fontScale="95000"/>
          </a:bodyPr>
          <a:p>
            <a:pPr>
              <a:lnSpc>
                <a:spcPct val="100000"/>
              </a:lnSpc>
              <a:buNone/>
              <a:tabLst>
                <a:tab algn="l" pos="0"/>
              </a:tabLst>
            </a:pPr>
            <a:r>
              <a:rPr b="1" lang="en" sz="3600" spc="-1" strike="noStrike">
                <a:solidFill>
                  <a:srgbClr val="ef6c00"/>
                </a:solidFill>
                <a:latin typeface="PT Sans Narrow"/>
                <a:ea typeface="PT Sans Narrow"/>
              </a:rPr>
              <a:t>TFile</a:t>
            </a:r>
            <a:r>
              <a:rPr b="1" lang="en" sz="3600" spc="-1" strike="noStrike">
                <a:solidFill>
                  <a:srgbClr val="ef6c00"/>
                </a:solidFill>
                <a:latin typeface="PT Sans Narrow"/>
                <a:ea typeface="PT Sans Narrow"/>
              </a:rPr>
              <a:t>	</a:t>
            </a:r>
            <a:endParaRPr b="0" lang="en-IN" sz="3600" spc="-1" strike="noStrike">
              <a:solidFill>
                <a:srgbClr val="000000"/>
              </a:solidFill>
              <a:latin typeface="Arial"/>
            </a:endParaRPr>
          </a:p>
          <a:p>
            <a:pPr>
              <a:lnSpc>
                <a:spcPct val="100000"/>
              </a:lnSpc>
              <a:buNone/>
              <a:tabLst>
                <a:tab algn="l" pos="0"/>
              </a:tabLst>
            </a:pPr>
            <a:endParaRPr b="0" lang="en-IN" sz="3600" spc="-1" strike="noStrike">
              <a:solidFill>
                <a:srgbClr val="000000"/>
              </a:solidFill>
              <a:latin typeface="Arial"/>
            </a:endParaRPr>
          </a:p>
        </p:txBody>
      </p:sp>
      <p:sp>
        <p:nvSpPr>
          <p:cNvPr id="135" name="PlaceHolder 2"/>
          <p:cNvSpPr>
            <a:spLocks noGrp="1"/>
          </p:cNvSpPr>
          <p:nvPr>
            <p:ph/>
          </p:nvPr>
        </p:nvSpPr>
        <p:spPr>
          <a:xfrm>
            <a:off x="50040" y="607320"/>
            <a:ext cx="3101760" cy="2028600"/>
          </a:xfrm>
          <a:prstGeom prst="rect">
            <a:avLst/>
          </a:prstGeom>
          <a:noFill/>
          <a:ln w="0">
            <a:noFill/>
          </a:ln>
        </p:spPr>
        <p:txBody>
          <a:bodyPr tIns="91440" bIns="91440" anchor="t">
            <a:normAutofit fontScale="96000"/>
          </a:bodyPr>
          <a:p>
            <a:pPr marL="457200" indent="-296640">
              <a:lnSpc>
                <a:spcPct val="115000"/>
              </a:lnSpc>
              <a:buClr>
                <a:srgbClr val="695d46"/>
              </a:buClr>
              <a:buFont typeface="Open Sans"/>
              <a:buChar char="●"/>
            </a:pPr>
            <a:r>
              <a:rPr b="0" lang="en" sz="1070" spc="-1" strike="noStrike">
                <a:solidFill>
                  <a:srgbClr val="695d46"/>
                </a:solidFill>
                <a:latin typeface="Open Sans"/>
                <a:ea typeface="Open Sans"/>
              </a:rPr>
              <a:t>TFile is a class which is used to read ,write and manipulate root files which are binary </a:t>
            </a:r>
            <a:r>
              <a:rPr b="0" lang="en" sz="1070" spc="-1" strike="noStrike">
                <a:solidFill>
                  <a:srgbClr val="695d46"/>
                </a:solidFill>
                <a:latin typeface="Open Sans"/>
                <a:ea typeface="Open Sans"/>
              </a:rPr>
              <a:t>files used to storage large amounts of data in a structured way.</a:t>
            </a:r>
            <a:endParaRPr b="0" lang="en-IN" sz="1070" spc="-1" strike="noStrike">
              <a:solidFill>
                <a:srgbClr val="000000"/>
              </a:solidFill>
              <a:latin typeface="Arial"/>
            </a:endParaRPr>
          </a:p>
          <a:p>
            <a:pPr marL="457200" indent="-296640">
              <a:lnSpc>
                <a:spcPct val="115000"/>
              </a:lnSpc>
              <a:buClr>
                <a:srgbClr val="695d46"/>
              </a:buClr>
              <a:buFont typeface="Open Sans"/>
              <a:buChar char="●"/>
            </a:pPr>
            <a:r>
              <a:rPr b="0" lang="en" sz="1070" spc="-1" strike="noStrike">
                <a:solidFill>
                  <a:srgbClr val="695d46"/>
                </a:solidFill>
                <a:latin typeface="Open Sans"/>
                <a:ea typeface="Open Sans"/>
              </a:rPr>
              <a:t>With TFile, users can create new ROOT files, open existing files, and browse the contents </a:t>
            </a:r>
            <a:r>
              <a:rPr b="0" lang="en" sz="1070" spc="-1" strike="noStrike">
                <a:solidFill>
                  <a:srgbClr val="695d46"/>
                </a:solidFill>
                <a:latin typeface="Open Sans"/>
                <a:ea typeface="Open Sans"/>
              </a:rPr>
              <a:t>of a file. It also provides methods for reading and writing data to and from ROOT files.</a:t>
            </a:r>
            <a:endParaRPr b="0" lang="en-IN" sz="1070" spc="-1" strike="noStrike">
              <a:solidFill>
                <a:srgbClr val="000000"/>
              </a:solidFill>
              <a:latin typeface="Arial"/>
            </a:endParaRPr>
          </a:p>
          <a:p>
            <a:pPr>
              <a:lnSpc>
                <a:spcPct val="115000"/>
              </a:lnSpc>
              <a:spcBef>
                <a:spcPts val="1199"/>
              </a:spcBef>
              <a:spcAft>
                <a:spcPts val="1199"/>
              </a:spcAft>
              <a:buNone/>
              <a:tabLst>
                <a:tab algn="l" pos="0"/>
              </a:tabLst>
            </a:pPr>
            <a:endParaRPr b="0" lang="en-IN" sz="1800" spc="-1" strike="noStrike">
              <a:solidFill>
                <a:srgbClr val="000000"/>
              </a:solidFill>
              <a:latin typeface="Arial"/>
            </a:endParaRPr>
          </a:p>
        </p:txBody>
      </p:sp>
      <p:sp>
        <p:nvSpPr>
          <p:cNvPr id="136" name="Google Shape;175;p28"/>
          <p:cNvSpPr/>
          <p:nvPr/>
        </p:nvSpPr>
        <p:spPr>
          <a:xfrm>
            <a:off x="3474360" y="573120"/>
            <a:ext cx="2012760" cy="608760"/>
          </a:xfrm>
          <a:prstGeom prst="rect">
            <a:avLst/>
          </a:prstGeom>
          <a:noFill/>
          <a:ln w="0">
            <a:noFill/>
          </a:ln>
        </p:spPr>
        <p:style>
          <a:lnRef idx="0"/>
          <a:fillRef idx="0"/>
          <a:effectRef idx="0"/>
          <a:fontRef idx="minor"/>
        </p:style>
        <p:txBody>
          <a:bodyPr tIns="91440" bIns="91440" anchor="t">
            <a:spAutoFit/>
          </a:bodyPr>
          <a:p>
            <a:pPr>
              <a:lnSpc>
                <a:spcPct val="100000"/>
              </a:lnSpc>
              <a:buNone/>
              <a:tabLst>
                <a:tab algn="l" pos="0"/>
              </a:tabLst>
            </a:pPr>
            <a:r>
              <a:rPr b="0" lang="en" sz="1400" spc="-1" strike="noStrike">
                <a:solidFill>
                  <a:srgbClr val="000000"/>
                </a:solidFill>
                <a:latin typeface="Open Sans"/>
                <a:ea typeface="Open Sans"/>
              </a:rPr>
              <a:t>Storing and Loading an object In a TFile</a:t>
            </a:r>
            <a:endParaRPr b="0" lang="en-IN" sz="1400" spc="-1" strike="noStrike">
              <a:latin typeface="Arial"/>
            </a:endParaRPr>
          </a:p>
        </p:txBody>
      </p:sp>
      <p:pic>
        <p:nvPicPr>
          <p:cNvPr id="137" name="Google Shape;176;p28" descr=""/>
          <p:cNvPicPr/>
          <p:nvPr/>
        </p:nvPicPr>
        <p:blipFill>
          <a:blip r:embed="rId1"/>
          <a:stretch/>
        </p:blipFill>
        <p:spPr>
          <a:xfrm>
            <a:off x="5609160" y="36360"/>
            <a:ext cx="3590640" cy="2984400"/>
          </a:xfrm>
          <a:prstGeom prst="rect">
            <a:avLst/>
          </a:prstGeom>
          <a:ln w="0">
            <a:noFill/>
          </a:ln>
        </p:spPr>
      </p:pic>
      <p:pic>
        <p:nvPicPr>
          <p:cNvPr id="138" name="Google Shape;177;p28" descr=""/>
          <p:cNvPicPr/>
          <p:nvPr/>
        </p:nvPicPr>
        <p:blipFill>
          <a:blip r:embed="rId2"/>
          <a:stretch/>
        </p:blipFill>
        <p:spPr>
          <a:xfrm>
            <a:off x="5139720" y="3051720"/>
            <a:ext cx="4060080" cy="1881720"/>
          </a:xfrm>
          <a:prstGeom prst="rect">
            <a:avLst/>
          </a:prstGeom>
          <a:ln w="0">
            <a:noFill/>
          </a:ln>
        </p:spPr>
      </p:pic>
      <p:pic>
        <p:nvPicPr>
          <p:cNvPr id="139" name="Google Shape;178;p28" descr=""/>
          <p:cNvPicPr/>
          <p:nvPr/>
        </p:nvPicPr>
        <p:blipFill>
          <a:blip r:embed="rId3"/>
          <a:stretch/>
        </p:blipFill>
        <p:spPr>
          <a:xfrm>
            <a:off x="159480" y="2208240"/>
            <a:ext cx="4469040" cy="2202120"/>
          </a:xfrm>
          <a:prstGeom prst="rect">
            <a:avLst/>
          </a:prstGeom>
          <a:ln w="0">
            <a:noFill/>
          </a:ln>
        </p:spPr>
      </p:pic>
    </p:spTree>
  </p:cSld>
  <mc:AlternateContent>
    <mc:Choice Requires="p14">
      <p:transition spd="slow" p14:dur="2000"/>
    </mc:Choice>
    <mc:Fallback>
      <p:transition spd="slow"/>
    </mc:Fallback>
  </mc:AlternateContent>
  <p:timing>
    <p:tnLst>
      <p:par>
        <p:cTn id="219" dur="indefinite" restart="never" nodeType="tmRoot">
          <p:childTnLst>
            <p:seq>
              <p:cTn id="220" dur="indefinite" nodeType="mainSeq">
                <p:childTnLst>
                  <p:par>
                    <p:cTn id="221" fill="hold">
                      <p:stCondLst>
                        <p:cond delay="indefinite"/>
                      </p:stCondLst>
                      <p:childTnLst>
                        <p:par>
                          <p:cTn id="222" fill="hold">
                            <p:stCondLst>
                              <p:cond delay="0"/>
                            </p:stCondLst>
                            <p:childTnLst>
                              <p:par>
                                <p:cTn id="223" nodeType="clickEffect" fill="hold" presetClass="entr" presetID="10">
                                  <p:stCondLst>
                                    <p:cond delay="0"/>
                                  </p:stCondLst>
                                  <p:childTnLst>
                                    <p:set>
                                      <p:cBhvr>
                                        <p:cTn id="224" dur="1" fill="hold">
                                          <p:stCondLst>
                                            <p:cond delay="0"/>
                                          </p:stCondLst>
                                        </p:cTn>
                                        <p:tgtEl>
                                          <p:spTgt spid="137"/>
                                        </p:tgtEl>
                                        <p:attrNameLst>
                                          <p:attrName>style.visibility</p:attrName>
                                        </p:attrNameLst>
                                      </p:cBhvr>
                                      <p:to>
                                        <p:strVal val="visible"/>
                                      </p:to>
                                    </p:set>
                                    <p:animEffect filter="fade" transition="in">
                                      <p:cBhvr additive="repl">
                                        <p:cTn id="225" dur="1000"/>
                                        <p:tgtEl>
                                          <p:spTgt spid="137"/>
                                        </p:tgtEl>
                                      </p:cBhvr>
                                    </p:animEffect>
                                  </p:childTnLst>
                                </p:cTn>
                              </p:par>
                            </p:childTnLst>
                          </p:cTn>
                        </p:par>
                      </p:childTnLst>
                    </p:cTn>
                  </p:par>
                  <p:par>
                    <p:cTn id="226" fill="hold">
                      <p:stCondLst>
                        <p:cond delay="indefinite"/>
                      </p:stCondLst>
                      <p:childTnLst>
                        <p:par>
                          <p:cTn id="227" fill="hold">
                            <p:stCondLst>
                              <p:cond delay="0"/>
                            </p:stCondLst>
                            <p:childTnLst>
                              <p:par>
                                <p:cTn id="228" nodeType="clickEffect" fill="hold" presetClass="entr" presetID="10">
                                  <p:stCondLst>
                                    <p:cond delay="0"/>
                                  </p:stCondLst>
                                  <p:childTnLst>
                                    <p:set>
                                      <p:cBhvr>
                                        <p:cTn id="229" dur="1" fill="hold">
                                          <p:stCondLst>
                                            <p:cond delay="0"/>
                                          </p:stCondLst>
                                        </p:cTn>
                                        <p:tgtEl>
                                          <p:spTgt spid="139"/>
                                        </p:tgtEl>
                                        <p:attrNameLst>
                                          <p:attrName>style.visibility</p:attrName>
                                        </p:attrNameLst>
                                      </p:cBhvr>
                                      <p:to>
                                        <p:strVal val="visible"/>
                                      </p:to>
                                    </p:set>
                                    <p:animEffect filter="fade" transition="in">
                                      <p:cBhvr additive="repl">
                                        <p:cTn id="230" dur="1000"/>
                                        <p:tgtEl>
                                          <p:spTgt spid="139"/>
                                        </p:tgtEl>
                                      </p:cBhvr>
                                    </p:animEffect>
                                  </p:childTnLst>
                                </p:cTn>
                              </p:par>
                            </p:childTnLst>
                          </p:cTn>
                        </p:par>
                      </p:childTnLst>
                    </p:cTn>
                  </p:par>
                  <p:par>
                    <p:cTn id="231" fill="hold">
                      <p:stCondLst>
                        <p:cond delay="indefinite"/>
                      </p:stCondLst>
                      <p:childTnLst>
                        <p:par>
                          <p:cTn id="232" fill="hold">
                            <p:stCondLst>
                              <p:cond delay="0"/>
                            </p:stCondLst>
                            <p:childTnLst>
                              <p:par>
                                <p:cTn id="233" nodeType="clickEffect" fill="hold" presetClass="entr" presetID="10">
                                  <p:stCondLst>
                                    <p:cond delay="0"/>
                                  </p:stCondLst>
                                  <p:childTnLst>
                                    <p:set>
                                      <p:cBhvr>
                                        <p:cTn id="234" dur="1" fill="hold">
                                          <p:stCondLst>
                                            <p:cond delay="0"/>
                                          </p:stCondLst>
                                        </p:cTn>
                                        <p:tgtEl>
                                          <p:spTgt spid="138"/>
                                        </p:tgtEl>
                                        <p:attrNameLst>
                                          <p:attrName>style.visibility</p:attrName>
                                        </p:attrNameLst>
                                      </p:cBhvr>
                                      <p:to>
                                        <p:strVal val="visible"/>
                                      </p:to>
                                    </p:set>
                                    <p:animEffect filter="fade" transition="in">
                                      <p:cBhvr additive="repl">
                                        <p:cTn id="235" dur="1000"/>
                                        <p:tgtEl>
                                          <p:spTgt spid="1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PlaceHolder 1"/>
          <p:cNvSpPr>
            <a:spLocks noGrp="1"/>
          </p:cNvSpPr>
          <p:nvPr>
            <p:ph type="title"/>
          </p:nvPr>
        </p:nvSpPr>
        <p:spPr>
          <a:xfrm>
            <a:off x="311760" y="444960"/>
            <a:ext cx="8520120" cy="707040"/>
          </a:xfrm>
          <a:prstGeom prst="rect">
            <a:avLst/>
          </a:prstGeom>
          <a:noFill/>
          <a:ln w="0">
            <a:noFill/>
          </a:ln>
        </p:spPr>
        <p:txBody>
          <a:bodyPr tIns="91440" bIns="91440" anchor="t">
            <a:normAutofit fontScale="95000"/>
          </a:bodyPr>
          <a:p>
            <a:pPr>
              <a:lnSpc>
                <a:spcPct val="100000"/>
              </a:lnSpc>
              <a:buNone/>
              <a:tabLst>
                <a:tab algn="l" pos="0"/>
              </a:tabLst>
            </a:pPr>
            <a:r>
              <a:rPr b="1" lang="en" sz="3600" spc="-1" strike="noStrike">
                <a:solidFill>
                  <a:srgbClr val="ef6c00"/>
                </a:solidFill>
                <a:latin typeface="PT Sans Narrow"/>
                <a:ea typeface="PT Sans Narrow"/>
              </a:rPr>
              <a:t>Reading a File</a:t>
            </a:r>
            <a:endParaRPr b="0" lang="en-IN" sz="3600" spc="-1" strike="noStrike">
              <a:solidFill>
                <a:srgbClr val="000000"/>
              </a:solidFill>
              <a:latin typeface="Arial"/>
            </a:endParaRPr>
          </a:p>
        </p:txBody>
      </p:sp>
      <p:sp>
        <p:nvSpPr>
          <p:cNvPr id="141" name="PlaceHolder 2"/>
          <p:cNvSpPr>
            <a:spLocks noGrp="1"/>
          </p:cNvSpPr>
          <p:nvPr>
            <p:ph/>
          </p:nvPr>
        </p:nvSpPr>
        <p:spPr>
          <a:xfrm>
            <a:off x="311760" y="1266480"/>
            <a:ext cx="2567520" cy="2214720"/>
          </a:xfrm>
          <a:prstGeom prst="rect">
            <a:avLst/>
          </a:prstGeom>
          <a:noFill/>
          <a:ln w="0">
            <a:noFill/>
          </a:ln>
        </p:spPr>
        <p:txBody>
          <a:bodyPr tIns="91440" bIns="91440" anchor="t">
            <a:normAutofit/>
          </a:bodyPr>
          <a:p>
            <a:pPr>
              <a:lnSpc>
                <a:spcPct val="95000"/>
              </a:lnSpc>
              <a:buNone/>
              <a:tabLst>
                <a:tab algn="l" pos="0"/>
              </a:tabLst>
            </a:pPr>
            <a:r>
              <a:rPr b="0" lang="en" sz="1200" spc="-1" strike="noStrike">
                <a:solidFill>
                  <a:srgbClr val="695d46"/>
                </a:solidFill>
                <a:latin typeface="Open Sans"/>
                <a:ea typeface="Open Sans"/>
              </a:rPr>
              <a:t>We have to call the file by using the TFile class.</a:t>
            </a:r>
            <a:endParaRPr b="0" lang="en-IN" sz="1200" spc="-1" strike="noStrike">
              <a:solidFill>
                <a:srgbClr val="000000"/>
              </a:solidFill>
              <a:latin typeface="Arial"/>
            </a:endParaRPr>
          </a:p>
          <a:p>
            <a:pPr>
              <a:lnSpc>
                <a:spcPct val="95000"/>
              </a:lnSpc>
              <a:spcBef>
                <a:spcPts val="1199"/>
              </a:spcBef>
              <a:buNone/>
              <a:tabLst>
                <a:tab algn="l" pos="0"/>
              </a:tabLst>
            </a:pPr>
            <a:r>
              <a:rPr b="0" lang="en" sz="1200" spc="-1" strike="noStrike">
                <a:solidFill>
                  <a:srgbClr val="695d46"/>
                </a:solidFill>
                <a:latin typeface="Open Sans"/>
                <a:ea typeface="Open Sans"/>
              </a:rPr>
              <a:t>Next we have to call the histogram or graph whatever inside that file using the preferred TH1F or TH1D.</a:t>
            </a:r>
            <a:endParaRPr b="0" lang="en-IN" sz="1200" spc="-1" strike="noStrike">
              <a:solidFill>
                <a:srgbClr val="000000"/>
              </a:solidFill>
              <a:latin typeface="Arial"/>
            </a:endParaRPr>
          </a:p>
        </p:txBody>
      </p:sp>
      <p:pic>
        <p:nvPicPr>
          <p:cNvPr id="142" name="Google Shape;185;p29" descr=""/>
          <p:cNvPicPr/>
          <p:nvPr/>
        </p:nvPicPr>
        <p:blipFill>
          <a:blip r:embed="rId1"/>
          <a:stretch/>
        </p:blipFill>
        <p:spPr>
          <a:xfrm>
            <a:off x="5124960" y="107280"/>
            <a:ext cx="4018680" cy="2564280"/>
          </a:xfrm>
          <a:prstGeom prst="rect">
            <a:avLst/>
          </a:prstGeom>
          <a:ln w="0">
            <a:noFill/>
          </a:ln>
        </p:spPr>
      </p:pic>
      <p:pic>
        <p:nvPicPr>
          <p:cNvPr id="143" name="Google Shape;186;p29" descr=""/>
          <p:cNvPicPr/>
          <p:nvPr/>
        </p:nvPicPr>
        <p:blipFill>
          <a:blip r:embed="rId2"/>
          <a:stretch/>
        </p:blipFill>
        <p:spPr>
          <a:xfrm>
            <a:off x="754200" y="2795760"/>
            <a:ext cx="2834640" cy="2166120"/>
          </a:xfrm>
          <a:prstGeom prst="rect">
            <a:avLst/>
          </a:prstGeom>
          <a:ln w="0">
            <a:noFill/>
          </a:ln>
        </p:spPr>
      </p:pic>
    </p:spTree>
  </p:cSld>
  <mc:AlternateContent>
    <mc:Choice Requires="p14">
      <p:transition spd="slow" p14:dur="2000"/>
    </mc:Choice>
    <mc:Fallback>
      <p:transition spd="slow"/>
    </mc:Fallback>
  </mc:AlternateContent>
  <p:timing>
    <p:tnLst>
      <p:par>
        <p:cTn id="236" dur="indefinite" restart="never" nodeType="tmRoot">
          <p:childTnLst>
            <p:seq>
              <p:cTn id="237" dur="indefinite" nodeType="mainSeq">
                <p:childTnLst>
                  <p:par>
                    <p:cTn id="238" fill="hold">
                      <p:stCondLst>
                        <p:cond delay="indefinite"/>
                      </p:stCondLst>
                      <p:childTnLst>
                        <p:par>
                          <p:cTn id="239" fill="hold">
                            <p:stCondLst>
                              <p:cond delay="0"/>
                            </p:stCondLst>
                            <p:childTnLst>
                              <p:par>
                                <p:cTn id="240" nodeType="clickEffect" fill="hold" presetClass="entr" presetID="10">
                                  <p:stCondLst>
                                    <p:cond delay="0"/>
                                  </p:stCondLst>
                                  <p:childTnLst>
                                    <p:set>
                                      <p:cBhvr>
                                        <p:cTn id="241" dur="1" fill="hold">
                                          <p:stCondLst>
                                            <p:cond delay="0"/>
                                          </p:stCondLst>
                                        </p:cTn>
                                        <p:tgtEl>
                                          <p:spTgt spid="141">
                                            <p:txEl>
                                              <p:pRg st="0" end="0"/>
                                            </p:txEl>
                                          </p:spTgt>
                                        </p:tgtEl>
                                        <p:attrNameLst>
                                          <p:attrName>style.visibility</p:attrName>
                                        </p:attrNameLst>
                                      </p:cBhvr>
                                      <p:to>
                                        <p:strVal val="visible"/>
                                      </p:to>
                                    </p:set>
                                    <p:animEffect filter="fade" transition="in">
                                      <p:cBhvr additive="repl">
                                        <p:cTn id="242" dur="1000"/>
                                        <p:tgtEl>
                                          <p:spTgt spid="141">
                                            <p:txEl>
                                              <p:pRg st="0" end="0"/>
                                            </p:txEl>
                                          </p:spTgt>
                                        </p:tgtEl>
                                      </p:cBhvr>
                                    </p:animEffect>
                                  </p:childTnLst>
                                </p:cTn>
                              </p:par>
                            </p:childTnLst>
                          </p:cTn>
                        </p:par>
                      </p:childTnLst>
                    </p:cTn>
                  </p:par>
                  <p:par>
                    <p:cTn id="243" fill="hold">
                      <p:stCondLst>
                        <p:cond delay="indefinite"/>
                      </p:stCondLst>
                      <p:childTnLst>
                        <p:par>
                          <p:cTn id="244" fill="hold">
                            <p:stCondLst>
                              <p:cond delay="0"/>
                            </p:stCondLst>
                            <p:childTnLst>
                              <p:par>
                                <p:cTn id="245" nodeType="clickEffect" fill="hold" presetClass="entr" presetID="10">
                                  <p:stCondLst>
                                    <p:cond delay="0"/>
                                  </p:stCondLst>
                                  <p:childTnLst>
                                    <p:set>
                                      <p:cBhvr>
                                        <p:cTn id="246" dur="1" fill="hold">
                                          <p:stCondLst>
                                            <p:cond delay="0"/>
                                          </p:stCondLst>
                                        </p:cTn>
                                        <p:tgtEl>
                                          <p:spTgt spid="141">
                                            <p:txEl>
                                              <p:pRg st="1" end="1"/>
                                            </p:txEl>
                                          </p:spTgt>
                                        </p:tgtEl>
                                        <p:attrNameLst>
                                          <p:attrName>style.visibility</p:attrName>
                                        </p:attrNameLst>
                                      </p:cBhvr>
                                      <p:to>
                                        <p:strVal val="visible"/>
                                      </p:to>
                                    </p:set>
                                    <p:animEffect filter="fade" transition="in">
                                      <p:cBhvr additive="repl">
                                        <p:cTn id="247" dur="1000"/>
                                        <p:tgtEl>
                                          <p:spTgt spid="141">
                                            <p:txEl>
                                              <p:pRg st="1" end="1"/>
                                            </p:txEl>
                                          </p:spTgt>
                                        </p:tgtEl>
                                      </p:cBhvr>
                                    </p:animEffect>
                                  </p:childTnLst>
                                </p:cTn>
                              </p:par>
                            </p:childTnLst>
                          </p:cTn>
                        </p:par>
                      </p:childTnLst>
                    </p:cTn>
                  </p:par>
                  <p:par>
                    <p:cTn id="248" fill="hold">
                      <p:stCondLst>
                        <p:cond delay="indefinite"/>
                      </p:stCondLst>
                      <p:childTnLst>
                        <p:par>
                          <p:cTn id="249" fill="hold">
                            <p:stCondLst>
                              <p:cond delay="0"/>
                            </p:stCondLst>
                            <p:childTnLst>
                              <p:par>
                                <p:cTn id="250" nodeType="clickEffect" fill="hold" presetClass="entr" presetID="10">
                                  <p:stCondLst>
                                    <p:cond delay="0"/>
                                  </p:stCondLst>
                                  <p:childTnLst>
                                    <p:set>
                                      <p:cBhvr>
                                        <p:cTn id="251" dur="1" fill="hold">
                                          <p:stCondLst>
                                            <p:cond delay="0"/>
                                          </p:stCondLst>
                                        </p:cTn>
                                        <p:tgtEl>
                                          <p:spTgt spid="141">
                                            <p:txEl>
                                              <p:pRg st="2" end="2"/>
                                            </p:txEl>
                                          </p:spTgt>
                                        </p:tgtEl>
                                        <p:attrNameLst>
                                          <p:attrName>style.visibility</p:attrName>
                                        </p:attrNameLst>
                                      </p:cBhvr>
                                      <p:to>
                                        <p:strVal val="visible"/>
                                      </p:to>
                                    </p:set>
                                    <p:animEffect filter="fade" transition="in">
                                      <p:cBhvr additive="repl">
                                        <p:cTn id="252" dur="1000"/>
                                        <p:tgtEl>
                                          <p:spTgt spid="141">
                                            <p:txEl>
                                              <p:pRg st="2" end="2"/>
                                            </p:txEl>
                                          </p:spTgt>
                                        </p:tgtEl>
                                      </p:cBhvr>
                                    </p:animEffect>
                                  </p:childTnLst>
                                </p:cTn>
                              </p:par>
                            </p:childTnLst>
                          </p:cTn>
                        </p:par>
                      </p:childTnLst>
                    </p:cTn>
                  </p:par>
                  <p:par>
                    <p:cTn id="253" fill="hold">
                      <p:stCondLst>
                        <p:cond delay="indefinite"/>
                      </p:stCondLst>
                      <p:childTnLst>
                        <p:par>
                          <p:cTn id="254" fill="hold">
                            <p:stCondLst>
                              <p:cond delay="0"/>
                            </p:stCondLst>
                            <p:childTnLst>
                              <p:par>
                                <p:cTn id="255" nodeType="clickEffect" fill="hold" presetClass="entr" presetID="10">
                                  <p:stCondLst>
                                    <p:cond delay="0"/>
                                  </p:stCondLst>
                                  <p:childTnLst>
                                    <p:set>
                                      <p:cBhvr>
                                        <p:cTn id="256" dur="1" fill="hold">
                                          <p:stCondLst>
                                            <p:cond delay="0"/>
                                          </p:stCondLst>
                                        </p:cTn>
                                        <p:tgtEl>
                                          <p:spTgt spid="142"/>
                                        </p:tgtEl>
                                        <p:attrNameLst>
                                          <p:attrName>style.visibility</p:attrName>
                                        </p:attrNameLst>
                                      </p:cBhvr>
                                      <p:to>
                                        <p:strVal val="visible"/>
                                      </p:to>
                                    </p:set>
                                    <p:animEffect filter="fade" transition="in">
                                      <p:cBhvr additive="repl">
                                        <p:cTn id="257" dur="1000"/>
                                        <p:tgtEl>
                                          <p:spTgt spid="142"/>
                                        </p:tgtEl>
                                      </p:cBhvr>
                                    </p:animEffect>
                                  </p:childTnLst>
                                </p:cTn>
                              </p:par>
                            </p:childTnLst>
                          </p:cTn>
                        </p:par>
                      </p:childTnLst>
                    </p:cTn>
                  </p:par>
                  <p:par>
                    <p:cTn id="258" fill="hold">
                      <p:stCondLst>
                        <p:cond delay="indefinite"/>
                      </p:stCondLst>
                      <p:childTnLst>
                        <p:par>
                          <p:cTn id="259" fill="hold">
                            <p:stCondLst>
                              <p:cond delay="0"/>
                            </p:stCondLst>
                            <p:childTnLst>
                              <p:par>
                                <p:cTn id="260" nodeType="clickEffect" fill="hold" presetClass="entr" presetID="10">
                                  <p:stCondLst>
                                    <p:cond delay="0"/>
                                  </p:stCondLst>
                                  <p:childTnLst>
                                    <p:set>
                                      <p:cBhvr>
                                        <p:cTn id="261" dur="1" fill="hold">
                                          <p:stCondLst>
                                            <p:cond delay="0"/>
                                          </p:stCondLst>
                                        </p:cTn>
                                        <p:tgtEl>
                                          <p:spTgt spid="143"/>
                                        </p:tgtEl>
                                        <p:attrNameLst>
                                          <p:attrName>style.visibility</p:attrName>
                                        </p:attrNameLst>
                                      </p:cBhvr>
                                      <p:to>
                                        <p:strVal val="visible"/>
                                      </p:to>
                                    </p:set>
                                    <p:animEffect filter="fade" transition="in">
                                      <p:cBhvr additive="repl">
                                        <p:cTn id="262" dur="1000"/>
                                        <p:tgtEl>
                                          <p:spTgt spid="1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PlaceHolder 1"/>
          <p:cNvSpPr>
            <a:spLocks noGrp="1"/>
          </p:cNvSpPr>
          <p:nvPr>
            <p:ph type="title"/>
          </p:nvPr>
        </p:nvSpPr>
        <p:spPr>
          <a:xfrm>
            <a:off x="311760" y="444960"/>
            <a:ext cx="8520120" cy="707040"/>
          </a:xfrm>
          <a:prstGeom prst="rect">
            <a:avLst/>
          </a:prstGeom>
          <a:noFill/>
          <a:ln w="0">
            <a:noFill/>
          </a:ln>
        </p:spPr>
        <p:txBody>
          <a:bodyPr tIns="91440" bIns="91440" anchor="t">
            <a:normAutofit fontScale="94000"/>
          </a:bodyPr>
          <a:p>
            <a:pPr>
              <a:lnSpc>
                <a:spcPct val="100000"/>
              </a:lnSpc>
              <a:buNone/>
              <a:tabLst>
                <a:tab algn="l" pos="0"/>
              </a:tabLst>
            </a:pPr>
            <a:r>
              <a:rPr b="1" lang="en" sz="3600" spc="-1" strike="noStrike">
                <a:solidFill>
                  <a:srgbClr val="ef6c00"/>
                </a:solidFill>
                <a:latin typeface="PT Sans Narrow"/>
                <a:ea typeface="PT Sans Narrow"/>
              </a:rPr>
              <a:t>TTree and storing data in a TTree</a:t>
            </a:r>
            <a:endParaRPr b="0" lang="en-IN" sz="3600" spc="-1" strike="noStrike">
              <a:solidFill>
                <a:srgbClr val="000000"/>
              </a:solidFill>
              <a:latin typeface="Arial"/>
            </a:endParaRPr>
          </a:p>
        </p:txBody>
      </p:sp>
      <p:sp>
        <p:nvSpPr>
          <p:cNvPr id="145" name="PlaceHolder 2"/>
          <p:cNvSpPr>
            <a:spLocks noGrp="1"/>
          </p:cNvSpPr>
          <p:nvPr>
            <p:ph/>
          </p:nvPr>
        </p:nvSpPr>
        <p:spPr>
          <a:xfrm>
            <a:off x="311760" y="1266480"/>
            <a:ext cx="2546280" cy="3282120"/>
          </a:xfrm>
          <a:prstGeom prst="rect">
            <a:avLst/>
          </a:prstGeom>
          <a:noFill/>
          <a:ln w="0">
            <a:noFill/>
          </a:ln>
        </p:spPr>
        <p:txBody>
          <a:bodyPr tIns="91440" bIns="91440" anchor="t">
            <a:normAutofit fontScale="77000"/>
          </a:bodyPr>
          <a:p>
            <a:pPr>
              <a:lnSpc>
                <a:spcPct val="115000"/>
              </a:lnSpc>
              <a:spcAft>
                <a:spcPts val="1199"/>
              </a:spcAft>
              <a:buNone/>
              <a:tabLst>
                <a:tab algn="l" pos="0"/>
              </a:tabLst>
            </a:pPr>
            <a:r>
              <a:rPr b="0" lang="en" sz="1800" spc="-1" strike="noStrike">
                <a:solidFill>
                  <a:srgbClr val="695d46"/>
                </a:solidFill>
                <a:latin typeface="Open Sans"/>
                <a:ea typeface="Open Sans"/>
              </a:rPr>
              <a:t>In the ROOT data analysis framework, TTree is a data structure used for storing and analyzing large sets of data. It is a tree-like structure, where each node represents an event or an entry in the dataset, and each branch represents a variable or a set of variables associated with that event/entry.</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263" dur="indefinite" restart="never" nodeType="tmRoot">
          <p:childTnLst>
            <p:seq>
              <p:cTn id="264" dur="indefinite" nodeType="mainSeq">
                <p:childTnLst>
                  <p:par>
                    <p:cTn id="265" fill="hold">
                      <p:stCondLst>
                        <p:cond delay="indefinite"/>
                      </p:stCondLst>
                      <p:childTnLst>
                        <p:par>
                          <p:cTn id="266" fill="hold">
                            <p:stCondLst>
                              <p:cond delay="0"/>
                            </p:stCondLst>
                            <p:childTnLst>
                              <p:par>
                                <p:cTn id="267" nodeType="clickEffect" fill="hold" presetClass="entr" presetID="10">
                                  <p:stCondLst>
                                    <p:cond delay="0"/>
                                  </p:stCondLst>
                                  <p:childTnLst>
                                    <p:set>
                                      <p:cBhvr>
                                        <p:cTn id="268" dur="1" fill="hold">
                                          <p:stCondLst>
                                            <p:cond delay="0"/>
                                          </p:stCondLst>
                                        </p:cTn>
                                        <p:tgtEl>
                                          <p:spTgt spid="145"/>
                                        </p:tgtEl>
                                        <p:attrNameLst>
                                          <p:attrName>style.visibility</p:attrName>
                                        </p:attrNameLst>
                                      </p:cBhvr>
                                      <p:to>
                                        <p:strVal val="visible"/>
                                      </p:to>
                                    </p:set>
                                    <p:animEffect filter="fade" transition="in">
                                      <p:cBhvr additive="repl">
                                        <p:cTn id="269" dur="1000"/>
                                        <p:tgtEl>
                                          <p:spTgt spid="1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PlaceHolder 1"/>
          <p:cNvSpPr>
            <a:spLocks noGrp="1"/>
          </p:cNvSpPr>
          <p:nvPr>
            <p:ph type="title"/>
          </p:nvPr>
        </p:nvSpPr>
        <p:spPr>
          <a:xfrm>
            <a:off x="0" y="0"/>
            <a:ext cx="6318000" cy="701640"/>
          </a:xfrm>
          <a:prstGeom prst="rect">
            <a:avLst/>
          </a:prstGeom>
          <a:noFill/>
          <a:ln w="0">
            <a:noFill/>
          </a:ln>
        </p:spPr>
        <p:txBody>
          <a:bodyPr tIns="91440" bIns="91440" anchor="t">
            <a:normAutofit fontScale="58000"/>
          </a:bodyPr>
          <a:p>
            <a:pPr>
              <a:lnSpc>
                <a:spcPct val="100000"/>
              </a:lnSpc>
              <a:buNone/>
              <a:tabLst>
                <a:tab algn="l" pos="0"/>
              </a:tabLst>
            </a:pPr>
            <a:r>
              <a:rPr b="1" lang="en" sz="3600" spc="-1" strike="noStrike">
                <a:solidFill>
                  <a:srgbClr val="ef6c00"/>
                </a:solidFill>
                <a:latin typeface="PT Sans Narrow"/>
                <a:ea typeface="PT Sans Narrow"/>
              </a:rPr>
              <a:t>Create a some Data and put it In a TTree</a:t>
            </a:r>
            <a:endParaRPr b="0" lang="en-IN" sz="3600" spc="-1" strike="noStrike">
              <a:solidFill>
                <a:srgbClr val="000000"/>
              </a:solidFill>
              <a:latin typeface="Arial"/>
            </a:endParaRPr>
          </a:p>
        </p:txBody>
      </p:sp>
      <p:sp>
        <p:nvSpPr>
          <p:cNvPr id="147" name="PlaceHolder 2"/>
          <p:cNvSpPr>
            <a:spLocks noGrp="1"/>
          </p:cNvSpPr>
          <p:nvPr>
            <p:ph/>
          </p:nvPr>
        </p:nvSpPr>
        <p:spPr>
          <a:xfrm>
            <a:off x="311760" y="1266480"/>
            <a:ext cx="8520120" cy="3302280"/>
          </a:xfrm>
          <a:prstGeom prst="rect">
            <a:avLst/>
          </a:prstGeom>
          <a:noFill/>
          <a:ln w="0">
            <a:noFill/>
          </a:ln>
        </p:spPr>
        <p:txBody>
          <a:bodyPr tIns="91440" bIns="91440" anchor="t">
            <a:normAutofit/>
          </a:bodyPr>
          <a:p>
            <a:pPr marL="457200" indent="-343080" algn="just">
              <a:lnSpc>
                <a:spcPct val="115000"/>
              </a:lnSpc>
              <a:buClr>
                <a:srgbClr val="695d46"/>
              </a:buClr>
              <a:buFont typeface="Open Sans"/>
              <a:buChar char="●"/>
            </a:pPr>
            <a:r>
              <a:rPr b="0" lang="en" sz="1800" spc="-1" strike="noStrike">
                <a:solidFill>
                  <a:srgbClr val="695d46"/>
                </a:solidFill>
                <a:latin typeface="Open Sans"/>
                <a:ea typeface="Open Sans"/>
              </a:rPr>
              <a:t>First We will create a root file using TFile class where we will be saving our tree file.</a:t>
            </a:r>
            <a:endParaRPr b="0" lang="en-IN" sz="1800" spc="-1" strike="noStrike">
              <a:solidFill>
                <a:srgbClr val="000000"/>
              </a:solidFill>
              <a:latin typeface="Arial"/>
            </a:endParaRPr>
          </a:p>
          <a:p>
            <a:pPr marL="457200" indent="-343080" algn="just">
              <a:lnSpc>
                <a:spcPct val="115000"/>
              </a:lnSpc>
              <a:buClr>
                <a:srgbClr val="695d46"/>
              </a:buClr>
              <a:buFont typeface="Open Sans"/>
              <a:buChar char="●"/>
            </a:pPr>
            <a:r>
              <a:rPr b="0" lang="en" sz="1800" spc="-1" strike="noStrike">
                <a:solidFill>
                  <a:srgbClr val="695d46"/>
                </a:solidFill>
                <a:latin typeface="Open Sans"/>
                <a:ea typeface="Open Sans"/>
              </a:rPr>
              <a:t>Now we will create a tree using TTree Class.</a:t>
            </a:r>
            <a:endParaRPr b="0" lang="en-IN" sz="1800" spc="-1" strike="noStrike">
              <a:solidFill>
                <a:srgbClr val="000000"/>
              </a:solidFill>
              <a:latin typeface="Arial"/>
            </a:endParaRPr>
          </a:p>
          <a:p>
            <a:pPr marL="457200" indent="-343080" algn="just">
              <a:lnSpc>
                <a:spcPct val="115000"/>
              </a:lnSpc>
              <a:buClr>
                <a:srgbClr val="695d46"/>
              </a:buClr>
              <a:buFont typeface="Open Sans"/>
              <a:buChar char="●"/>
            </a:pPr>
            <a:r>
              <a:rPr b="0" lang="en" sz="1800" spc="-1" strike="noStrike">
                <a:solidFill>
                  <a:srgbClr val="695d46"/>
                </a:solidFill>
                <a:latin typeface="Open Sans"/>
                <a:ea typeface="Open Sans"/>
              </a:rPr>
              <a:t>Then We will create some variables and put these variables in the branches of this tree.</a:t>
            </a:r>
            <a:endParaRPr b="0" lang="en-IN" sz="1800" spc="-1" strike="noStrike">
              <a:solidFill>
                <a:srgbClr val="000000"/>
              </a:solidFill>
              <a:latin typeface="Arial"/>
            </a:endParaRPr>
          </a:p>
          <a:p>
            <a:pPr marL="457200" indent="-343080" algn="just">
              <a:lnSpc>
                <a:spcPct val="115000"/>
              </a:lnSpc>
              <a:buClr>
                <a:srgbClr val="695d46"/>
              </a:buClr>
              <a:buFont typeface="Open Sans"/>
              <a:buChar char="●"/>
            </a:pPr>
            <a:r>
              <a:rPr b="0" lang="en" sz="1800" spc="-1" strike="noStrike">
                <a:solidFill>
                  <a:srgbClr val="695d46"/>
                </a:solidFill>
                <a:latin typeface="Open Sans"/>
                <a:ea typeface="Open Sans"/>
              </a:rPr>
              <a:t>Fill these variables.</a:t>
            </a:r>
            <a:endParaRPr b="0" lang="en-IN" sz="1800" spc="-1" strike="noStrike">
              <a:solidFill>
                <a:srgbClr val="000000"/>
              </a:solidFill>
              <a:latin typeface="Arial"/>
            </a:endParaRPr>
          </a:p>
          <a:p>
            <a:pPr marL="457200" indent="-343080" algn="just">
              <a:lnSpc>
                <a:spcPct val="115000"/>
              </a:lnSpc>
              <a:buClr>
                <a:srgbClr val="695d46"/>
              </a:buClr>
              <a:buFont typeface="Open Sans"/>
              <a:buChar char="●"/>
            </a:pPr>
            <a:r>
              <a:rPr b="0" lang="en" sz="1800" spc="-1" strike="noStrike">
                <a:solidFill>
                  <a:srgbClr val="695d46"/>
                </a:solidFill>
                <a:latin typeface="Open Sans"/>
                <a:ea typeface="Open Sans"/>
              </a:rPr>
              <a:t>And at the end we will write these data into tree and close the file.</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270" dur="indefinite" restart="never" nodeType="tmRoot">
          <p:childTnLst>
            <p:seq>
              <p:cTn id="271" dur="indefinite" nodeType="mainSeq">
                <p:childTnLst>
                  <p:par>
                    <p:cTn id="272" fill="hold">
                      <p:stCondLst>
                        <p:cond delay="indefinite"/>
                      </p:stCondLst>
                      <p:childTnLst>
                        <p:par>
                          <p:cTn id="273" fill="hold">
                            <p:stCondLst>
                              <p:cond delay="0"/>
                            </p:stCondLst>
                            <p:childTnLst>
                              <p:par>
                                <p:cTn id="274" nodeType="clickEffect" fill="hold" presetClass="entr" presetID="10">
                                  <p:stCondLst>
                                    <p:cond delay="0"/>
                                  </p:stCondLst>
                                  <p:childTnLst>
                                    <p:set>
                                      <p:cBhvr>
                                        <p:cTn id="275" dur="1" fill="hold">
                                          <p:stCondLst>
                                            <p:cond delay="0"/>
                                          </p:stCondLst>
                                        </p:cTn>
                                        <p:tgtEl>
                                          <p:spTgt spid="147">
                                            <p:txEl>
                                              <p:pRg st="0" end="0"/>
                                            </p:txEl>
                                          </p:spTgt>
                                        </p:tgtEl>
                                        <p:attrNameLst>
                                          <p:attrName>style.visibility</p:attrName>
                                        </p:attrNameLst>
                                      </p:cBhvr>
                                      <p:to>
                                        <p:strVal val="visible"/>
                                      </p:to>
                                    </p:set>
                                    <p:animEffect filter="fade" transition="in">
                                      <p:cBhvr additive="repl">
                                        <p:cTn id="276" dur="1000"/>
                                        <p:tgtEl>
                                          <p:spTgt spid="147">
                                            <p:txEl>
                                              <p:pRg st="0" end="0"/>
                                            </p:txEl>
                                          </p:spTgt>
                                        </p:tgtEl>
                                      </p:cBhvr>
                                    </p:animEffect>
                                  </p:childTnLst>
                                </p:cTn>
                              </p:par>
                            </p:childTnLst>
                          </p:cTn>
                        </p:par>
                      </p:childTnLst>
                    </p:cTn>
                  </p:par>
                  <p:par>
                    <p:cTn id="277" fill="hold">
                      <p:stCondLst>
                        <p:cond delay="indefinite"/>
                      </p:stCondLst>
                      <p:childTnLst>
                        <p:par>
                          <p:cTn id="278" fill="hold">
                            <p:stCondLst>
                              <p:cond delay="0"/>
                            </p:stCondLst>
                            <p:childTnLst>
                              <p:par>
                                <p:cTn id="279" nodeType="clickEffect" fill="hold" presetClass="entr" presetID="10">
                                  <p:stCondLst>
                                    <p:cond delay="0"/>
                                  </p:stCondLst>
                                  <p:childTnLst>
                                    <p:set>
                                      <p:cBhvr>
                                        <p:cTn id="280" dur="1" fill="hold">
                                          <p:stCondLst>
                                            <p:cond delay="0"/>
                                          </p:stCondLst>
                                        </p:cTn>
                                        <p:tgtEl>
                                          <p:spTgt spid="147">
                                            <p:txEl>
                                              <p:pRg st="1" end="1"/>
                                            </p:txEl>
                                          </p:spTgt>
                                        </p:tgtEl>
                                        <p:attrNameLst>
                                          <p:attrName>style.visibility</p:attrName>
                                        </p:attrNameLst>
                                      </p:cBhvr>
                                      <p:to>
                                        <p:strVal val="visible"/>
                                      </p:to>
                                    </p:set>
                                    <p:animEffect filter="fade" transition="in">
                                      <p:cBhvr additive="repl">
                                        <p:cTn id="281" dur="1000"/>
                                        <p:tgtEl>
                                          <p:spTgt spid="147">
                                            <p:txEl>
                                              <p:pRg st="1" end="1"/>
                                            </p:txEl>
                                          </p:spTgt>
                                        </p:tgtEl>
                                      </p:cBhvr>
                                    </p:animEffect>
                                  </p:childTnLst>
                                </p:cTn>
                              </p:par>
                            </p:childTnLst>
                          </p:cTn>
                        </p:par>
                      </p:childTnLst>
                    </p:cTn>
                  </p:par>
                  <p:par>
                    <p:cTn id="282" fill="hold">
                      <p:stCondLst>
                        <p:cond delay="indefinite"/>
                      </p:stCondLst>
                      <p:childTnLst>
                        <p:par>
                          <p:cTn id="283" fill="hold">
                            <p:stCondLst>
                              <p:cond delay="0"/>
                            </p:stCondLst>
                            <p:childTnLst>
                              <p:par>
                                <p:cTn id="284" nodeType="clickEffect" fill="hold" presetClass="entr" presetID="10">
                                  <p:stCondLst>
                                    <p:cond delay="0"/>
                                  </p:stCondLst>
                                  <p:childTnLst>
                                    <p:set>
                                      <p:cBhvr>
                                        <p:cTn id="285" dur="1" fill="hold">
                                          <p:stCondLst>
                                            <p:cond delay="0"/>
                                          </p:stCondLst>
                                        </p:cTn>
                                        <p:tgtEl>
                                          <p:spTgt spid="147">
                                            <p:txEl>
                                              <p:pRg st="2" end="2"/>
                                            </p:txEl>
                                          </p:spTgt>
                                        </p:tgtEl>
                                        <p:attrNameLst>
                                          <p:attrName>style.visibility</p:attrName>
                                        </p:attrNameLst>
                                      </p:cBhvr>
                                      <p:to>
                                        <p:strVal val="visible"/>
                                      </p:to>
                                    </p:set>
                                    <p:animEffect filter="fade" transition="in">
                                      <p:cBhvr additive="repl">
                                        <p:cTn id="286" dur="1000"/>
                                        <p:tgtEl>
                                          <p:spTgt spid="147">
                                            <p:txEl>
                                              <p:pRg st="2" end="2"/>
                                            </p:txEl>
                                          </p:spTgt>
                                        </p:tgtEl>
                                      </p:cBhvr>
                                    </p:animEffect>
                                  </p:childTnLst>
                                </p:cTn>
                              </p:par>
                            </p:childTnLst>
                          </p:cTn>
                        </p:par>
                      </p:childTnLst>
                    </p:cTn>
                  </p:par>
                  <p:par>
                    <p:cTn id="287" fill="hold">
                      <p:stCondLst>
                        <p:cond delay="indefinite"/>
                      </p:stCondLst>
                      <p:childTnLst>
                        <p:par>
                          <p:cTn id="288" fill="hold">
                            <p:stCondLst>
                              <p:cond delay="0"/>
                            </p:stCondLst>
                            <p:childTnLst>
                              <p:par>
                                <p:cTn id="289" nodeType="clickEffect" fill="hold" presetClass="entr" presetID="10">
                                  <p:stCondLst>
                                    <p:cond delay="0"/>
                                  </p:stCondLst>
                                  <p:childTnLst>
                                    <p:set>
                                      <p:cBhvr>
                                        <p:cTn id="290" dur="1" fill="hold">
                                          <p:stCondLst>
                                            <p:cond delay="0"/>
                                          </p:stCondLst>
                                        </p:cTn>
                                        <p:tgtEl>
                                          <p:spTgt spid="147">
                                            <p:txEl>
                                              <p:pRg st="3" end="3"/>
                                            </p:txEl>
                                          </p:spTgt>
                                        </p:tgtEl>
                                        <p:attrNameLst>
                                          <p:attrName>style.visibility</p:attrName>
                                        </p:attrNameLst>
                                      </p:cBhvr>
                                      <p:to>
                                        <p:strVal val="visible"/>
                                      </p:to>
                                    </p:set>
                                    <p:animEffect filter="fade" transition="in">
                                      <p:cBhvr additive="repl">
                                        <p:cTn id="291" dur="1000"/>
                                        <p:tgtEl>
                                          <p:spTgt spid="147">
                                            <p:txEl>
                                              <p:pRg st="3" end="3"/>
                                            </p:txEl>
                                          </p:spTgt>
                                        </p:tgtEl>
                                      </p:cBhvr>
                                    </p:animEffect>
                                  </p:childTnLst>
                                </p:cTn>
                              </p:par>
                            </p:childTnLst>
                          </p:cTn>
                        </p:par>
                      </p:childTnLst>
                    </p:cTn>
                  </p:par>
                  <p:par>
                    <p:cTn id="292" fill="hold">
                      <p:stCondLst>
                        <p:cond delay="indefinite"/>
                      </p:stCondLst>
                      <p:childTnLst>
                        <p:par>
                          <p:cTn id="293" fill="hold">
                            <p:stCondLst>
                              <p:cond delay="0"/>
                            </p:stCondLst>
                            <p:childTnLst>
                              <p:par>
                                <p:cTn id="294" nodeType="clickEffect" fill="hold" presetClass="entr" presetID="10">
                                  <p:stCondLst>
                                    <p:cond delay="0"/>
                                  </p:stCondLst>
                                  <p:childTnLst>
                                    <p:set>
                                      <p:cBhvr>
                                        <p:cTn id="295" dur="1" fill="hold">
                                          <p:stCondLst>
                                            <p:cond delay="0"/>
                                          </p:stCondLst>
                                        </p:cTn>
                                        <p:tgtEl>
                                          <p:spTgt spid="147">
                                            <p:txEl>
                                              <p:pRg st="4" end="4"/>
                                            </p:txEl>
                                          </p:spTgt>
                                        </p:tgtEl>
                                        <p:attrNameLst>
                                          <p:attrName>style.visibility</p:attrName>
                                        </p:attrNameLst>
                                      </p:cBhvr>
                                      <p:to>
                                        <p:strVal val="visible"/>
                                      </p:to>
                                    </p:set>
                                    <p:animEffect filter="fade" transition="in">
                                      <p:cBhvr additive="repl">
                                        <p:cTn id="296" dur="1000"/>
                                        <p:tgtEl>
                                          <p:spTgt spid="147">
                                            <p:txEl>
                                              <p:pRg st="4" end="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311760" y="444960"/>
            <a:ext cx="8520120" cy="707040"/>
          </a:xfrm>
          <a:prstGeom prst="rect">
            <a:avLst/>
          </a:prstGeom>
          <a:noFill/>
          <a:ln w="0">
            <a:noFill/>
          </a:ln>
        </p:spPr>
        <p:txBody>
          <a:bodyPr tIns="91440" bIns="91440" anchor="t">
            <a:normAutofit fontScale="95000"/>
          </a:bodyPr>
          <a:p>
            <a:pPr>
              <a:lnSpc>
                <a:spcPct val="100000"/>
              </a:lnSpc>
              <a:buNone/>
              <a:tabLst>
                <a:tab algn="l" pos="0"/>
              </a:tabLst>
            </a:pPr>
            <a:r>
              <a:rPr b="1" lang="en" sz="3600" spc="-1" strike="noStrike">
                <a:solidFill>
                  <a:srgbClr val="ef6c00"/>
                </a:solidFill>
                <a:latin typeface="PT Sans Narrow"/>
                <a:ea typeface="PT Sans Narrow"/>
              </a:rPr>
              <a:t>WHAT IS ROOT?</a:t>
            </a:r>
            <a:endParaRPr b="0" lang="en-IN" sz="3600" spc="-1" strike="noStrike">
              <a:solidFill>
                <a:srgbClr val="000000"/>
              </a:solidFill>
              <a:latin typeface="Arial"/>
            </a:endParaRPr>
          </a:p>
        </p:txBody>
      </p:sp>
      <p:sp>
        <p:nvSpPr>
          <p:cNvPr id="90" name="PlaceHolder 2"/>
          <p:cNvSpPr>
            <a:spLocks noGrp="1"/>
          </p:cNvSpPr>
          <p:nvPr>
            <p:ph/>
          </p:nvPr>
        </p:nvSpPr>
        <p:spPr>
          <a:xfrm>
            <a:off x="311760" y="1210680"/>
            <a:ext cx="5325840" cy="3710520"/>
          </a:xfrm>
          <a:prstGeom prst="rect">
            <a:avLst/>
          </a:prstGeom>
          <a:noFill/>
          <a:ln w="0">
            <a:noFill/>
          </a:ln>
        </p:spPr>
        <p:txBody>
          <a:bodyPr tIns="91440" bIns="91440" anchor="t">
            <a:normAutofit/>
          </a:bodyPr>
          <a:p>
            <a:pPr algn="just">
              <a:lnSpc>
                <a:spcPct val="115000"/>
              </a:lnSpc>
              <a:buNone/>
              <a:tabLst>
                <a:tab algn="l" pos="0"/>
              </a:tabLst>
            </a:pPr>
            <a:r>
              <a:rPr b="0" lang="en" sz="1800" spc="-1" strike="noStrike">
                <a:solidFill>
                  <a:srgbClr val="202124"/>
                </a:solidFill>
                <a:latin typeface="Open Sans"/>
                <a:ea typeface="Open Sans"/>
              </a:rPr>
              <a:t>It is and an open-source data analysis framework used by high energy physics and others.</a:t>
            </a:r>
            <a:endParaRPr b="0" lang="en-IN" sz="1800" spc="-1" strike="noStrike">
              <a:solidFill>
                <a:srgbClr val="000000"/>
              </a:solidFill>
              <a:latin typeface="Arial"/>
            </a:endParaRPr>
          </a:p>
          <a:p>
            <a:pPr algn="just">
              <a:lnSpc>
                <a:spcPct val="115000"/>
              </a:lnSpc>
              <a:spcBef>
                <a:spcPts val="1199"/>
              </a:spcBef>
              <a:buNone/>
              <a:tabLst>
                <a:tab algn="l" pos="0"/>
              </a:tabLst>
            </a:pPr>
            <a:r>
              <a:rPr b="0" lang="en" sz="1800" spc="-1" strike="noStrike">
                <a:solidFill>
                  <a:srgbClr val="202124"/>
                </a:solidFill>
                <a:latin typeface="Open Sans"/>
                <a:ea typeface="Open Sans"/>
              </a:rPr>
              <a:t>ROOT is an object-oriented computer program and library developed by CERN.</a:t>
            </a:r>
            <a:endParaRPr b="0" lang="en-IN" sz="1800" spc="-1" strike="noStrike">
              <a:solidFill>
                <a:srgbClr val="000000"/>
              </a:solidFill>
              <a:latin typeface="Arial"/>
            </a:endParaRPr>
          </a:p>
          <a:p>
            <a:pPr algn="just">
              <a:lnSpc>
                <a:spcPct val="115000"/>
              </a:lnSpc>
              <a:spcBef>
                <a:spcPts val="1199"/>
              </a:spcBef>
              <a:spcAft>
                <a:spcPts val="1199"/>
              </a:spcAft>
              <a:buNone/>
              <a:tabLst>
                <a:tab algn="l" pos="0"/>
              </a:tabLst>
            </a:pPr>
            <a:r>
              <a:rPr b="0" lang="en" sz="1800" spc="-1" strike="noStrike">
                <a:solidFill>
                  <a:srgbClr val="202124"/>
                </a:solidFill>
                <a:latin typeface="Open Sans"/>
                <a:ea typeface="Open Sans"/>
              </a:rPr>
              <a:t>It was originally designed for particle physics data analysis and contains several features specific to the field, but it is also used in other applications such as astronomy and data mining.</a:t>
            </a:r>
            <a:endParaRPr b="0" lang="en-IN" sz="1800" spc="-1" strike="noStrike">
              <a:solidFill>
                <a:srgbClr val="000000"/>
              </a:solidFill>
              <a:latin typeface="Arial"/>
            </a:endParaRPr>
          </a:p>
        </p:txBody>
      </p:sp>
      <p:pic>
        <p:nvPicPr>
          <p:cNvPr id="91" name="Google Shape;74;p14" descr=""/>
          <p:cNvPicPr/>
          <p:nvPr/>
        </p:nvPicPr>
        <p:blipFill>
          <a:blip r:embed="rId1"/>
          <a:stretch/>
        </p:blipFill>
        <p:spPr>
          <a:xfrm>
            <a:off x="5637960" y="1462320"/>
            <a:ext cx="3099600" cy="1802520"/>
          </a:xfrm>
          <a:prstGeom prst="rect">
            <a:avLst/>
          </a:prstGeom>
          <a:ln w="0">
            <a:noFill/>
          </a:ln>
        </p:spPr>
      </p:pic>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
                                  <p:stCondLst>
                                    <p:cond delay="0"/>
                                  </p:stCondLst>
                                  <p:childTnLst>
                                    <p:set>
                                      <p:cBhvr>
                                        <p:cTn id="6" dur="1" fill="hold">
                                          <p:stCondLst>
                                            <p:cond delay="0"/>
                                          </p:stCondLst>
                                        </p:cTn>
                                        <p:tgtEl>
                                          <p:spTgt spid="9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nodeType="clickEffect" fill="hold" presetClass="entr" presetID="1">
                                  <p:stCondLst>
                                    <p:cond delay="0"/>
                                  </p:stCondLst>
                                  <p:childTnLst>
                                    <p:set>
                                      <p:cBhvr>
                                        <p:cTn id="10" dur="1" fill="hold">
                                          <p:stCondLst>
                                            <p:cond delay="0"/>
                                          </p:stCondLst>
                                        </p:cTn>
                                        <p:tgtEl>
                                          <p:spTgt spid="9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nodeType="clickEffect" fill="hold" presetClass="entr" presetID="1">
                                  <p:stCondLst>
                                    <p:cond delay="0"/>
                                  </p:stCondLst>
                                  <p:childTnLst>
                                    <p:set>
                                      <p:cBhvr>
                                        <p:cTn id="14" dur="1" fill="hold">
                                          <p:stCondLst>
                                            <p:cond delay="0"/>
                                          </p:stCondLst>
                                        </p:cTn>
                                        <p:tgtEl>
                                          <p:spTgt spid="9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nodeType="clickEffect" fill="hold" presetClass="entr" presetID="1">
                                  <p:stCondLst>
                                    <p:cond delay="0"/>
                                  </p:stCondLst>
                                  <p:childTnLst>
                                    <p:set>
                                      <p:cBhvr>
                                        <p:cTn id="18" dur="1" fill="hold">
                                          <p:stCondLst>
                                            <p:cond delay="0"/>
                                          </p:stCondLst>
                                        </p:cTn>
                                        <p:tgtEl>
                                          <p:spTgt spid="9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PlaceHolder 1"/>
          <p:cNvSpPr>
            <a:spLocks noGrp="1"/>
          </p:cNvSpPr>
          <p:nvPr>
            <p:ph type="title"/>
          </p:nvPr>
        </p:nvSpPr>
        <p:spPr>
          <a:xfrm>
            <a:off x="311760" y="444960"/>
            <a:ext cx="8520120" cy="707040"/>
          </a:xfrm>
          <a:prstGeom prst="rect">
            <a:avLst/>
          </a:prstGeom>
          <a:noFill/>
          <a:ln w="0">
            <a:noFill/>
          </a:ln>
        </p:spPr>
        <p:txBody>
          <a:bodyPr tIns="91440" bIns="91440" anchor="t">
            <a:normAutofit fontScale="95000"/>
          </a:bodyPr>
          <a:p>
            <a:endParaRPr b="0" lang="en-IN" sz="1400" spc="-1" strike="noStrike">
              <a:solidFill>
                <a:srgbClr val="000000"/>
              </a:solidFill>
              <a:latin typeface="Arial"/>
            </a:endParaRPr>
          </a:p>
        </p:txBody>
      </p:sp>
      <p:sp>
        <p:nvSpPr>
          <p:cNvPr id="149" name="PlaceHolder 2"/>
          <p:cNvSpPr>
            <a:spLocks noGrp="1"/>
          </p:cNvSpPr>
          <p:nvPr>
            <p:ph/>
          </p:nvPr>
        </p:nvSpPr>
        <p:spPr>
          <a:xfrm>
            <a:off x="7786800" y="1045800"/>
            <a:ext cx="1045080" cy="3522960"/>
          </a:xfrm>
          <a:prstGeom prst="rect">
            <a:avLst/>
          </a:prstGeom>
          <a:noFill/>
          <a:ln w="0">
            <a:noFill/>
          </a:ln>
        </p:spPr>
        <p:txBody>
          <a:bodyPr tIns="91440" bIns="91440" anchor="t">
            <a:normAutofit/>
          </a:bodyPr>
          <a:p>
            <a:endParaRPr b="0" lang="en-IN" sz="1400" spc="-1" strike="noStrike">
              <a:solidFill>
                <a:srgbClr val="000000"/>
              </a:solidFill>
              <a:latin typeface="Arial"/>
            </a:endParaRPr>
          </a:p>
        </p:txBody>
      </p:sp>
      <p:pic>
        <p:nvPicPr>
          <p:cNvPr id="150" name="Google Shape;205;p32" descr=""/>
          <p:cNvPicPr/>
          <p:nvPr/>
        </p:nvPicPr>
        <p:blipFill>
          <a:blip r:embed="rId1"/>
          <a:stretch/>
        </p:blipFill>
        <p:spPr>
          <a:xfrm>
            <a:off x="-69480" y="76320"/>
            <a:ext cx="3861000" cy="5143320"/>
          </a:xfrm>
          <a:prstGeom prst="rect">
            <a:avLst/>
          </a:prstGeom>
          <a:ln w="0">
            <a:noFill/>
          </a:ln>
        </p:spPr>
      </p:pic>
      <p:pic>
        <p:nvPicPr>
          <p:cNvPr id="151" name="Google Shape;206;p32" descr=""/>
          <p:cNvPicPr/>
          <p:nvPr/>
        </p:nvPicPr>
        <p:blipFill>
          <a:blip r:embed="rId2"/>
          <a:stretch/>
        </p:blipFill>
        <p:spPr>
          <a:xfrm>
            <a:off x="3891240" y="1653840"/>
            <a:ext cx="2819160" cy="1942920"/>
          </a:xfrm>
          <a:prstGeom prst="rect">
            <a:avLst/>
          </a:prstGeom>
          <a:ln w="0">
            <a:noFill/>
          </a:ln>
        </p:spPr>
      </p:pic>
      <p:pic>
        <p:nvPicPr>
          <p:cNvPr id="152" name="Google Shape;207;p32" descr=""/>
          <p:cNvPicPr/>
          <p:nvPr/>
        </p:nvPicPr>
        <p:blipFill>
          <a:blip r:embed="rId3"/>
          <a:stretch/>
        </p:blipFill>
        <p:spPr>
          <a:xfrm>
            <a:off x="3861360" y="3749760"/>
            <a:ext cx="4151520" cy="1393560"/>
          </a:xfrm>
          <a:prstGeom prst="rect">
            <a:avLst/>
          </a:prstGeom>
          <a:ln w="0">
            <a:noFill/>
          </a:ln>
        </p:spPr>
      </p:pic>
      <p:pic>
        <p:nvPicPr>
          <p:cNvPr id="153" name="Google Shape;208;p32" descr=""/>
          <p:cNvPicPr/>
          <p:nvPr/>
        </p:nvPicPr>
        <p:blipFill>
          <a:blip r:embed="rId4"/>
          <a:stretch/>
        </p:blipFill>
        <p:spPr>
          <a:xfrm>
            <a:off x="4808880" y="146880"/>
            <a:ext cx="2907720" cy="1303560"/>
          </a:xfrm>
          <a:prstGeom prst="rect">
            <a:avLst/>
          </a:prstGeom>
          <a:ln w="0">
            <a:noFill/>
          </a:ln>
        </p:spPr>
      </p:pic>
    </p:spTree>
  </p:cSld>
  <mc:AlternateContent>
    <mc:Choice Requires="p14">
      <p:transition spd="slow" p14:dur="2000"/>
    </mc:Choice>
    <mc:Fallback>
      <p:transition spd="slow"/>
    </mc:Fallback>
  </mc:AlternateContent>
  <p:timing>
    <p:tnLst>
      <p:par>
        <p:cTn id="297" dur="indefinite" restart="never" nodeType="tmRoot">
          <p:childTnLst>
            <p:seq>
              <p:cTn id="298" dur="indefinite" nodeType="mainSeq">
                <p:childTnLst>
                  <p:par>
                    <p:cTn id="299" fill="hold">
                      <p:stCondLst>
                        <p:cond delay="indefinite"/>
                      </p:stCondLst>
                      <p:childTnLst>
                        <p:par>
                          <p:cTn id="300" fill="hold">
                            <p:stCondLst>
                              <p:cond delay="0"/>
                            </p:stCondLst>
                            <p:childTnLst>
                              <p:par>
                                <p:cTn id="301" nodeType="clickEffect" fill="hold" presetClass="entr" presetID="2" presetSubtype="8">
                                  <p:stCondLst>
                                    <p:cond delay="0"/>
                                  </p:stCondLst>
                                  <p:childTnLst>
                                    <p:set>
                                      <p:cBhvr>
                                        <p:cTn id="302" dur="1" fill="hold">
                                          <p:stCondLst>
                                            <p:cond delay="0"/>
                                          </p:stCondLst>
                                        </p:cTn>
                                        <p:tgtEl>
                                          <p:spTgt spid="150"/>
                                        </p:tgtEl>
                                        <p:attrNameLst>
                                          <p:attrName>style.visibility</p:attrName>
                                        </p:attrNameLst>
                                      </p:cBhvr>
                                      <p:to>
                                        <p:strVal val="visible"/>
                                      </p:to>
                                    </p:set>
                                    <p:anim calcmode="lin" valueType="num">
                                      <p:cBhvr additive="repl">
                                        <p:cTn id="303" dur="1000"/>
                                        <p:tgtEl>
                                          <p:spTgt spid="150"/>
                                        </p:tgtEl>
                                        <p:attrNameLst>
                                          <p:attrName>ppt_x</p:attrName>
                                        </p:attrNameLst>
                                      </p:cBhvr>
                                      <p:tavLst>
                                        <p:tav tm="0">
                                          <p:val>
                                            <p:strVal val="#ppt_x-1"/>
                                          </p:val>
                                        </p:tav>
                                        <p:tav tm="100000">
                                          <p:val>
                                            <p:strVal val="#ppt_x"/>
                                          </p:val>
                                        </p:tav>
                                      </p:tavLst>
                                    </p:anim>
                                  </p:childTnLst>
                                </p:cTn>
                              </p:par>
                            </p:childTnLst>
                          </p:cTn>
                        </p:par>
                      </p:childTnLst>
                    </p:cTn>
                  </p:par>
                  <p:par>
                    <p:cTn id="304" fill="hold">
                      <p:stCondLst>
                        <p:cond delay="indefinite"/>
                      </p:stCondLst>
                      <p:childTnLst>
                        <p:par>
                          <p:cTn id="305" fill="hold">
                            <p:stCondLst>
                              <p:cond delay="0"/>
                            </p:stCondLst>
                            <p:childTnLst>
                              <p:par>
                                <p:cTn id="306" nodeType="clickEffect" fill="hold" presetClass="entr" presetID="10">
                                  <p:stCondLst>
                                    <p:cond delay="0"/>
                                  </p:stCondLst>
                                  <p:childTnLst>
                                    <p:set>
                                      <p:cBhvr>
                                        <p:cTn id="307" dur="1" fill="hold">
                                          <p:stCondLst>
                                            <p:cond delay="0"/>
                                          </p:stCondLst>
                                        </p:cTn>
                                        <p:tgtEl>
                                          <p:spTgt spid="152"/>
                                        </p:tgtEl>
                                        <p:attrNameLst>
                                          <p:attrName>style.visibility</p:attrName>
                                        </p:attrNameLst>
                                      </p:cBhvr>
                                      <p:to>
                                        <p:strVal val="visible"/>
                                      </p:to>
                                    </p:set>
                                    <p:animEffect filter="fade" transition="in">
                                      <p:cBhvr additive="repl">
                                        <p:cTn id="308" dur="1000"/>
                                        <p:tgtEl>
                                          <p:spTgt spid="152"/>
                                        </p:tgtEl>
                                      </p:cBhvr>
                                    </p:animEffect>
                                  </p:childTnLst>
                                </p:cTn>
                              </p:par>
                            </p:childTnLst>
                          </p:cTn>
                        </p:par>
                      </p:childTnLst>
                    </p:cTn>
                  </p:par>
                  <p:par>
                    <p:cTn id="309" fill="hold">
                      <p:stCondLst>
                        <p:cond delay="indefinite"/>
                      </p:stCondLst>
                      <p:childTnLst>
                        <p:par>
                          <p:cTn id="310" fill="hold">
                            <p:stCondLst>
                              <p:cond delay="0"/>
                            </p:stCondLst>
                            <p:childTnLst>
                              <p:par>
                                <p:cTn id="311" nodeType="clickEffect" fill="hold" presetClass="entr" presetID="10">
                                  <p:stCondLst>
                                    <p:cond delay="0"/>
                                  </p:stCondLst>
                                  <p:childTnLst>
                                    <p:set>
                                      <p:cBhvr>
                                        <p:cTn id="312" dur="1" fill="hold">
                                          <p:stCondLst>
                                            <p:cond delay="0"/>
                                          </p:stCondLst>
                                        </p:cTn>
                                        <p:tgtEl>
                                          <p:spTgt spid="151"/>
                                        </p:tgtEl>
                                        <p:attrNameLst>
                                          <p:attrName>style.visibility</p:attrName>
                                        </p:attrNameLst>
                                      </p:cBhvr>
                                      <p:to>
                                        <p:strVal val="visible"/>
                                      </p:to>
                                    </p:set>
                                    <p:animEffect filter="fade" transition="in">
                                      <p:cBhvr additive="repl">
                                        <p:cTn id="313" dur="1000"/>
                                        <p:tgtEl>
                                          <p:spTgt spid="151"/>
                                        </p:tgtEl>
                                      </p:cBhvr>
                                    </p:animEffect>
                                  </p:childTnLst>
                                </p:cTn>
                              </p:par>
                            </p:childTnLst>
                          </p:cTn>
                        </p:par>
                      </p:childTnLst>
                    </p:cTn>
                  </p:par>
                  <p:par>
                    <p:cTn id="314" fill="hold">
                      <p:stCondLst>
                        <p:cond delay="indefinite"/>
                      </p:stCondLst>
                      <p:childTnLst>
                        <p:par>
                          <p:cTn id="315" fill="hold">
                            <p:stCondLst>
                              <p:cond delay="0"/>
                            </p:stCondLst>
                            <p:childTnLst>
                              <p:par>
                                <p:cTn id="316" nodeType="clickEffect" fill="hold" presetClass="entr" presetID="10">
                                  <p:stCondLst>
                                    <p:cond delay="0"/>
                                  </p:stCondLst>
                                  <p:childTnLst>
                                    <p:set>
                                      <p:cBhvr>
                                        <p:cTn id="317" dur="1" fill="hold">
                                          <p:stCondLst>
                                            <p:cond delay="0"/>
                                          </p:stCondLst>
                                        </p:cTn>
                                        <p:tgtEl>
                                          <p:spTgt spid="153"/>
                                        </p:tgtEl>
                                        <p:attrNameLst>
                                          <p:attrName>style.visibility</p:attrName>
                                        </p:attrNameLst>
                                      </p:cBhvr>
                                      <p:to>
                                        <p:strVal val="visible"/>
                                      </p:to>
                                    </p:set>
                                    <p:animEffect filter="fade" transition="in">
                                      <p:cBhvr additive="repl">
                                        <p:cTn id="318" dur="1000"/>
                                        <p:tgtEl>
                                          <p:spTgt spid="1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PlaceHolder 1"/>
          <p:cNvSpPr>
            <a:spLocks noGrp="1"/>
          </p:cNvSpPr>
          <p:nvPr>
            <p:ph type="title"/>
          </p:nvPr>
        </p:nvSpPr>
        <p:spPr>
          <a:xfrm>
            <a:off x="0" y="36000"/>
            <a:ext cx="3810960" cy="608760"/>
          </a:xfrm>
          <a:prstGeom prst="rect">
            <a:avLst/>
          </a:prstGeom>
          <a:noFill/>
          <a:ln w="0">
            <a:noFill/>
          </a:ln>
        </p:spPr>
        <p:txBody>
          <a:bodyPr tIns="91440" bIns="91440" anchor="t">
            <a:normAutofit fontScale="49000"/>
          </a:bodyPr>
          <a:p>
            <a:pPr>
              <a:lnSpc>
                <a:spcPct val="100000"/>
              </a:lnSpc>
              <a:buNone/>
              <a:tabLst>
                <a:tab algn="l" pos="0"/>
              </a:tabLst>
            </a:pPr>
            <a:r>
              <a:rPr b="1" lang="en" sz="3600" spc="-1" strike="noStrike">
                <a:solidFill>
                  <a:srgbClr val="ef6c00"/>
                </a:solidFill>
                <a:latin typeface="PT Sans Narrow"/>
                <a:ea typeface="PT Sans Narrow"/>
              </a:rPr>
              <a:t>Reading Data from TTree</a:t>
            </a:r>
            <a:endParaRPr b="0" lang="en-IN" sz="3600" spc="-1" strike="noStrike">
              <a:solidFill>
                <a:srgbClr val="000000"/>
              </a:solidFill>
              <a:latin typeface="Arial"/>
            </a:endParaRPr>
          </a:p>
        </p:txBody>
      </p:sp>
      <p:sp>
        <p:nvSpPr>
          <p:cNvPr id="155" name="PlaceHolder 2"/>
          <p:cNvSpPr>
            <a:spLocks noGrp="1"/>
          </p:cNvSpPr>
          <p:nvPr>
            <p:ph/>
          </p:nvPr>
        </p:nvSpPr>
        <p:spPr>
          <a:xfrm>
            <a:off x="53640" y="1037160"/>
            <a:ext cx="3033360" cy="3174840"/>
          </a:xfrm>
          <a:prstGeom prst="rect">
            <a:avLst/>
          </a:prstGeom>
          <a:noFill/>
          <a:ln w="0">
            <a:noFill/>
          </a:ln>
        </p:spPr>
        <p:txBody>
          <a:bodyPr tIns="91440" bIns="91440" anchor="t">
            <a:normAutofit fontScale="93000"/>
          </a:bodyPr>
          <a:p>
            <a:pPr marL="457200" indent="-343080">
              <a:lnSpc>
                <a:spcPct val="115000"/>
              </a:lnSpc>
              <a:buClr>
                <a:srgbClr val="695d46"/>
              </a:buClr>
              <a:buFont typeface="Open Sans"/>
              <a:buChar char="●"/>
            </a:pPr>
            <a:r>
              <a:rPr b="0" lang="en" sz="1800" spc="-1" strike="noStrike">
                <a:solidFill>
                  <a:srgbClr val="695d46"/>
                </a:solidFill>
                <a:latin typeface="Open Sans"/>
                <a:ea typeface="Open Sans"/>
              </a:rPr>
              <a:t>Like TFile we will use TTree get function to read our preferred tree.</a:t>
            </a:r>
            <a:endParaRPr b="0" lang="en-IN" sz="1800" spc="-1" strike="noStrike">
              <a:solidFill>
                <a:srgbClr val="000000"/>
              </a:solidFill>
              <a:latin typeface="Arial"/>
            </a:endParaRPr>
          </a:p>
          <a:p>
            <a:pPr marL="457200" indent="-343080">
              <a:lnSpc>
                <a:spcPct val="115000"/>
              </a:lnSpc>
              <a:buClr>
                <a:srgbClr val="695d46"/>
              </a:buClr>
              <a:buFont typeface="Open Sans"/>
              <a:buChar char="●"/>
            </a:pPr>
            <a:r>
              <a:rPr b="0" lang="en" sz="1800" spc="-1" strike="noStrike">
                <a:solidFill>
                  <a:srgbClr val="695d46"/>
                </a:solidFill>
                <a:latin typeface="Open Sans"/>
                <a:ea typeface="Open Sans"/>
              </a:rPr>
              <a:t>Call the File to read.</a:t>
            </a:r>
            <a:endParaRPr b="0" lang="en-IN" sz="1800" spc="-1" strike="noStrike">
              <a:solidFill>
                <a:srgbClr val="000000"/>
              </a:solidFill>
              <a:latin typeface="Arial"/>
            </a:endParaRPr>
          </a:p>
          <a:p>
            <a:pPr marL="457200" indent="-343080">
              <a:lnSpc>
                <a:spcPct val="115000"/>
              </a:lnSpc>
              <a:buClr>
                <a:srgbClr val="695d46"/>
              </a:buClr>
              <a:buFont typeface="Open Sans"/>
              <a:buChar char="●"/>
            </a:pPr>
            <a:r>
              <a:rPr b="0" lang="en" sz="1800" spc="-1" strike="noStrike">
                <a:solidFill>
                  <a:srgbClr val="695d46"/>
                </a:solidFill>
                <a:latin typeface="Open Sans"/>
                <a:ea typeface="Open Sans"/>
              </a:rPr>
              <a:t>Call the tree using Get function.</a:t>
            </a:r>
            <a:endParaRPr b="0" lang="en-IN" sz="1800" spc="-1" strike="noStrike">
              <a:solidFill>
                <a:srgbClr val="000000"/>
              </a:solidFill>
              <a:latin typeface="Arial"/>
            </a:endParaRPr>
          </a:p>
          <a:p>
            <a:pPr marL="457200" indent="-343080">
              <a:lnSpc>
                <a:spcPct val="115000"/>
              </a:lnSpc>
              <a:buClr>
                <a:srgbClr val="695d46"/>
              </a:buClr>
              <a:buFont typeface="Open Sans"/>
              <a:buChar char="●"/>
            </a:pPr>
            <a:r>
              <a:rPr b="0" lang="en" sz="1800" spc="-1" strike="noStrike">
                <a:solidFill>
                  <a:srgbClr val="695d46"/>
                </a:solidFill>
                <a:latin typeface="Open Sans"/>
                <a:ea typeface="Open Sans"/>
              </a:rPr>
              <a:t>Loop over entries and that’s it we will get our tree in TBrowser.</a:t>
            </a:r>
            <a:endParaRPr b="0" lang="en-IN" sz="1800" spc="-1" strike="noStrike">
              <a:solidFill>
                <a:srgbClr val="000000"/>
              </a:solidFill>
              <a:latin typeface="Arial"/>
            </a:endParaRPr>
          </a:p>
        </p:txBody>
      </p:sp>
      <p:pic>
        <p:nvPicPr>
          <p:cNvPr id="156" name="Google Shape;215;p33" descr=""/>
          <p:cNvPicPr/>
          <p:nvPr/>
        </p:nvPicPr>
        <p:blipFill>
          <a:blip r:embed="rId1"/>
          <a:stretch/>
        </p:blipFill>
        <p:spPr>
          <a:xfrm>
            <a:off x="4736880" y="36000"/>
            <a:ext cx="3708720" cy="2801160"/>
          </a:xfrm>
          <a:prstGeom prst="rect">
            <a:avLst/>
          </a:prstGeom>
          <a:ln w="0">
            <a:noFill/>
          </a:ln>
        </p:spPr>
      </p:pic>
      <p:pic>
        <p:nvPicPr>
          <p:cNvPr id="157" name="Google Shape;216;p33" descr=""/>
          <p:cNvPicPr/>
          <p:nvPr/>
        </p:nvPicPr>
        <p:blipFill>
          <a:blip r:embed="rId2"/>
          <a:stretch/>
        </p:blipFill>
        <p:spPr>
          <a:xfrm>
            <a:off x="4979880" y="2899440"/>
            <a:ext cx="2985480" cy="1960560"/>
          </a:xfrm>
          <a:prstGeom prst="rect">
            <a:avLst/>
          </a:prstGeom>
          <a:ln w="0">
            <a:noFill/>
          </a:ln>
        </p:spPr>
      </p:pic>
    </p:spTree>
  </p:cSld>
  <mc:AlternateContent>
    <mc:Choice Requires="p14">
      <p:transition spd="slow" p14:dur="2000"/>
    </mc:Choice>
    <mc:Fallback>
      <p:transition spd="slow"/>
    </mc:Fallback>
  </mc:AlternateContent>
  <p:timing>
    <p:tnLst>
      <p:par>
        <p:cTn id="319" dur="indefinite" restart="never" nodeType="tmRoot">
          <p:childTnLst>
            <p:seq>
              <p:cTn id="320" dur="indefinite" nodeType="mainSeq">
                <p:childTnLst>
                  <p:par>
                    <p:cTn id="321" fill="hold">
                      <p:stCondLst>
                        <p:cond delay="indefinite"/>
                      </p:stCondLst>
                      <p:childTnLst>
                        <p:par>
                          <p:cTn id="322" fill="hold">
                            <p:stCondLst>
                              <p:cond delay="0"/>
                            </p:stCondLst>
                            <p:childTnLst>
                              <p:par>
                                <p:cTn id="323" nodeType="clickEffect" fill="hold" presetClass="entr" presetID="10">
                                  <p:stCondLst>
                                    <p:cond delay="0"/>
                                  </p:stCondLst>
                                  <p:childTnLst>
                                    <p:set>
                                      <p:cBhvr>
                                        <p:cTn id="324" dur="1" fill="hold">
                                          <p:stCondLst>
                                            <p:cond delay="0"/>
                                          </p:stCondLst>
                                        </p:cTn>
                                        <p:tgtEl>
                                          <p:spTgt spid="156"/>
                                        </p:tgtEl>
                                        <p:attrNameLst>
                                          <p:attrName>style.visibility</p:attrName>
                                        </p:attrNameLst>
                                      </p:cBhvr>
                                      <p:to>
                                        <p:strVal val="visible"/>
                                      </p:to>
                                    </p:set>
                                    <p:animEffect filter="fade" transition="in">
                                      <p:cBhvr additive="repl">
                                        <p:cTn id="325" dur="1000"/>
                                        <p:tgtEl>
                                          <p:spTgt spid="156"/>
                                        </p:tgtEl>
                                      </p:cBhvr>
                                    </p:animEffect>
                                  </p:childTnLst>
                                </p:cTn>
                              </p:par>
                            </p:childTnLst>
                          </p:cTn>
                        </p:par>
                      </p:childTnLst>
                    </p:cTn>
                  </p:par>
                  <p:par>
                    <p:cTn id="326" fill="hold">
                      <p:stCondLst>
                        <p:cond delay="indefinite"/>
                      </p:stCondLst>
                      <p:childTnLst>
                        <p:par>
                          <p:cTn id="327" fill="hold">
                            <p:stCondLst>
                              <p:cond delay="0"/>
                            </p:stCondLst>
                            <p:childTnLst>
                              <p:par>
                                <p:cTn id="328" nodeType="clickEffect" fill="hold" presetClass="entr" presetID="10">
                                  <p:stCondLst>
                                    <p:cond delay="0"/>
                                  </p:stCondLst>
                                  <p:childTnLst>
                                    <p:set>
                                      <p:cBhvr>
                                        <p:cTn id="329" dur="1" fill="hold">
                                          <p:stCondLst>
                                            <p:cond delay="0"/>
                                          </p:stCondLst>
                                        </p:cTn>
                                        <p:tgtEl>
                                          <p:spTgt spid="157"/>
                                        </p:tgtEl>
                                        <p:attrNameLst>
                                          <p:attrName>style.visibility</p:attrName>
                                        </p:attrNameLst>
                                      </p:cBhvr>
                                      <p:to>
                                        <p:strVal val="visible"/>
                                      </p:to>
                                    </p:set>
                                    <p:animEffect filter="fade" transition="in">
                                      <p:cBhvr additive="repl">
                                        <p:cTn id="330" dur="1000"/>
                                        <p:tgtEl>
                                          <p:spTgt spid="1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PlaceHolder 1"/>
          <p:cNvSpPr>
            <a:spLocks noGrp="1"/>
          </p:cNvSpPr>
          <p:nvPr>
            <p:ph/>
          </p:nvPr>
        </p:nvSpPr>
        <p:spPr>
          <a:xfrm>
            <a:off x="1337400" y="886680"/>
            <a:ext cx="6607440" cy="3496320"/>
          </a:xfrm>
          <a:prstGeom prst="rect">
            <a:avLst/>
          </a:prstGeom>
          <a:noFill/>
          <a:ln w="0">
            <a:noFill/>
          </a:ln>
        </p:spPr>
        <p:txBody>
          <a:bodyPr tIns="91440" bIns="91440" anchor="t">
            <a:normAutofit/>
          </a:bodyPr>
          <a:p>
            <a:pPr>
              <a:lnSpc>
                <a:spcPct val="115000"/>
              </a:lnSpc>
              <a:buNone/>
              <a:tabLst>
                <a:tab algn="l" pos="0"/>
              </a:tabLst>
            </a:pPr>
            <a:r>
              <a:rPr b="1" i="1" lang="en" sz="6500" spc="-1" strike="noStrike">
                <a:solidFill>
                  <a:srgbClr val="695d46"/>
                </a:solidFill>
                <a:latin typeface="Open Sans"/>
                <a:ea typeface="Open Sans"/>
              </a:rPr>
              <a:t>THANK YOU</a:t>
            </a:r>
            <a:endParaRPr b="0" lang="en-IN" sz="6500" spc="-1" strike="noStrike">
              <a:solidFill>
                <a:srgbClr val="000000"/>
              </a:solidFill>
              <a:latin typeface="Arial"/>
            </a:endParaRPr>
          </a:p>
          <a:p>
            <a:pPr>
              <a:lnSpc>
                <a:spcPct val="115000"/>
              </a:lnSpc>
              <a:spcBef>
                <a:spcPts val="1199"/>
              </a:spcBef>
              <a:spcAft>
                <a:spcPts val="1199"/>
              </a:spcAft>
              <a:buNone/>
              <a:tabLst>
                <a:tab algn="l" pos="0"/>
              </a:tabLst>
            </a:pPr>
            <a:endParaRPr b="0" lang="en-IN"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311760" y="444960"/>
            <a:ext cx="8520120" cy="707040"/>
          </a:xfrm>
          <a:prstGeom prst="rect">
            <a:avLst/>
          </a:prstGeom>
          <a:noFill/>
          <a:ln w="0">
            <a:noFill/>
          </a:ln>
        </p:spPr>
        <p:txBody>
          <a:bodyPr tIns="91440" bIns="91440" anchor="t">
            <a:normAutofit fontScale="95000"/>
          </a:bodyPr>
          <a:p>
            <a:pPr>
              <a:lnSpc>
                <a:spcPct val="100000"/>
              </a:lnSpc>
              <a:buNone/>
              <a:tabLst>
                <a:tab algn="l" pos="0"/>
              </a:tabLst>
            </a:pPr>
            <a:r>
              <a:rPr b="1" lang="en" sz="3600" spc="-1" strike="noStrike">
                <a:solidFill>
                  <a:srgbClr val="ef6c00"/>
                </a:solidFill>
                <a:latin typeface="PT Sans Narrow"/>
                <a:ea typeface="PT Sans Narrow"/>
              </a:rPr>
              <a:t>Checkpoints</a:t>
            </a:r>
            <a:endParaRPr b="0" lang="en-IN" sz="3600" spc="-1" strike="noStrike">
              <a:solidFill>
                <a:srgbClr val="000000"/>
              </a:solidFill>
              <a:latin typeface="Arial"/>
            </a:endParaRPr>
          </a:p>
        </p:txBody>
      </p:sp>
      <p:sp>
        <p:nvSpPr>
          <p:cNvPr id="93" name="PlaceHolder 2"/>
          <p:cNvSpPr>
            <a:spLocks noGrp="1"/>
          </p:cNvSpPr>
          <p:nvPr>
            <p:ph/>
          </p:nvPr>
        </p:nvSpPr>
        <p:spPr>
          <a:xfrm>
            <a:off x="311760" y="1266480"/>
            <a:ext cx="8406360" cy="2931120"/>
          </a:xfrm>
          <a:prstGeom prst="rect">
            <a:avLst/>
          </a:prstGeom>
          <a:noFill/>
          <a:ln w="0">
            <a:noFill/>
          </a:ln>
        </p:spPr>
        <p:txBody>
          <a:bodyPr tIns="91440" bIns="91440" anchor="t">
            <a:normAutofit/>
          </a:bodyPr>
          <a:p>
            <a:pPr marL="457200" indent="-343080">
              <a:lnSpc>
                <a:spcPct val="115000"/>
              </a:lnSpc>
              <a:buClr>
                <a:srgbClr val="202124"/>
              </a:buClr>
              <a:buFont typeface="Open Sans"/>
              <a:buChar char="●"/>
            </a:pPr>
            <a:r>
              <a:rPr b="1" lang="en" sz="1800" spc="-1" strike="noStrike">
                <a:solidFill>
                  <a:srgbClr val="202124"/>
                </a:solidFill>
                <a:latin typeface="Open Sans"/>
                <a:ea typeface="Open Sans"/>
              </a:rPr>
              <a:t>hISTOGRAM</a:t>
            </a:r>
            <a:endParaRPr b="0" lang="en-IN" sz="1800" spc="-1" strike="noStrike">
              <a:solidFill>
                <a:srgbClr val="000000"/>
              </a:solidFill>
              <a:latin typeface="Arial"/>
            </a:endParaRPr>
          </a:p>
          <a:p>
            <a:pPr marL="457200" indent="-343080">
              <a:lnSpc>
                <a:spcPct val="115000"/>
              </a:lnSpc>
              <a:buClr>
                <a:srgbClr val="202124"/>
              </a:buClr>
              <a:buFont typeface="Open Sans"/>
              <a:buChar char="●"/>
            </a:pPr>
            <a:r>
              <a:rPr b="1" lang="en" sz="1800" spc="-1" strike="noStrike">
                <a:solidFill>
                  <a:srgbClr val="202124"/>
                </a:solidFill>
                <a:latin typeface="Open Sans"/>
                <a:ea typeface="Open Sans"/>
              </a:rPr>
              <a:t>2d hISTOGRAM</a:t>
            </a:r>
            <a:endParaRPr b="0" lang="en-IN" sz="1800" spc="-1" strike="noStrike">
              <a:solidFill>
                <a:srgbClr val="000000"/>
              </a:solidFill>
              <a:latin typeface="Arial"/>
            </a:endParaRPr>
          </a:p>
          <a:p>
            <a:pPr marL="457200" indent="-343080">
              <a:lnSpc>
                <a:spcPct val="115000"/>
              </a:lnSpc>
              <a:buClr>
                <a:srgbClr val="202124"/>
              </a:buClr>
              <a:buFont typeface="Open Sans"/>
              <a:buChar char="●"/>
            </a:pPr>
            <a:r>
              <a:rPr b="1" lang="en" sz="1800" spc="-1" strike="noStrike">
                <a:solidFill>
                  <a:srgbClr val="202124"/>
                </a:solidFill>
                <a:latin typeface="Open Sans"/>
                <a:ea typeface="Open Sans"/>
              </a:rPr>
              <a:t>gRAPH</a:t>
            </a:r>
            <a:endParaRPr b="0" lang="en-IN" sz="1800" spc="-1" strike="noStrike">
              <a:solidFill>
                <a:srgbClr val="000000"/>
              </a:solidFill>
              <a:latin typeface="Arial"/>
            </a:endParaRPr>
          </a:p>
          <a:p>
            <a:pPr marL="457200" indent="-343080">
              <a:lnSpc>
                <a:spcPct val="115000"/>
              </a:lnSpc>
              <a:buClr>
                <a:srgbClr val="202124"/>
              </a:buClr>
              <a:buFont typeface="Open Sans"/>
              <a:buChar char="●"/>
            </a:pPr>
            <a:r>
              <a:rPr b="1" lang="en" sz="1800" spc="-1" strike="noStrike">
                <a:solidFill>
                  <a:srgbClr val="202124"/>
                </a:solidFill>
                <a:latin typeface="Open Sans"/>
                <a:ea typeface="Open Sans"/>
              </a:rPr>
              <a:t>gRAPH pLOT wITH eRROR bARS</a:t>
            </a:r>
            <a:endParaRPr b="0" lang="en-IN" sz="1800" spc="-1" strike="noStrike">
              <a:solidFill>
                <a:srgbClr val="000000"/>
              </a:solidFill>
              <a:latin typeface="Arial"/>
            </a:endParaRPr>
          </a:p>
          <a:p>
            <a:pPr marL="457200" indent="-343080">
              <a:lnSpc>
                <a:spcPct val="115000"/>
              </a:lnSpc>
              <a:buClr>
                <a:srgbClr val="202124"/>
              </a:buClr>
              <a:buFont typeface="Open Sans"/>
              <a:buChar char="●"/>
            </a:pPr>
            <a:r>
              <a:rPr b="1" lang="en" sz="1800" spc="-1" strike="noStrike">
                <a:solidFill>
                  <a:srgbClr val="202124"/>
                </a:solidFill>
                <a:latin typeface="Open Sans"/>
                <a:ea typeface="Open Sans"/>
              </a:rPr>
              <a:t>cREATING uSER dEFINED fUNCTIONS</a:t>
            </a:r>
            <a:endParaRPr b="0" lang="en-IN" sz="1800" spc="-1" strike="noStrike">
              <a:solidFill>
                <a:srgbClr val="000000"/>
              </a:solidFill>
              <a:latin typeface="Arial"/>
            </a:endParaRPr>
          </a:p>
          <a:p>
            <a:pPr marL="457200" indent="-343080">
              <a:lnSpc>
                <a:spcPct val="115000"/>
              </a:lnSpc>
              <a:buClr>
                <a:srgbClr val="202124"/>
              </a:buClr>
              <a:buFont typeface="Open Sans"/>
              <a:buChar char="●"/>
            </a:pPr>
            <a:r>
              <a:rPr b="1" lang="en" sz="1800" spc="-1" strike="noStrike">
                <a:solidFill>
                  <a:srgbClr val="202124"/>
                </a:solidFill>
                <a:latin typeface="Open Sans"/>
                <a:ea typeface="Open Sans"/>
              </a:rPr>
              <a:t>sTORING aND lOADING oBJECT IN TFile</a:t>
            </a:r>
            <a:endParaRPr b="0" lang="en-IN" sz="1800" spc="-1" strike="noStrike">
              <a:solidFill>
                <a:srgbClr val="000000"/>
              </a:solidFill>
              <a:latin typeface="Arial"/>
            </a:endParaRPr>
          </a:p>
          <a:p>
            <a:pPr marL="457200" indent="-343080">
              <a:lnSpc>
                <a:spcPct val="115000"/>
              </a:lnSpc>
              <a:buClr>
                <a:srgbClr val="202124"/>
              </a:buClr>
              <a:buFont typeface="Open Sans"/>
              <a:buChar char="●"/>
            </a:pPr>
            <a:r>
              <a:rPr b="1" lang="en" sz="1800" spc="-1" strike="noStrike">
                <a:solidFill>
                  <a:srgbClr val="202124"/>
                </a:solidFill>
                <a:latin typeface="Open Sans"/>
                <a:ea typeface="Open Sans"/>
              </a:rPr>
              <a:t>TTree</a:t>
            </a:r>
            <a:endParaRPr b="0" lang="en-IN" sz="1800" spc="-1" strike="noStrike">
              <a:solidFill>
                <a:srgbClr val="000000"/>
              </a:solidFill>
              <a:latin typeface="Arial"/>
            </a:endParaRPr>
          </a:p>
          <a:p>
            <a:pPr marL="457200" indent="-343080">
              <a:lnSpc>
                <a:spcPct val="115000"/>
              </a:lnSpc>
              <a:buClr>
                <a:srgbClr val="202124"/>
              </a:buClr>
              <a:buFont typeface="Open Sans"/>
              <a:buChar char="●"/>
            </a:pPr>
            <a:r>
              <a:rPr b="1" lang="en" sz="1800" spc="-1" strike="noStrike">
                <a:solidFill>
                  <a:srgbClr val="202124"/>
                </a:solidFill>
                <a:latin typeface="Open Sans"/>
                <a:ea typeface="Open Sans"/>
              </a:rPr>
              <a:t>sTORING aND rEADING dATA fROM TTree</a:t>
            </a:r>
            <a:endParaRPr b="0" lang="en-IN" sz="1800" spc="-1" strike="noStrike">
              <a:solidFill>
                <a:srgbClr val="000000"/>
              </a:solidFill>
              <a:latin typeface="Arial"/>
            </a:endParaRPr>
          </a:p>
          <a:p>
            <a:pPr>
              <a:lnSpc>
                <a:spcPct val="115000"/>
              </a:lnSpc>
              <a:spcBef>
                <a:spcPts val="1199"/>
              </a:spcBef>
              <a:spcAft>
                <a:spcPts val="1199"/>
              </a:spcAft>
              <a:buNone/>
              <a:tabLst>
                <a:tab algn="l" pos="0"/>
              </a:tabLst>
            </a:pP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311760" y="444960"/>
            <a:ext cx="8520120" cy="707040"/>
          </a:xfrm>
          <a:prstGeom prst="rect">
            <a:avLst/>
          </a:prstGeom>
          <a:noFill/>
          <a:ln w="0">
            <a:noFill/>
          </a:ln>
        </p:spPr>
        <p:txBody>
          <a:bodyPr tIns="91440" bIns="91440" anchor="t">
            <a:normAutofit fontScale="95000"/>
          </a:bodyPr>
          <a:p>
            <a:pPr>
              <a:lnSpc>
                <a:spcPct val="100000"/>
              </a:lnSpc>
              <a:buNone/>
              <a:tabLst>
                <a:tab algn="l" pos="0"/>
              </a:tabLst>
            </a:pPr>
            <a:r>
              <a:rPr b="1" lang="en" sz="3600" spc="-1" strike="noStrike">
                <a:solidFill>
                  <a:srgbClr val="ef6c00"/>
                </a:solidFill>
                <a:latin typeface="PT Sans Narrow"/>
                <a:ea typeface="PT Sans Narrow"/>
              </a:rPr>
              <a:t>hISTOGRAM</a:t>
            </a:r>
            <a:endParaRPr b="0" lang="en-IN" sz="3600" spc="-1" strike="noStrike">
              <a:solidFill>
                <a:srgbClr val="000000"/>
              </a:solidFill>
              <a:latin typeface="Arial"/>
            </a:endParaRPr>
          </a:p>
          <a:p>
            <a:pPr>
              <a:lnSpc>
                <a:spcPct val="100000"/>
              </a:lnSpc>
              <a:buNone/>
              <a:tabLst>
                <a:tab algn="l" pos="0"/>
              </a:tabLst>
            </a:pPr>
            <a:endParaRPr b="0" lang="en-IN" sz="3600" spc="-1" strike="noStrike">
              <a:solidFill>
                <a:srgbClr val="000000"/>
              </a:solidFill>
              <a:latin typeface="Arial"/>
            </a:endParaRPr>
          </a:p>
        </p:txBody>
      </p:sp>
      <p:sp>
        <p:nvSpPr>
          <p:cNvPr id="95" name="PlaceHolder 2"/>
          <p:cNvSpPr>
            <a:spLocks noGrp="1"/>
          </p:cNvSpPr>
          <p:nvPr>
            <p:ph/>
          </p:nvPr>
        </p:nvSpPr>
        <p:spPr>
          <a:xfrm>
            <a:off x="311760" y="1266480"/>
            <a:ext cx="5519160" cy="3396960"/>
          </a:xfrm>
          <a:prstGeom prst="rect">
            <a:avLst/>
          </a:prstGeom>
          <a:noFill/>
          <a:ln w="0">
            <a:noFill/>
          </a:ln>
        </p:spPr>
        <p:txBody>
          <a:bodyPr tIns="91440" bIns="91440" anchor="t">
            <a:normAutofit fontScale="75000"/>
          </a:bodyPr>
          <a:p>
            <a:pPr>
              <a:lnSpc>
                <a:spcPct val="115000"/>
              </a:lnSpc>
              <a:buNone/>
              <a:tabLst>
                <a:tab algn="l" pos="0"/>
              </a:tabLst>
            </a:pPr>
            <a:r>
              <a:rPr b="0" lang="en" sz="1800" spc="-1" strike="noStrike">
                <a:solidFill>
                  <a:srgbClr val="695d46"/>
                </a:solidFill>
                <a:latin typeface="Open Sans"/>
                <a:ea typeface="Open Sans"/>
              </a:rPr>
              <a:t>A histogram is a bar graph-like representation of data that buckets a range of classes into columns along the horizontal x-axis. </a:t>
            </a:r>
            <a:endParaRPr b="0" lang="en-IN" sz="1800" spc="-1" strike="noStrike">
              <a:solidFill>
                <a:srgbClr val="000000"/>
              </a:solidFill>
              <a:latin typeface="Arial"/>
            </a:endParaRPr>
          </a:p>
          <a:p>
            <a:pPr>
              <a:lnSpc>
                <a:spcPct val="115000"/>
              </a:lnSpc>
              <a:spcBef>
                <a:spcPts val="1199"/>
              </a:spcBef>
              <a:buNone/>
              <a:tabLst>
                <a:tab algn="l" pos="0"/>
              </a:tabLst>
            </a:pPr>
            <a:r>
              <a:rPr b="0" lang="en" sz="1800" spc="-1" strike="noStrike">
                <a:solidFill>
                  <a:srgbClr val="695d46"/>
                </a:solidFill>
                <a:latin typeface="Open Sans"/>
                <a:ea typeface="Open Sans"/>
              </a:rPr>
              <a:t>The vertical y-axis represents the number count or percentage of occurrences in the data for each column.</a:t>
            </a:r>
            <a:endParaRPr b="0" lang="en-IN" sz="1800" spc="-1" strike="noStrike">
              <a:solidFill>
                <a:srgbClr val="000000"/>
              </a:solidFill>
              <a:latin typeface="Arial"/>
            </a:endParaRPr>
          </a:p>
          <a:p>
            <a:pPr>
              <a:lnSpc>
                <a:spcPct val="115000"/>
              </a:lnSpc>
              <a:spcBef>
                <a:spcPts val="1199"/>
              </a:spcBef>
              <a:buNone/>
              <a:tabLst>
                <a:tab algn="l" pos="0"/>
              </a:tabLst>
            </a:pPr>
            <a:r>
              <a:rPr b="0" lang="en" sz="1800" spc="-1" strike="noStrike">
                <a:solidFill>
                  <a:srgbClr val="695d46"/>
                </a:solidFill>
                <a:latin typeface="Open Sans"/>
                <a:ea typeface="Open Sans"/>
              </a:rPr>
              <a:t>1D histogram is nothing more than counting how many voxels with a particular intensity occur in the dataset.</a:t>
            </a:r>
            <a:endParaRPr b="0" lang="en-IN" sz="1800" spc="-1" strike="noStrike">
              <a:solidFill>
                <a:srgbClr val="000000"/>
              </a:solidFill>
              <a:latin typeface="Arial"/>
            </a:endParaRPr>
          </a:p>
          <a:p>
            <a:pPr>
              <a:lnSpc>
                <a:spcPct val="115000"/>
              </a:lnSpc>
              <a:spcBef>
                <a:spcPts val="1199"/>
              </a:spcBef>
              <a:spcAft>
                <a:spcPts val="1199"/>
              </a:spcAft>
              <a:buNone/>
              <a:tabLst>
                <a:tab algn="l" pos="0"/>
              </a:tabLst>
            </a:pPr>
            <a:r>
              <a:rPr b="0" lang="en" sz="1800" spc="-1" strike="noStrike">
                <a:solidFill>
                  <a:srgbClr val="695d46"/>
                </a:solidFill>
                <a:latin typeface="Open Sans"/>
                <a:ea typeface="Open Sans"/>
              </a:rPr>
              <a:t>While in case of the 2D histogram, The 2D histogram is mostly used to compare 2 channels in a multi-channel dataset, where the x-axis represent the intensities of the first channel and the y-axis the intensities of the second channel.</a:t>
            </a:r>
            <a:endParaRPr b="0" lang="en-IN" sz="1800" spc="-1" strike="noStrike">
              <a:solidFill>
                <a:srgbClr val="000000"/>
              </a:solidFill>
              <a:latin typeface="Arial"/>
            </a:endParaRPr>
          </a:p>
        </p:txBody>
      </p:sp>
      <p:pic>
        <p:nvPicPr>
          <p:cNvPr id="96" name="Google Shape;87;p16" descr=""/>
          <p:cNvPicPr/>
          <p:nvPr/>
        </p:nvPicPr>
        <p:blipFill>
          <a:blip r:embed="rId1"/>
          <a:stretch/>
        </p:blipFill>
        <p:spPr>
          <a:xfrm>
            <a:off x="5831280" y="1627200"/>
            <a:ext cx="3019680" cy="2097720"/>
          </a:xfrm>
          <a:prstGeom prst="rect">
            <a:avLst/>
          </a:prstGeom>
          <a:ln w="0">
            <a:noFill/>
          </a:ln>
        </p:spPr>
      </p:pic>
    </p:spTree>
  </p:cSld>
  <mc:AlternateContent>
    <mc:Choice Requires="p14">
      <p:transition spd="slow" p14:dur="2000"/>
    </mc:Choice>
    <mc:Fallback>
      <p:transition spd="slow"/>
    </mc:Fallback>
  </mc:AlternateContent>
  <p:timing>
    <p:tnLst>
      <p:par>
        <p:cTn id="19" dur="indefinite" restart="never" nodeType="tmRoot">
          <p:childTnLst>
            <p:seq>
              <p:cTn id="20" dur="indefinite" nodeType="mainSeq">
                <p:childTnLst>
                  <p:par>
                    <p:cTn id="21" fill="hold">
                      <p:stCondLst>
                        <p:cond delay="indefinite"/>
                      </p:stCondLst>
                      <p:childTnLst>
                        <p:par>
                          <p:cTn id="22" fill="hold">
                            <p:stCondLst>
                              <p:cond delay="0"/>
                            </p:stCondLst>
                            <p:childTnLst>
                              <p:par>
                                <p:cTn id="23" nodeType="clickEffect" fill="hold" presetClass="entr" presetID="10">
                                  <p:stCondLst>
                                    <p:cond delay="0"/>
                                  </p:stCondLst>
                                  <p:childTnLst>
                                    <p:set>
                                      <p:cBhvr>
                                        <p:cTn id="24" dur="1" fill="hold">
                                          <p:stCondLst>
                                            <p:cond delay="0"/>
                                          </p:stCondLst>
                                        </p:cTn>
                                        <p:tgtEl>
                                          <p:spTgt spid="95">
                                            <p:txEl>
                                              <p:pRg st="0" end="0"/>
                                            </p:txEl>
                                          </p:spTgt>
                                        </p:tgtEl>
                                        <p:attrNameLst>
                                          <p:attrName>style.visibility</p:attrName>
                                        </p:attrNameLst>
                                      </p:cBhvr>
                                      <p:to>
                                        <p:strVal val="visible"/>
                                      </p:to>
                                    </p:set>
                                    <p:animEffect filter="fade" transition="in">
                                      <p:cBhvr additive="repl">
                                        <p:cTn id="25" dur="1000"/>
                                        <p:tgtEl>
                                          <p:spTgt spid="95">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nodeType="clickEffect" fill="hold" presetClass="entr" presetID="10">
                                  <p:stCondLst>
                                    <p:cond delay="0"/>
                                  </p:stCondLst>
                                  <p:childTnLst>
                                    <p:set>
                                      <p:cBhvr>
                                        <p:cTn id="29" dur="1" fill="hold">
                                          <p:stCondLst>
                                            <p:cond delay="0"/>
                                          </p:stCondLst>
                                        </p:cTn>
                                        <p:tgtEl>
                                          <p:spTgt spid="95">
                                            <p:txEl>
                                              <p:pRg st="1" end="1"/>
                                            </p:txEl>
                                          </p:spTgt>
                                        </p:tgtEl>
                                        <p:attrNameLst>
                                          <p:attrName>style.visibility</p:attrName>
                                        </p:attrNameLst>
                                      </p:cBhvr>
                                      <p:to>
                                        <p:strVal val="visible"/>
                                      </p:to>
                                    </p:set>
                                    <p:animEffect filter="fade" transition="in">
                                      <p:cBhvr additive="repl">
                                        <p:cTn id="30" dur="1000"/>
                                        <p:tgtEl>
                                          <p:spTgt spid="95">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nodeType="clickEffect" fill="hold" presetClass="entr" presetID="10">
                                  <p:stCondLst>
                                    <p:cond delay="0"/>
                                  </p:stCondLst>
                                  <p:childTnLst>
                                    <p:set>
                                      <p:cBhvr>
                                        <p:cTn id="34" dur="1" fill="hold">
                                          <p:stCondLst>
                                            <p:cond delay="0"/>
                                          </p:stCondLst>
                                        </p:cTn>
                                        <p:tgtEl>
                                          <p:spTgt spid="95">
                                            <p:txEl>
                                              <p:pRg st="2" end="2"/>
                                            </p:txEl>
                                          </p:spTgt>
                                        </p:tgtEl>
                                        <p:attrNameLst>
                                          <p:attrName>style.visibility</p:attrName>
                                        </p:attrNameLst>
                                      </p:cBhvr>
                                      <p:to>
                                        <p:strVal val="visible"/>
                                      </p:to>
                                    </p:set>
                                    <p:animEffect filter="fade" transition="in">
                                      <p:cBhvr additive="repl">
                                        <p:cTn id="35" dur="1000"/>
                                        <p:tgtEl>
                                          <p:spTgt spid="95">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nodeType="clickEffect" fill="hold" presetClass="entr" presetID="10">
                                  <p:stCondLst>
                                    <p:cond delay="0"/>
                                  </p:stCondLst>
                                  <p:childTnLst>
                                    <p:set>
                                      <p:cBhvr>
                                        <p:cTn id="39" dur="1" fill="hold">
                                          <p:stCondLst>
                                            <p:cond delay="0"/>
                                          </p:stCondLst>
                                        </p:cTn>
                                        <p:tgtEl>
                                          <p:spTgt spid="95">
                                            <p:txEl>
                                              <p:pRg st="3" end="3"/>
                                            </p:txEl>
                                          </p:spTgt>
                                        </p:tgtEl>
                                        <p:attrNameLst>
                                          <p:attrName>style.visibility</p:attrName>
                                        </p:attrNameLst>
                                      </p:cBhvr>
                                      <p:to>
                                        <p:strVal val="visible"/>
                                      </p:to>
                                    </p:set>
                                    <p:animEffect filter="fade" transition="in">
                                      <p:cBhvr additive="repl">
                                        <p:cTn id="40" dur="1000"/>
                                        <p:tgtEl>
                                          <p:spTgt spid="95">
                                            <p:txEl>
                                              <p:pRg st="3" end="3"/>
                                            </p:txEl>
                                          </p:spTgt>
                                        </p:tgtEl>
                                      </p:cBhvr>
                                    </p:animEffect>
                                  </p:childTnLst>
                                </p:cTn>
                              </p:par>
                            </p:childTnLst>
                          </p:cTn>
                        </p:par>
                      </p:childTnLst>
                    </p:cTn>
                  </p:par>
                  <p:par>
                    <p:cTn id="41" fill="hold">
                      <p:stCondLst>
                        <p:cond delay="indefinite"/>
                      </p:stCondLst>
                      <p:childTnLst>
                        <p:par>
                          <p:cTn id="42" fill="hold">
                            <p:stCondLst>
                              <p:cond delay="0"/>
                            </p:stCondLst>
                            <p:childTnLst>
                              <p:par>
                                <p:cTn id="43" nodeType="clickEffect" fill="hold" presetClass="entr" presetID="10">
                                  <p:stCondLst>
                                    <p:cond delay="0"/>
                                  </p:stCondLst>
                                  <p:childTnLst>
                                    <p:set>
                                      <p:cBhvr>
                                        <p:cTn id="44" dur="1" fill="hold">
                                          <p:stCondLst>
                                            <p:cond delay="0"/>
                                          </p:stCondLst>
                                        </p:cTn>
                                        <p:tgtEl>
                                          <p:spTgt spid="96"/>
                                        </p:tgtEl>
                                        <p:attrNameLst>
                                          <p:attrName>style.visibility</p:attrName>
                                        </p:attrNameLst>
                                      </p:cBhvr>
                                      <p:to>
                                        <p:strVal val="visible"/>
                                      </p:to>
                                    </p:set>
                                    <p:animEffect filter="fade" transition="in">
                                      <p:cBhvr additive="repl">
                                        <p:cTn id="45" dur="1000"/>
                                        <p:tgtEl>
                                          <p:spTgt spid="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311760" y="444960"/>
            <a:ext cx="8520120" cy="707040"/>
          </a:xfrm>
          <a:prstGeom prst="rect">
            <a:avLst/>
          </a:prstGeom>
          <a:noFill/>
          <a:ln w="0">
            <a:noFill/>
          </a:ln>
        </p:spPr>
        <p:txBody>
          <a:bodyPr tIns="91440" bIns="91440" anchor="t">
            <a:normAutofit fontScale="95000"/>
          </a:bodyPr>
          <a:p>
            <a:pPr>
              <a:lnSpc>
                <a:spcPct val="100000"/>
              </a:lnSpc>
              <a:buNone/>
              <a:tabLst>
                <a:tab algn="l" pos="0"/>
              </a:tabLst>
            </a:pPr>
            <a:r>
              <a:rPr b="1" lang="en" sz="3600" spc="-1" strike="noStrike">
                <a:solidFill>
                  <a:srgbClr val="ef6c00"/>
                </a:solidFill>
                <a:latin typeface="PT Sans Narrow"/>
                <a:ea typeface="PT Sans Narrow"/>
              </a:rPr>
              <a:t>Histogram</a:t>
            </a:r>
            <a:endParaRPr b="0" lang="en-IN" sz="3600" spc="-1" strike="noStrike">
              <a:solidFill>
                <a:srgbClr val="000000"/>
              </a:solidFill>
              <a:latin typeface="Arial"/>
            </a:endParaRPr>
          </a:p>
        </p:txBody>
      </p:sp>
      <p:sp>
        <p:nvSpPr>
          <p:cNvPr id="98" name="PlaceHolder 2"/>
          <p:cNvSpPr>
            <a:spLocks noGrp="1"/>
          </p:cNvSpPr>
          <p:nvPr>
            <p:ph/>
          </p:nvPr>
        </p:nvSpPr>
        <p:spPr>
          <a:xfrm>
            <a:off x="311760" y="1266480"/>
            <a:ext cx="8520120" cy="3302280"/>
          </a:xfrm>
          <a:prstGeom prst="rect">
            <a:avLst/>
          </a:prstGeom>
          <a:noFill/>
          <a:ln w="0">
            <a:noFill/>
          </a:ln>
        </p:spPr>
        <p:txBody>
          <a:bodyPr tIns="91440" bIns="91440" anchor="t">
            <a:normAutofit fontScale="79000"/>
          </a:bodyPr>
          <a:p>
            <a:pPr>
              <a:lnSpc>
                <a:spcPct val="115000"/>
              </a:lnSpc>
              <a:buNone/>
              <a:tabLst>
                <a:tab algn="l" pos="0"/>
              </a:tabLst>
            </a:pPr>
            <a:r>
              <a:rPr b="0" lang="en" sz="1800" spc="-1" strike="noStrike">
                <a:solidFill>
                  <a:srgbClr val="695d46"/>
                </a:solidFill>
                <a:latin typeface="Open Sans"/>
                <a:ea typeface="Open Sans"/>
              </a:rPr>
              <a:t>1.Create a data file and Read the input file to a histogram.</a:t>
            </a:r>
            <a:endParaRPr b="0" lang="en-IN" sz="1800" spc="-1" strike="noStrike">
              <a:solidFill>
                <a:srgbClr val="000000"/>
              </a:solidFill>
              <a:latin typeface="Arial"/>
            </a:endParaRPr>
          </a:p>
          <a:p>
            <a:pPr>
              <a:lnSpc>
                <a:spcPct val="115000"/>
              </a:lnSpc>
              <a:spcBef>
                <a:spcPts val="1199"/>
              </a:spcBef>
              <a:buNone/>
              <a:tabLst>
                <a:tab algn="l" pos="0"/>
              </a:tabLst>
            </a:pPr>
            <a:r>
              <a:rPr b="0" lang="en" sz="1800" spc="-1" strike="noStrike">
                <a:solidFill>
                  <a:srgbClr val="695d46"/>
                </a:solidFill>
                <a:latin typeface="Open Sans"/>
                <a:ea typeface="Open Sans"/>
              </a:rPr>
              <a:t>Steps-</a:t>
            </a:r>
            <a:endParaRPr b="0" lang="en-IN" sz="1800" spc="-1" strike="noStrike">
              <a:solidFill>
                <a:srgbClr val="000000"/>
              </a:solidFill>
              <a:latin typeface="Arial"/>
            </a:endParaRPr>
          </a:p>
          <a:p>
            <a:pPr marL="457200" indent="-334440">
              <a:lnSpc>
                <a:spcPct val="115000"/>
              </a:lnSpc>
              <a:spcBef>
                <a:spcPts val="1199"/>
              </a:spcBef>
              <a:buClr>
                <a:srgbClr val="695d46"/>
              </a:buClr>
              <a:buFont typeface="Open Sans"/>
              <a:buChar char="●"/>
              <a:tabLst>
                <a:tab algn="l" pos="0"/>
              </a:tabLst>
            </a:pPr>
            <a:r>
              <a:rPr b="0" lang="en" sz="1800" spc="-1" strike="noStrike">
                <a:solidFill>
                  <a:srgbClr val="695d46"/>
                </a:solidFill>
                <a:latin typeface="Open Sans"/>
                <a:ea typeface="Open Sans"/>
              </a:rPr>
              <a:t>Void macroname();</a:t>
            </a:r>
            <a:endParaRPr b="0" lang="en-IN" sz="1800" spc="-1" strike="noStrike">
              <a:solidFill>
                <a:srgbClr val="000000"/>
              </a:solidFill>
              <a:latin typeface="Arial"/>
            </a:endParaRPr>
          </a:p>
          <a:p>
            <a:pPr marL="457200" indent="-334440">
              <a:lnSpc>
                <a:spcPct val="115000"/>
              </a:lnSpc>
              <a:buClr>
                <a:srgbClr val="695d46"/>
              </a:buClr>
              <a:buFont typeface="Open Sans"/>
              <a:buChar char="●"/>
              <a:tabLst>
                <a:tab algn="l" pos="0"/>
              </a:tabLst>
            </a:pPr>
            <a:r>
              <a:rPr b="0" lang="en" sz="1800" spc="-1" strike="noStrike">
                <a:solidFill>
                  <a:srgbClr val="695d46"/>
                </a:solidFill>
                <a:latin typeface="Open Sans"/>
                <a:ea typeface="Open Sans"/>
              </a:rPr>
              <a:t>{</a:t>
            </a:r>
            <a:endParaRPr b="0" lang="en-IN" sz="1800" spc="-1" strike="noStrike">
              <a:solidFill>
                <a:srgbClr val="000000"/>
              </a:solidFill>
              <a:latin typeface="Arial"/>
            </a:endParaRPr>
          </a:p>
          <a:p>
            <a:pPr marL="457200" indent="-334440">
              <a:lnSpc>
                <a:spcPct val="115000"/>
              </a:lnSpc>
              <a:buClr>
                <a:srgbClr val="695d46"/>
              </a:buClr>
              <a:buFont typeface="Open Sans"/>
              <a:buChar char="●"/>
              <a:tabLst>
                <a:tab algn="l" pos="0"/>
              </a:tabLst>
            </a:pPr>
            <a:r>
              <a:rPr b="0" lang="en" sz="1800" spc="-1" strike="noStrike">
                <a:solidFill>
                  <a:srgbClr val="695d46"/>
                </a:solidFill>
                <a:latin typeface="Open Sans"/>
                <a:ea typeface="Open Sans"/>
              </a:rPr>
              <a:t>Create an histogram with bin size number and bin limit.</a:t>
            </a:r>
            <a:endParaRPr b="0" lang="en-IN" sz="1800" spc="-1" strike="noStrike">
              <a:solidFill>
                <a:srgbClr val="000000"/>
              </a:solidFill>
              <a:latin typeface="Arial"/>
            </a:endParaRPr>
          </a:p>
          <a:p>
            <a:pPr marL="457200" indent="-334440">
              <a:lnSpc>
                <a:spcPct val="115000"/>
              </a:lnSpc>
              <a:buClr>
                <a:srgbClr val="695d46"/>
              </a:buClr>
              <a:buFont typeface="Open Sans"/>
              <a:buChar char="●"/>
              <a:tabLst>
                <a:tab algn="l" pos="0"/>
              </a:tabLst>
            </a:pPr>
            <a:r>
              <a:rPr b="0" lang="en" sz="1800" spc="-1" strike="noStrike">
                <a:solidFill>
                  <a:srgbClr val="695d46"/>
                </a:solidFill>
                <a:latin typeface="Open Sans"/>
                <a:ea typeface="Open Sans"/>
              </a:rPr>
              <a:t>Define its axis and give the title if needed.</a:t>
            </a:r>
            <a:endParaRPr b="0" lang="en-IN" sz="1800" spc="-1" strike="noStrike">
              <a:solidFill>
                <a:srgbClr val="000000"/>
              </a:solidFill>
              <a:latin typeface="Arial"/>
            </a:endParaRPr>
          </a:p>
          <a:p>
            <a:pPr marL="457200" indent="-334440">
              <a:lnSpc>
                <a:spcPct val="115000"/>
              </a:lnSpc>
              <a:buClr>
                <a:srgbClr val="695d46"/>
              </a:buClr>
              <a:buFont typeface="Open Sans"/>
              <a:buChar char="●"/>
              <a:tabLst>
                <a:tab algn="l" pos="0"/>
              </a:tabLst>
            </a:pPr>
            <a:r>
              <a:rPr b="0" lang="en" sz="1800" spc="-1" strike="noStrike">
                <a:solidFill>
                  <a:srgbClr val="695d46"/>
                </a:solidFill>
                <a:latin typeface="Open Sans"/>
                <a:ea typeface="Open Sans"/>
              </a:rPr>
              <a:t>Optional- create a canvas and call it to draw.</a:t>
            </a:r>
            <a:endParaRPr b="0" lang="en-IN" sz="1800" spc="-1" strike="noStrike">
              <a:solidFill>
                <a:srgbClr val="000000"/>
              </a:solidFill>
              <a:latin typeface="Arial"/>
            </a:endParaRPr>
          </a:p>
          <a:p>
            <a:pPr marL="457200" indent="-334440">
              <a:lnSpc>
                <a:spcPct val="115000"/>
              </a:lnSpc>
              <a:buClr>
                <a:srgbClr val="695d46"/>
              </a:buClr>
              <a:buFont typeface="Open Sans"/>
              <a:buChar char="●"/>
              <a:tabLst>
                <a:tab algn="l" pos="0"/>
              </a:tabLst>
            </a:pPr>
            <a:r>
              <a:rPr b="0" lang="en" sz="1800" spc="-1" strike="noStrike">
                <a:solidFill>
                  <a:srgbClr val="695d46"/>
                </a:solidFill>
                <a:latin typeface="Open Sans"/>
                <a:ea typeface="Open Sans"/>
              </a:rPr>
              <a:t>Open the created data file and  and fill the histogram.</a:t>
            </a:r>
            <a:endParaRPr b="0" lang="en-IN" sz="1800" spc="-1" strike="noStrike">
              <a:solidFill>
                <a:srgbClr val="000000"/>
              </a:solidFill>
              <a:latin typeface="Arial"/>
            </a:endParaRPr>
          </a:p>
          <a:p>
            <a:pPr marL="457200" indent="-334440">
              <a:lnSpc>
                <a:spcPct val="115000"/>
              </a:lnSpc>
              <a:buClr>
                <a:srgbClr val="695d46"/>
              </a:buClr>
              <a:buFont typeface="Open Sans"/>
              <a:buChar char="●"/>
              <a:tabLst>
                <a:tab algn="l" pos="0"/>
              </a:tabLst>
            </a:pPr>
            <a:r>
              <a:rPr b="0" lang="en" sz="1800" spc="-1" strike="noStrike">
                <a:solidFill>
                  <a:srgbClr val="695d46"/>
                </a:solidFill>
                <a:latin typeface="Open Sans"/>
                <a:ea typeface="Open Sans"/>
              </a:rPr>
              <a:t>Always close the file.</a:t>
            </a:r>
            <a:endParaRPr b="0" lang="en-IN" sz="1800" spc="-1" strike="noStrike">
              <a:solidFill>
                <a:srgbClr val="000000"/>
              </a:solidFill>
              <a:latin typeface="Arial"/>
            </a:endParaRPr>
          </a:p>
          <a:p>
            <a:pPr marL="457200" indent="-334440">
              <a:lnSpc>
                <a:spcPct val="115000"/>
              </a:lnSpc>
              <a:buClr>
                <a:srgbClr val="695d46"/>
              </a:buClr>
              <a:buFont typeface="Open Sans"/>
              <a:buChar char="●"/>
              <a:tabLst>
                <a:tab algn="l" pos="0"/>
              </a:tabLst>
            </a:pPr>
            <a:r>
              <a:rPr b="0" lang="en" sz="1800" spc="-1" strike="noStrike">
                <a:solidFill>
                  <a:srgbClr val="695d46"/>
                </a:solidFill>
                <a:latin typeface="Open Sans"/>
                <a:ea typeface="Open Sans"/>
              </a:rPr>
              <a:t>} </a:t>
            </a:r>
            <a:endParaRPr b="0" lang="en-IN" sz="1800" spc="-1" strike="noStrike">
              <a:solidFill>
                <a:srgbClr val="000000"/>
              </a:solidFill>
              <a:latin typeface="Arial"/>
            </a:endParaRPr>
          </a:p>
          <a:p>
            <a:pPr>
              <a:lnSpc>
                <a:spcPct val="115000"/>
              </a:lnSpc>
              <a:spcBef>
                <a:spcPts val="1199"/>
              </a:spcBef>
              <a:spcAft>
                <a:spcPts val="1199"/>
              </a:spcAft>
              <a:buNone/>
              <a:tabLst>
                <a:tab algn="l" pos="0"/>
              </a:tabLst>
            </a:pPr>
            <a:r>
              <a:rPr b="0" lang="en" sz="1800" spc="-1" strike="noStrike">
                <a:solidFill>
                  <a:srgbClr val="695d46"/>
                </a:solidFill>
                <a:latin typeface="Open Sans"/>
                <a:ea typeface="Open Sans"/>
              </a:rPr>
              <a:t> </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311760" y="444960"/>
            <a:ext cx="8520120" cy="707040"/>
          </a:xfrm>
          <a:prstGeom prst="rect">
            <a:avLst/>
          </a:prstGeom>
          <a:noFill/>
          <a:ln w="0">
            <a:noFill/>
          </a:ln>
        </p:spPr>
        <p:txBody>
          <a:bodyPr tIns="91440" bIns="91440" anchor="t">
            <a:normAutofit fontScale="95000"/>
          </a:bodyPr>
          <a:p>
            <a:pPr>
              <a:lnSpc>
                <a:spcPct val="100000"/>
              </a:lnSpc>
              <a:buNone/>
              <a:tabLst>
                <a:tab algn="l" pos="0"/>
              </a:tabLst>
            </a:pPr>
            <a:r>
              <a:rPr b="1" lang="en" sz="3600" spc="-1" strike="noStrike">
                <a:solidFill>
                  <a:srgbClr val="ef6c00"/>
                </a:solidFill>
                <a:latin typeface="PT Sans Narrow"/>
                <a:ea typeface="PT Sans Narrow"/>
              </a:rPr>
              <a:t>Code snippet</a:t>
            </a:r>
            <a:endParaRPr b="0" lang="en-IN" sz="3600" spc="-1" strike="noStrike">
              <a:solidFill>
                <a:srgbClr val="000000"/>
              </a:solidFill>
              <a:latin typeface="Arial"/>
            </a:endParaRPr>
          </a:p>
        </p:txBody>
      </p:sp>
      <p:pic>
        <p:nvPicPr>
          <p:cNvPr id="100" name="Google Shape;99;p18" descr=""/>
          <p:cNvPicPr/>
          <p:nvPr/>
        </p:nvPicPr>
        <p:blipFill>
          <a:blip r:embed="rId1"/>
          <a:stretch/>
        </p:blipFill>
        <p:spPr>
          <a:xfrm>
            <a:off x="3739320" y="0"/>
            <a:ext cx="4462560" cy="4962960"/>
          </a:xfrm>
          <a:prstGeom prst="rect">
            <a:avLst/>
          </a:prstGeom>
          <a:ln w="0">
            <a:noFill/>
          </a:ln>
        </p:spPr>
      </p:pic>
    </p:spTree>
  </p:cSld>
  <mc:AlternateContent>
    <mc:Choice Requires="p14">
      <p:transition spd="slow" p14:dur="2000"/>
    </mc:Choice>
    <mc:Fallback>
      <p:transition spd="slow"/>
    </mc:Fallback>
  </mc:AlternateContent>
  <p:timing>
    <p:tnLst>
      <p:par>
        <p:cTn id="46" dur="indefinite" restart="never" nodeType="tmRoot">
          <p:childTnLst>
            <p:seq>
              <p:cTn id="47" dur="indefinite" nodeType="mainSeq">
                <p:childTnLst>
                  <p:par>
                    <p:cTn id="48" fill="hold">
                      <p:stCondLst>
                        <p:cond delay="indefinite"/>
                      </p:stCondLst>
                      <p:childTnLst>
                        <p:par>
                          <p:cTn id="49" fill="hold">
                            <p:stCondLst>
                              <p:cond delay="0"/>
                            </p:stCondLst>
                            <p:childTnLst>
                              <p:par>
                                <p:cTn id="50" nodeType="clickEffect" fill="hold" presetClass="entr" presetID="10">
                                  <p:stCondLst>
                                    <p:cond delay="0"/>
                                  </p:stCondLst>
                                  <p:childTnLst>
                                    <p:set>
                                      <p:cBhvr>
                                        <p:cTn id="51" dur="1" fill="hold">
                                          <p:stCondLst>
                                            <p:cond delay="0"/>
                                          </p:stCondLst>
                                        </p:cTn>
                                        <p:tgtEl>
                                          <p:spTgt spid="100"/>
                                        </p:tgtEl>
                                        <p:attrNameLst>
                                          <p:attrName>style.visibility</p:attrName>
                                        </p:attrNameLst>
                                      </p:cBhvr>
                                      <p:to>
                                        <p:strVal val="visible"/>
                                      </p:to>
                                    </p:set>
                                    <p:animEffect filter="fade" transition="in">
                                      <p:cBhvr additive="repl">
                                        <p:cTn id="52" dur="1000"/>
                                        <p:tgtEl>
                                          <p:spTgt spid="1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340200" y="79560"/>
            <a:ext cx="3219480" cy="693720"/>
          </a:xfrm>
          <a:prstGeom prst="rect">
            <a:avLst/>
          </a:prstGeom>
          <a:noFill/>
          <a:ln w="0">
            <a:noFill/>
          </a:ln>
        </p:spPr>
        <p:txBody>
          <a:bodyPr tIns="91440" bIns="91440" anchor="t">
            <a:normAutofit fontScale="57000"/>
          </a:bodyPr>
          <a:p>
            <a:pPr>
              <a:lnSpc>
                <a:spcPct val="100000"/>
              </a:lnSpc>
              <a:buNone/>
              <a:tabLst>
                <a:tab algn="l" pos="0"/>
              </a:tabLst>
            </a:pPr>
            <a:r>
              <a:rPr b="1" lang="en" sz="3600" spc="-1" strike="noStrike">
                <a:solidFill>
                  <a:srgbClr val="ef6c00"/>
                </a:solidFill>
                <a:latin typeface="PT Sans Narrow"/>
                <a:ea typeface="PT Sans Narrow"/>
              </a:rPr>
              <a:t>Histogram Exercises</a:t>
            </a:r>
            <a:endParaRPr b="0" lang="en-IN" sz="3600" spc="-1" strike="noStrike">
              <a:solidFill>
                <a:srgbClr val="000000"/>
              </a:solidFill>
              <a:latin typeface="Arial"/>
            </a:endParaRPr>
          </a:p>
        </p:txBody>
      </p:sp>
      <p:sp>
        <p:nvSpPr>
          <p:cNvPr id="102" name="PlaceHolder 2"/>
          <p:cNvSpPr>
            <a:spLocks noGrp="1"/>
          </p:cNvSpPr>
          <p:nvPr>
            <p:ph/>
          </p:nvPr>
        </p:nvSpPr>
        <p:spPr>
          <a:xfrm>
            <a:off x="218520" y="650160"/>
            <a:ext cx="8843040" cy="4327920"/>
          </a:xfrm>
          <a:prstGeom prst="rect">
            <a:avLst/>
          </a:prstGeom>
          <a:noFill/>
          <a:ln w="0">
            <a:noFill/>
          </a:ln>
        </p:spPr>
        <p:txBody>
          <a:bodyPr tIns="91440" bIns="91440" anchor="t">
            <a:normAutofit/>
          </a:bodyPr>
          <a:p>
            <a:pPr>
              <a:lnSpc>
                <a:spcPct val="115000"/>
              </a:lnSpc>
              <a:buNone/>
              <a:tabLst>
                <a:tab algn="l" pos="0"/>
              </a:tabLst>
            </a:pPr>
            <a:r>
              <a:rPr b="0" lang="en" sz="1500" spc="-1" strike="noStrike">
                <a:solidFill>
                  <a:srgbClr val="695d46"/>
                </a:solidFill>
                <a:latin typeface="Open Sans"/>
                <a:ea typeface="Open Sans"/>
              </a:rPr>
              <a:t>1.Create an histogram with 200 bins between 0 and 10. Fill then the histogram with 1000 gaussian random numbers with mean 5 and sigma 0.3 and 10000 uniform number between 0 and 10. Plot this histogram. Find the bin number of the histogram with the maximum content. What is its bin content ? What is the bin center and the bin error ?</a:t>
            </a:r>
            <a:endParaRPr b="0" lang="en-IN" sz="1500" spc="-1" strike="noStrike">
              <a:solidFill>
                <a:srgbClr val="000000"/>
              </a:solidFill>
              <a:latin typeface="Arial"/>
            </a:endParaRPr>
          </a:p>
          <a:p>
            <a:pPr>
              <a:lnSpc>
                <a:spcPct val="115000"/>
              </a:lnSpc>
              <a:spcBef>
                <a:spcPts val="1199"/>
              </a:spcBef>
              <a:spcAft>
                <a:spcPts val="1199"/>
              </a:spcAft>
              <a:buNone/>
              <a:tabLst>
                <a:tab algn="l" pos="0"/>
              </a:tabLst>
            </a:pPr>
            <a:endParaRPr b="0" lang="en-IN" sz="1500" spc="-1" strike="noStrike">
              <a:solidFill>
                <a:srgbClr val="000000"/>
              </a:solidFill>
              <a:latin typeface="Arial"/>
            </a:endParaRPr>
          </a:p>
        </p:txBody>
      </p:sp>
      <p:pic>
        <p:nvPicPr>
          <p:cNvPr id="103" name="Google Shape;106;p19" descr=""/>
          <p:cNvPicPr/>
          <p:nvPr/>
        </p:nvPicPr>
        <p:blipFill>
          <a:blip r:embed="rId1"/>
          <a:stretch/>
        </p:blipFill>
        <p:spPr>
          <a:xfrm>
            <a:off x="379440" y="1788480"/>
            <a:ext cx="4192200" cy="3245760"/>
          </a:xfrm>
          <a:prstGeom prst="rect">
            <a:avLst/>
          </a:prstGeom>
          <a:ln w="0">
            <a:noFill/>
          </a:ln>
        </p:spPr>
      </p:pic>
      <p:pic>
        <p:nvPicPr>
          <p:cNvPr id="104" name="Google Shape;107;p19" descr=""/>
          <p:cNvPicPr/>
          <p:nvPr/>
        </p:nvPicPr>
        <p:blipFill>
          <a:blip r:embed="rId2"/>
          <a:stretch/>
        </p:blipFill>
        <p:spPr>
          <a:xfrm>
            <a:off x="5420520" y="228240"/>
            <a:ext cx="3524760" cy="2664720"/>
          </a:xfrm>
          <a:prstGeom prst="rect">
            <a:avLst/>
          </a:prstGeom>
          <a:ln w="0">
            <a:noFill/>
          </a:ln>
        </p:spPr>
      </p:pic>
      <p:pic>
        <p:nvPicPr>
          <p:cNvPr id="105" name="Google Shape;108;p19" descr=""/>
          <p:cNvPicPr/>
          <p:nvPr/>
        </p:nvPicPr>
        <p:blipFill>
          <a:blip r:embed="rId3"/>
          <a:stretch/>
        </p:blipFill>
        <p:spPr>
          <a:xfrm>
            <a:off x="4802040" y="3286080"/>
            <a:ext cx="3323520" cy="1405440"/>
          </a:xfrm>
          <a:prstGeom prst="rect">
            <a:avLst/>
          </a:prstGeom>
          <a:ln w="0">
            <a:noFill/>
          </a:ln>
        </p:spPr>
      </p:pic>
    </p:spTree>
  </p:cSld>
  <mc:AlternateContent>
    <mc:Choice Requires="p14">
      <p:transition spd="slow" p14:dur="2000"/>
    </mc:Choice>
    <mc:Fallback>
      <p:transition spd="slow"/>
    </mc:Fallback>
  </mc:AlternateContent>
  <p:timing>
    <p:tnLst>
      <p:par>
        <p:cTn id="53" dur="indefinite" restart="never" nodeType="tmRoot">
          <p:childTnLst>
            <p:seq>
              <p:cTn id="54" dur="indefinite" nodeType="mainSeq">
                <p:childTnLst>
                  <p:par>
                    <p:cTn id="55" fill="hold">
                      <p:stCondLst>
                        <p:cond delay="indefinite"/>
                      </p:stCondLst>
                      <p:childTnLst>
                        <p:par>
                          <p:cTn id="56" fill="hold">
                            <p:stCondLst>
                              <p:cond delay="0"/>
                            </p:stCondLst>
                            <p:childTnLst>
                              <p:par>
                                <p:cTn id="57" nodeType="clickEffect" fill="hold" presetClass="entr" presetID="10">
                                  <p:stCondLst>
                                    <p:cond delay="0"/>
                                  </p:stCondLst>
                                  <p:childTnLst>
                                    <p:set>
                                      <p:cBhvr>
                                        <p:cTn id="58" dur="1" fill="hold">
                                          <p:stCondLst>
                                            <p:cond delay="0"/>
                                          </p:stCondLst>
                                        </p:cTn>
                                        <p:tgtEl>
                                          <p:spTgt spid="103"/>
                                        </p:tgtEl>
                                        <p:attrNameLst>
                                          <p:attrName>style.visibility</p:attrName>
                                        </p:attrNameLst>
                                      </p:cBhvr>
                                      <p:to>
                                        <p:strVal val="visible"/>
                                      </p:to>
                                    </p:set>
                                    <p:animEffect filter="fade" transition="in">
                                      <p:cBhvr additive="repl">
                                        <p:cTn id="59" dur="1000"/>
                                        <p:tgtEl>
                                          <p:spTgt spid="103"/>
                                        </p:tgtEl>
                                      </p:cBhvr>
                                    </p:animEffect>
                                  </p:childTnLst>
                                </p:cTn>
                              </p:par>
                            </p:childTnLst>
                          </p:cTn>
                        </p:par>
                      </p:childTnLst>
                    </p:cTn>
                  </p:par>
                  <p:par>
                    <p:cTn id="60" fill="hold">
                      <p:stCondLst>
                        <p:cond delay="indefinite"/>
                      </p:stCondLst>
                      <p:childTnLst>
                        <p:par>
                          <p:cTn id="61" fill="hold">
                            <p:stCondLst>
                              <p:cond delay="0"/>
                            </p:stCondLst>
                            <p:childTnLst>
                              <p:par>
                                <p:cTn id="62" nodeType="clickEffect" fill="hold" presetClass="entr" presetID="10">
                                  <p:stCondLst>
                                    <p:cond delay="0"/>
                                  </p:stCondLst>
                                  <p:childTnLst>
                                    <p:set>
                                      <p:cBhvr>
                                        <p:cTn id="63" dur="1" fill="hold">
                                          <p:stCondLst>
                                            <p:cond delay="0"/>
                                          </p:stCondLst>
                                        </p:cTn>
                                        <p:tgtEl>
                                          <p:spTgt spid="104"/>
                                        </p:tgtEl>
                                        <p:attrNameLst>
                                          <p:attrName>style.visibility</p:attrName>
                                        </p:attrNameLst>
                                      </p:cBhvr>
                                      <p:to>
                                        <p:strVal val="visible"/>
                                      </p:to>
                                    </p:set>
                                    <p:animEffect filter="fade" transition="in">
                                      <p:cBhvr additive="repl">
                                        <p:cTn id="64" dur="1000"/>
                                        <p:tgtEl>
                                          <p:spTgt spid="104"/>
                                        </p:tgtEl>
                                      </p:cBhvr>
                                    </p:animEffect>
                                  </p:childTnLst>
                                </p:cTn>
                              </p:par>
                            </p:childTnLst>
                          </p:cTn>
                        </p:par>
                      </p:childTnLst>
                    </p:cTn>
                  </p:par>
                  <p:par>
                    <p:cTn id="65" fill="hold">
                      <p:stCondLst>
                        <p:cond delay="indefinite"/>
                      </p:stCondLst>
                      <p:childTnLst>
                        <p:par>
                          <p:cTn id="66" fill="hold">
                            <p:stCondLst>
                              <p:cond delay="0"/>
                            </p:stCondLst>
                            <p:childTnLst>
                              <p:par>
                                <p:cTn id="67" nodeType="clickEffect" fill="hold" presetClass="entr" presetID="10">
                                  <p:stCondLst>
                                    <p:cond delay="0"/>
                                  </p:stCondLst>
                                  <p:childTnLst>
                                    <p:set>
                                      <p:cBhvr>
                                        <p:cTn id="68" dur="1" fill="hold">
                                          <p:stCondLst>
                                            <p:cond delay="0"/>
                                          </p:stCondLst>
                                        </p:cTn>
                                        <p:tgtEl>
                                          <p:spTgt spid="105"/>
                                        </p:tgtEl>
                                        <p:attrNameLst>
                                          <p:attrName>style.visibility</p:attrName>
                                        </p:attrNameLst>
                                      </p:cBhvr>
                                      <p:to>
                                        <p:strVal val="visible"/>
                                      </p:to>
                                    </p:set>
                                    <p:animEffect filter="fade" transition="in">
                                      <p:cBhvr additive="repl">
                                        <p:cTn id="69" dur="1000"/>
                                        <p:tgtEl>
                                          <p:spTgt spid="1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PlaceHolder 1"/>
          <p:cNvSpPr>
            <a:spLocks noGrp="1"/>
          </p:cNvSpPr>
          <p:nvPr>
            <p:ph type="title"/>
          </p:nvPr>
        </p:nvSpPr>
        <p:spPr>
          <a:xfrm>
            <a:off x="311760" y="86760"/>
            <a:ext cx="3126600" cy="664920"/>
          </a:xfrm>
          <a:prstGeom prst="rect">
            <a:avLst/>
          </a:prstGeom>
          <a:noFill/>
          <a:ln w="0">
            <a:noFill/>
          </a:ln>
        </p:spPr>
        <p:txBody>
          <a:bodyPr tIns="91440" bIns="91440" anchor="t">
            <a:normAutofit fontScale="83000"/>
          </a:bodyPr>
          <a:p>
            <a:pPr>
              <a:lnSpc>
                <a:spcPct val="100000"/>
              </a:lnSpc>
              <a:buNone/>
              <a:tabLst>
                <a:tab algn="l" pos="0"/>
              </a:tabLst>
            </a:pPr>
            <a:r>
              <a:rPr b="1" lang="en" sz="3600" spc="-1" strike="noStrike">
                <a:solidFill>
                  <a:srgbClr val="ef6c00"/>
                </a:solidFill>
                <a:latin typeface="PT Sans Narrow"/>
                <a:ea typeface="PT Sans Narrow"/>
              </a:rPr>
              <a:t>2D Histogram</a:t>
            </a:r>
            <a:endParaRPr b="0" lang="en-IN" sz="3600" spc="-1" strike="noStrike">
              <a:solidFill>
                <a:srgbClr val="000000"/>
              </a:solidFill>
              <a:latin typeface="Arial"/>
            </a:endParaRPr>
          </a:p>
        </p:txBody>
      </p:sp>
      <p:sp>
        <p:nvSpPr>
          <p:cNvPr id="107" name="PlaceHolder 2"/>
          <p:cNvSpPr>
            <a:spLocks noGrp="1"/>
          </p:cNvSpPr>
          <p:nvPr>
            <p:ph/>
          </p:nvPr>
        </p:nvSpPr>
        <p:spPr>
          <a:xfrm>
            <a:off x="240120" y="752400"/>
            <a:ext cx="8835840" cy="4219200"/>
          </a:xfrm>
          <a:prstGeom prst="rect">
            <a:avLst/>
          </a:prstGeom>
          <a:noFill/>
          <a:ln w="0">
            <a:noFill/>
          </a:ln>
        </p:spPr>
        <p:txBody>
          <a:bodyPr tIns="91440" bIns="91440" anchor="t">
            <a:normAutofit/>
          </a:bodyPr>
          <a:p>
            <a:pPr>
              <a:lnSpc>
                <a:spcPct val="115000"/>
              </a:lnSpc>
              <a:buNone/>
              <a:tabLst>
                <a:tab algn="l" pos="0"/>
              </a:tabLst>
            </a:pPr>
            <a:r>
              <a:rPr b="0" lang="en" sz="1400" spc="-1" strike="noStrike">
                <a:solidFill>
                  <a:srgbClr val="695d46"/>
                </a:solidFill>
                <a:latin typeface="Open Sans"/>
                <a:ea typeface="Open Sans"/>
              </a:rPr>
              <a:t>2.Create a 2 dimensional histogram with x and y in the range [-5,5] and [-5,5] and 40 bins in each axis. Fill the histogram with correlated random normal numbers. To do this generate 2 random normal numbers (mean=0, sigma=1) u and w. Then use x = u and y=w+0.5*u for filling the histogram.</a:t>
            </a:r>
            <a:endParaRPr b="0" lang="en-IN" sz="1400" spc="-1" strike="noStrike">
              <a:solidFill>
                <a:srgbClr val="000000"/>
              </a:solidFill>
              <a:latin typeface="Arial"/>
            </a:endParaRPr>
          </a:p>
          <a:p>
            <a:pPr>
              <a:lnSpc>
                <a:spcPct val="115000"/>
              </a:lnSpc>
              <a:spcBef>
                <a:spcPts val="1199"/>
              </a:spcBef>
              <a:spcAft>
                <a:spcPts val="1199"/>
              </a:spcAft>
              <a:buNone/>
              <a:tabLst>
                <a:tab algn="l" pos="0"/>
              </a:tabLst>
            </a:pPr>
            <a:endParaRPr b="0" lang="en-IN" sz="1400" spc="-1" strike="noStrike">
              <a:solidFill>
                <a:srgbClr val="000000"/>
              </a:solidFill>
              <a:latin typeface="Arial"/>
            </a:endParaRPr>
          </a:p>
        </p:txBody>
      </p:sp>
      <p:pic>
        <p:nvPicPr>
          <p:cNvPr id="108" name="Google Shape;115;p20" descr=""/>
          <p:cNvPicPr/>
          <p:nvPr/>
        </p:nvPicPr>
        <p:blipFill>
          <a:blip r:embed="rId1"/>
          <a:stretch/>
        </p:blipFill>
        <p:spPr>
          <a:xfrm>
            <a:off x="311760" y="1762200"/>
            <a:ext cx="6918840" cy="274320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311760" y="444960"/>
            <a:ext cx="8520120" cy="707040"/>
          </a:xfrm>
          <a:prstGeom prst="rect">
            <a:avLst/>
          </a:prstGeom>
          <a:noFill/>
          <a:ln w="0">
            <a:noFill/>
          </a:ln>
        </p:spPr>
        <p:txBody>
          <a:bodyPr tIns="91440" bIns="91440" anchor="t">
            <a:normAutofit fontScale="81000"/>
          </a:bodyPr>
          <a:p>
            <a:pPr>
              <a:lnSpc>
                <a:spcPct val="100000"/>
              </a:lnSpc>
              <a:buNone/>
              <a:tabLst>
                <a:tab algn="l" pos="0"/>
              </a:tabLst>
            </a:pPr>
            <a:r>
              <a:rPr b="1" lang="en" sz="3600" spc="-1" strike="noStrike">
                <a:solidFill>
                  <a:srgbClr val="ef6c00"/>
                </a:solidFill>
                <a:latin typeface="PT Sans Narrow"/>
                <a:ea typeface="PT Sans Narrow"/>
              </a:rPr>
              <a:t>Projection and Profile of 2D Histogram.</a:t>
            </a:r>
            <a:endParaRPr b="0" lang="en-IN" sz="3600" spc="-1" strike="noStrike">
              <a:solidFill>
                <a:srgbClr val="000000"/>
              </a:solidFill>
              <a:latin typeface="Arial"/>
            </a:endParaRPr>
          </a:p>
        </p:txBody>
      </p:sp>
      <p:sp>
        <p:nvSpPr>
          <p:cNvPr id="110" name="PlaceHolder 2"/>
          <p:cNvSpPr>
            <a:spLocks noGrp="1"/>
          </p:cNvSpPr>
          <p:nvPr>
            <p:ph/>
          </p:nvPr>
        </p:nvSpPr>
        <p:spPr>
          <a:xfrm>
            <a:off x="311760" y="1266480"/>
            <a:ext cx="8520120" cy="3302280"/>
          </a:xfrm>
          <a:prstGeom prst="rect">
            <a:avLst/>
          </a:prstGeom>
          <a:noFill/>
          <a:ln w="0">
            <a:noFill/>
          </a:ln>
        </p:spPr>
        <p:txBody>
          <a:bodyPr tIns="91440" bIns="91440" anchor="t">
            <a:normAutofit fontScale="68000"/>
          </a:bodyPr>
          <a:p>
            <a:pPr marL="457200" indent="-308520">
              <a:lnSpc>
                <a:spcPct val="115000"/>
              </a:lnSpc>
              <a:buClr>
                <a:srgbClr val="695d46"/>
              </a:buClr>
              <a:buFont typeface="Open Sans"/>
              <a:buChar char="●"/>
            </a:pPr>
            <a:r>
              <a:rPr b="0" lang="en" sz="1800" spc="-1" strike="noStrike">
                <a:solidFill>
                  <a:srgbClr val="695d46"/>
                </a:solidFill>
                <a:latin typeface="Open Sans"/>
                <a:ea typeface="Open Sans"/>
              </a:rPr>
              <a:t>In a 2D histogram, the projection refers to the distribution of values in one of the dimensions of the histogram. The projection is obtained by summing the values in the other dimension of the histogram.</a:t>
            </a:r>
            <a:endParaRPr b="0" lang="en-IN" sz="1800" spc="-1" strike="noStrike">
              <a:solidFill>
                <a:srgbClr val="000000"/>
              </a:solidFill>
              <a:latin typeface="Arial"/>
            </a:endParaRPr>
          </a:p>
          <a:p>
            <a:pPr marL="457200" indent="-308520">
              <a:lnSpc>
                <a:spcPct val="115000"/>
              </a:lnSpc>
              <a:buClr>
                <a:srgbClr val="695d46"/>
              </a:buClr>
              <a:buFont typeface="Open Sans"/>
              <a:buChar char="●"/>
            </a:pPr>
            <a:r>
              <a:rPr b="0" lang="en" sz="1800" spc="-1" strike="noStrike">
                <a:solidFill>
                  <a:srgbClr val="695d46"/>
                </a:solidFill>
                <a:latin typeface="Open Sans"/>
                <a:ea typeface="Open Sans"/>
              </a:rPr>
              <a:t>For example, suppose we have a 2D histogram of pixel intensity values in an image, with one dimension representing brightness values from 0 to 255, and the other dimension representing the frequency of each brightness value. To obtain the projection of the histogram along the brightness dimension, we would sum the frequency values for each brightness value. The resulting projection would show how frequently each brightness value occurs in the image.</a:t>
            </a:r>
            <a:endParaRPr b="0" lang="en-IN" sz="1800" spc="-1" strike="noStrike">
              <a:solidFill>
                <a:srgbClr val="000000"/>
              </a:solidFill>
              <a:latin typeface="Arial"/>
            </a:endParaRPr>
          </a:p>
          <a:p>
            <a:pPr marL="457200" indent="-308520">
              <a:lnSpc>
                <a:spcPct val="115000"/>
              </a:lnSpc>
              <a:buClr>
                <a:srgbClr val="695d46"/>
              </a:buClr>
              <a:buFont typeface="Open Sans"/>
              <a:buChar char="●"/>
            </a:pPr>
            <a:r>
              <a:rPr b="0" lang="en" sz="1800" spc="-1" strike="noStrike">
                <a:solidFill>
                  <a:srgbClr val="695d46"/>
                </a:solidFill>
                <a:latin typeface="Open Sans"/>
                <a:ea typeface="Open Sans"/>
              </a:rPr>
              <a:t>The profile of a 2D histogram refers to a cross-section of the histogram along a particular line or axis. This cross-section shows the distribution of values along the line or axis. The profile is obtained by summing the values along the line or axis in the 2D histogram.</a:t>
            </a:r>
            <a:endParaRPr b="0" lang="en-IN" sz="1800" spc="-1" strike="noStrike">
              <a:solidFill>
                <a:srgbClr val="000000"/>
              </a:solidFill>
              <a:latin typeface="Arial"/>
            </a:endParaRPr>
          </a:p>
          <a:p>
            <a:pPr marL="457200" indent="-308520">
              <a:lnSpc>
                <a:spcPct val="115000"/>
              </a:lnSpc>
              <a:buClr>
                <a:srgbClr val="695d46"/>
              </a:buClr>
              <a:buFont typeface="Open Sans"/>
              <a:buChar char="●"/>
            </a:pPr>
            <a:r>
              <a:rPr b="0" lang="en" sz="1800" spc="-1" strike="noStrike">
                <a:solidFill>
                  <a:srgbClr val="695d46"/>
                </a:solidFill>
                <a:latin typeface="Open Sans"/>
                <a:ea typeface="Open Sans"/>
              </a:rPr>
              <a:t>For example, if we have a 2D histogram of the intensity values of an image, the profile along a horizontal line through the middle of the image would show how the intensity values vary along that line. The profile along a vertical line through the middle of the image would show how the intensity values vary along that axis.</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70" dur="indefinite" restart="never" nodeType="tmRoot">
          <p:childTnLst>
            <p:seq>
              <p:cTn id="71" dur="indefinite" nodeType="mainSeq">
                <p:childTnLst>
                  <p:par>
                    <p:cTn id="72" fill="hold">
                      <p:stCondLst>
                        <p:cond delay="indefinite"/>
                      </p:stCondLst>
                      <p:childTnLst>
                        <p:par>
                          <p:cTn id="73" fill="hold">
                            <p:stCondLst>
                              <p:cond delay="0"/>
                            </p:stCondLst>
                            <p:childTnLst>
                              <p:par>
                                <p:cTn id="74" nodeType="clickEffect" fill="hold" presetClass="entr" presetID="10">
                                  <p:stCondLst>
                                    <p:cond delay="0"/>
                                  </p:stCondLst>
                                  <p:childTnLst>
                                    <p:set>
                                      <p:cBhvr>
                                        <p:cTn id="75" dur="1" fill="hold">
                                          <p:stCondLst>
                                            <p:cond delay="0"/>
                                          </p:stCondLst>
                                        </p:cTn>
                                        <p:tgtEl>
                                          <p:spTgt spid="110">
                                            <p:txEl>
                                              <p:pRg st="0" end="0"/>
                                            </p:txEl>
                                          </p:spTgt>
                                        </p:tgtEl>
                                        <p:attrNameLst>
                                          <p:attrName>style.visibility</p:attrName>
                                        </p:attrNameLst>
                                      </p:cBhvr>
                                      <p:to>
                                        <p:strVal val="visible"/>
                                      </p:to>
                                    </p:set>
                                    <p:animEffect filter="fade" transition="in">
                                      <p:cBhvr additive="repl">
                                        <p:cTn id="76" dur="1000"/>
                                        <p:tgtEl>
                                          <p:spTgt spid="110">
                                            <p:txEl>
                                              <p:pRg st="0" end="0"/>
                                            </p:txEl>
                                          </p:spTgt>
                                        </p:tgtEl>
                                      </p:cBhvr>
                                    </p:animEffect>
                                  </p:childTnLst>
                                </p:cTn>
                              </p:par>
                            </p:childTnLst>
                          </p:cTn>
                        </p:par>
                      </p:childTnLst>
                    </p:cTn>
                  </p:par>
                  <p:par>
                    <p:cTn id="77" fill="hold">
                      <p:stCondLst>
                        <p:cond delay="indefinite"/>
                      </p:stCondLst>
                      <p:childTnLst>
                        <p:par>
                          <p:cTn id="78" fill="hold">
                            <p:stCondLst>
                              <p:cond delay="0"/>
                            </p:stCondLst>
                            <p:childTnLst>
                              <p:par>
                                <p:cTn id="79" nodeType="clickEffect" fill="hold" presetClass="entr" presetID="10">
                                  <p:stCondLst>
                                    <p:cond delay="0"/>
                                  </p:stCondLst>
                                  <p:childTnLst>
                                    <p:set>
                                      <p:cBhvr>
                                        <p:cTn id="80" dur="1" fill="hold">
                                          <p:stCondLst>
                                            <p:cond delay="0"/>
                                          </p:stCondLst>
                                        </p:cTn>
                                        <p:tgtEl>
                                          <p:spTgt spid="110">
                                            <p:txEl>
                                              <p:pRg st="1" end="1"/>
                                            </p:txEl>
                                          </p:spTgt>
                                        </p:tgtEl>
                                        <p:attrNameLst>
                                          <p:attrName>style.visibility</p:attrName>
                                        </p:attrNameLst>
                                      </p:cBhvr>
                                      <p:to>
                                        <p:strVal val="visible"/>
                                      </p:to>
                                    </p:set>
                                    <p:animEffect filter="fade" transition="in">
                                      <p:cBhvr additive="repl">
                                        <p:cTn id="81" dur="1000"/>
                                        <p:tgtEl>
                                          <p:spTgt spid="110">
                                            <p:txEl>
                                              <p:pRg st="1" end="1"/>
                                            </p:txEl>
                                          </p:spTgt>
                                        </p:tgtEl>
                                      </p:cBhvr>
                                    </p:animEffect>
                                  </p:childTnLst>
                                </p:cTn>
                              </p:par>
                            </p:childTnLst>
                          </p:cTn>
                        </p:par>
                      </p:childTnLst>
                    </p:cTn>
                  </p:par>
                  <p:par>
                    <p:cTn id="82" fill="hold">
                      <p:stCondLst>
                        <p:cond delay="indefinite"/>
                      </p:stCondLst>
                      <p:childTnLst>
                        <p:par>
                          <p:cTn id="83" fill="hold">
                            <p:stCondLst>
                              <p:cond delay="0"/>
                            </p:stCondLst>
                            <p:childTnLst>
                              <p:par>
                                <p:cTn id="84" nodeType="clickEffect" fill="hold" presetClass="entr" presetID="10">
                                  <p:stCondLst>
                                    <p:cond delay="0"/>
                                  </p:stCondLst>
                                  <p:childTnLst>
                                    <p:set>
                                      <p:cBhvr>
                                        <p:cTn id="85" dur="1" fill="hold">
                                          <p:stCondLst>
                                            <p:cond delay="0"/>
                                          </p:stCondLst>
                                        </p:cTn>
                                        <p:tgtEl>
                                          <p:spTgt spid="110">
                                            <p:txEl>
                                              <p:pRg st="2" end="2"/>
                                            </p:txEl>
                                          </p:spTgt>
                                        </p:tgtEl>
                                        <p:attrNameLst>
                                          <p:attrName>style.visibility</p:attrName>
                                        </p:attrNameLst>
                                      </p:cBhvr>
                                      <p:to>
                                        <p:strVal val="visible"/>
                                      </p:to>
                                    </p:set>
                                    <p:animEffect filter="fade" transition="in">
                                      <p:cBhvr additive="repl">
                                        <p:cTn id="86" dur="1000"/>
                                        <p:tgtEl>
                                          <p:spTgt spid="110">
                                            <p:txEl>
                                              <p:pRg st="2" end="2"/>
                                            </p:txEl>
                                          </p:spTgt>
                                        </p:tgtEl>
                                      </p:cBhvr>
                                    </p:animEffect>
                                  </p:childTnLst>
                                </p:cTn>
                              </p:par>
                            </p:childTnLst>
                          </p:cTn>
                        </p:par>
                      </p:childTnLst>
                    </p:cTn>
                  </p:par>
                  <p:par>
                    <p:cTn id="87" fill="hold">
                      <p:stCondLst>
                        <p:cond delay="indefinite"/>
                      </p:stCondLst>
                      <p:childTnLst>
                        <p:par>
                          <p:cTn id="88" fill="hold">
                            <p:stCondLst>
                              <p:cond delay="0"/>
                            </p:stCondLst>
                            <p:childTnLst>
                              <p:par>
                                <p:cTn id="89" nodeType="clickEffect" fill="hold" presetClass="entr" presetID="10">
                                  <p:stCondLst>
                                    <p:cond delay="0"/>
                                  </p:stCondLst>
                                  <p:childTnLst>
                                    <p:set>
                                      <p:cBhvr>
                                        <p:cTn id="90" dur="1" fill="hold">
                                          <p:stCondLst>
                                            <p:cond delay="0"/>
                                          </p:stCondLst>
                                        </p:cTn>
                                        <p:tgtEl>
                                          <p:spTgt spid="110">
                                            <p:txEl>
                                              <p:pRg st="3" end="3"/>
                                            </p:txEl>
                                          </p:spTgt>
                                        </p:tgtEl>
                                        <p:attrNameLst>
                                          <p:attrName>style.visibility</p:attrName>
                                        </p:attrNameLst>
                                      </p:cBhvr>
                                      <p:to>
                                        <p:strVal val="visible"/>
                                      </p:to>
                                    </p:set>
                                    <p:animEffect filter="fade" transition="in">
                                      <p:cBhvr additive="repl">
                                        <p:cTn id="91" dur="1000"/>
                                        <p:tgtEl>
                                          <p:spTgt spid="110">
                                            <p:txEl>
                                              <p:pRg st="3" end="3"/>
                                            </p:txEl>
                                          </p:spTgt>
                                        </p:tgtEl>
                                      </p:cBhvr>
                                    </p:animEffect>
                                  </p:childTnLst>
                                </p:cTn>
                              </p:par>
                            </p:childTnLst>
                          </p:cTn>
                        </p:par>
                      </p:childTnLst>
                    </p:cTn>
                  </p:par>
                  <p:par>
                    <p:cTn id="92" fill="hold">
                      <p:stCondLst>
                        <p:cond delay="indefinite"/>
                      </p:stCondLst>
                      <p:childTnLst>
                        <p:par>
                          <p:cTn id="93" fill="hold">
                            <p:stCondLst>
                              <p:cond delay="0"/>
                            </p:stCondLst>
                            <p:childTnLst>
                              <p:par>
                                <p:cTn id="94" nodeType="clickEffect" fill="hold" presetClass="entr" presetID="10">
                                  <p:stCondLst>
                                    <p:cond delay="0"/>
                                  </p:stCondLst>
                                  <p:childTnLst>
                                    <p:set>
                                      <p:cBhvr>
                                        <p:cTn id="95" dur="1" fill="hold">
                                          <p:stCondLst>
                                            <p:cond delay="0"/>
                                          </p:stCondLst>
                                        </p:cTn>
                                        <p:tgtEl>
                                          <p:spTgt spid="110">
                                            <p:txEl>
                                              <p:pRg st="4" end="4"/>
                                            </p:txEl>
                                          </p:spTgt>
                                        </p:tgtEl>
                                        <p:attrNameLst>
                                          <p:attrName>style.visibility</p:attrName>
                                        </p:attrNameLst>
                                      </p:cBhvr>
                                      <p:to>
                                        <p:strVal val="visible"/>
                                      </p:to>
                                    </p:set>
                                    <p:animEffect filter="fade" transition="in">
                                      <p:cBhvr additive="repl">
                                        <p:cTn id="96" dur="1000"/>
                                        <p:tgtEl>
                                          <p:spTgt spid="110">
                                            <p:txEl>
                                              <p:pRg st="4" end="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14</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2023-03-24T14:29:21Z</dcterms:modified>
  <cp:revision>2</cp:revision>
  <dc:subject/>
  <dc:title/>
</cp:coreProperties>
</file>