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7cd00cf8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7cd00cf8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7cd00cf8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7cd00cf8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7cd00cf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7cd00cf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7cd00cf8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7cd00cf8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7cd00cf8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7cd00cf8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7cd00cf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7cd00cf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7cd00cf8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7cd00cf8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7cd00cf8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7cd00cf8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7cd00cf8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7cd00cf8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00"/>
              <a:t>Dictionaries in Python</a:t>
            </a:r>
            <a:endParaRPr sz="5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486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erriweather"/>
                <a:ea typeface="Merriweather"/>
                <a:cs typeface="Merriweather"/>
                <a:sym typeface="Merriweather"/>
              </a:rPr>
              <a:t>Presentation by Abhisek Sarkar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erriweather"/>
                <a:ea typeface="Merriweather"/>
                <a:cs typeface="Merriweather"/>
                <a:sym typeface="Merriweather"/>
              </a:rPr>
              <a:t>as20ms091@iiserkol.ac.in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Example Code:</a:t>
            </a:r>
            <a:endParaRPr b="1" sz="1800"/>
          </a:p>
        </p:txBody>
      </p:sp>
      <p:sp>
        <p:nvSpPr>
          <p:cNvPr id="121" name="Google Shape;121;p22"/>
          <p:cNvSpPr txBox="1"/>
          <p:nvPr/>
        </p:nvSpPr>
        <p:spPr>
          <a:xfrm>
            <a:off x="1004550" y="229025"/>
            <a:ext cx="7037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 = {1: 'Cards', 2: 'Chess', 3: 'Ludo', 'age':22}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Using del to remove an item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del d["age"]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print(d)        </a:t>
            </a:r>
            <a:r>
              <a:rPr b="1" lang="en-GB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#output: {1: 'Cards', 2: 'Chess', 3: 'Ludo'}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Using pop() to remove an item and return the value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= d.pop(1)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print(val)                    </a:t>
            </a:r>
            <a:r>
              <a:rPr b="1" lang="en-GB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#output: Cards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Using popitem to removes and returns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the last key-value pair.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key, val = d.popitem()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print(f"Key: {key}, Value: {val}") </a:t>
            </a:r>
            <a:r>
              <a:rPr b="1" lang="en-GB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#output: Key: 3, Value: Ludo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Clear all items from the dictionary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d.clear()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print(d)   </a:t>
            </a:r>
            <a:r>
              <a:rPr b="1" lang="en-GB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#output: {}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00"/>
              <a:t>What is Python Dictionary?</a:t>
            </a:r>
            <a:endParaRPr b="1" sz="47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33"/>
              <a:t>A Python dictionary is a data structure that stores the value in key: value pairs. Values in a dictionary can be of any data type and can be duplicated, whereas keys can’t be repeated and must be immutable.</a:t>
            </a:r>
            <a:endParaRPr sz="313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348075" y="603775"/>
            <a:ext cx="725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Why do we use Dictionary in Python?</a:t>
            </a:r>
            <a:endParaRPr b="1" sz="37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is stored in key:value pairs in dictionaries, which makes it easier to find values</a:t>
            </a: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{1: 'Football', 2: 'Cricket', 3: 'Basketball'}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Let’s construct a Dictionary</a:t>
            </a:r>
            <a:endParaRPr b="1" sz="1800"/>
          </a:p>
        </p:txBody>
      </p:sp>
      <p:sp>
        <p:nvSpPr>
          <p:cNvPr id="84" name="Google Shape;84;p16"/>
          <p:cNvSpPr txBox="1"/>
          <p:nvPr/>
        </p:nvSpPr>
        <p:spPr>
          <a:xfrm>
            <a:off x="442425" y="369550"/>
            <a:ext cx="8432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create dictionary using { }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d1 = {1: 'Football', 2: 'Cricket', 3: 'Basketball'}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print(d1)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create dictionary using dict() constructor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d2 = dict(a = "Football", b = "Cricket", c = "Basketball")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print(d2)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Output:</a:t>
            </a:r>
            <a:endParaRPr b="1" sz="2000"/>
          </a:p>
        </p:txBody>
      </p:sp>
      <p:sp>
        <p:nvSpPr>
          <p:cNvPr id="90" name="Google Shape;90;p17"/>
          <p:cNvSpPr txBox="1"/>
          <p:nvPr/>
        </p:nvSpPr>
        <p:spPr>
          <a:xfrm>
            <a:off x="1053450" y="681850"/>
            <a:ext cx="703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Output</a:t>
            </a:r>
            <a:endParaRPr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{1: 'Football', 2: 'Cricket', 3: '</a:t>
            </a:r>
            <a:r>
              <a:rPr lang="en-GB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Basketball</a:t>
            </a:r>
            <a:r>
              <a:rPr lang="en-GB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'}</a:t>
            </a:r>
            <a:endParaRPr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{'a': 'Football', 'b': 'Cricket', 'c': '</a:t>
            </a:r>
            <a:r>
              <a:rPr lang="en-GB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Basketball</a:t>
            </a:r>
            <a:r>
              <a:rPr lang="en-GB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'}</a:t>
            </a:r>
            <a:endParaRPr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 few points:</a:t>
            </a:r>
            <a:endParaRPr sz="1700"/>
          </a:p>
        </p:txBody>
      </p:sp>
      <p:sp>
        <p:nvSpPr>
          <p:cNvPr id="96" name="Google Shape;96;p18"/>
          <p:cNvSpPr txBox="1"/>
          <p:nvPr/>
        </p:nvSpPr>
        <p:spPr>
          <a:xfrm>
            <a:off x="942100" y="338325"/>
            <a:ext cx="7037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Python 3.7 Version onward, Python dictionary are Ordered.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Dictionary keys are case sensitive: the same name but different cases of Key will be treated distinctly.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Keys must be immutable: This means keys can be strings, numbers, or tuples but not lists.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Keys must be unique: Duplicate keys are not allowed and any duplicate key will overwrite the previous value.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Operations like search, insert, delete can be performed in Constant Time.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Accessing Dictionary Items</a:t>
            </a:r>
            <a:endParaRPr b="1" sz="1800"/>
          </a:p>
        </p:txBody>
      </p:sp>
      <p:sp>
        <p:nvSpPr>
          <p:cNvPr id="102" name="Google Shape;102;p19"/>
          <p:cNvSpPr txBox="1"/>
          <p:nvPr/>
        </p:nvSpPr>
        <p:spPr>
          <a:xfrm>
            <a:off x="2128800" y="884825"/>
            <a:ext cx="703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82950" y="588175"/>
            <a:ext cx="819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 = { "name": "Abhisek", 1: "Python"}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Access using key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print(d["name"]) #Output: Abhisek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Access using get()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print(d.get("name")) # Output: Abhisek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Adding and Updating Dictionary Items</a:t>
            </a:r>
            <a:endParaRPr b="1" sz="1700"/>
          </a:p>
        </p:txBody>
      </p:sp>
      <p:sp>
        <p:nvSpPr>
          <p:cNvPr id="109" name="Google Shape;109;p20"/>
          <p:cNvSpPr txBox="1"/>
          <p:nvPr/>
        </p:nvSpPr>
        <p:spPr>
          <a:xfrm>
            <a:off x="442425" y="400775"/>
            <a:ext cx="8369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 = {1: 'Chess', 2: 'Ludo', 3: 'Carrom'}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Adding a new key-value pair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d[4] = 'poker'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Updating an existing value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d[2] = "Bridge"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print(d)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—----------------------------------------------------------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{1: 'Chess', 2: 'Bridge', 3: 'Carrom', 4: 'poker'}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Removing Dictionary Items</a:t>
            </a:r>
            <a:endParaRPr b="1" sz="1800"/>
          </a:p>
        </p:txBody>
      </p:sp>
      <p:sp>
        <p:nvSpPr>
          <p:cNvPr id="115" name="Google Shape;115;p21"/>
          <p:cNvSpPr txBox="1"/>
          <p:nvPr/>
        </p:nvSpPr>
        <p:spPr>
          <a:xfrm>
            <a:off x="411200" y="400775"/>
            <a:ext cx="8307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remove items from dictionary using the following methods:</a:t>
            </a:r>
            <a:endParaRPr sz="2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</a:pPr>
            <a:r>
              <a:rPr b="1" lang="en-GB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del:</a:t>
            </a:r>
            <a:r>
              <a:rPr lang="en-GB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Removes an item by key.</a:t>
            </a:r>
            <a:endParaRPr sz="2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</a:pPr>
            <a:r>
              <a:rPr b="1" lang="en-GB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pop():</a:t>
            </a:r>
            <a:r>
              <a:rPr lang="en-GB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Removes an item by key and returns its value.</a:t>
            </a:r>
            <a:endParaRPr sz="2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</a:pPr>
            <a:r>
              <a:rPr b="1" lang="en-GB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clear():</a:t>
            </a:r>
            <a:r>
              <a:rPr lang="en-GB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Empties the dictionary.</a:t>
            </a:r>
            <a:endParaRPr sz="2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</a:pPr>
            <a:r>
              <a:rPr b="1" lang="en-GB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popitem():</a:t>
            </a:r>
            <a:r>
              <a:rPr lang="en-GB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Removes and returns the last key-value pair.</a:t>
            </a:r>
            <a:endParaRPr sz="2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