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260"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66" d="100"/>
          <a:sy n="66" d="100"/>
        </p:scale>
        <p:origin x="900" y="2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8DFF2-6874-63A7-F3CB-E56AA48C637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6410C2C-7FDB-B31A-4AA9-749A5BF36CB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6194BAE-A1AC-BEC9-E8A3-8CBDF44E7B94}"/>
              </a:ext>
            </a:extLst>
          </p:cNvPr>
          <p:cNvSpPr>
            <a:spLocks noGrp="1"/>
          </p:cNvSpPr>
          <p:nvPr>
            <p:ph type="dt" sz="half" idx="10"/>
          </p:nvPr>
        </p:nvSpPr>
        <p:spPr/>
        <p:txBody>
          <a:bodyPr/>
          <a:lstStyle/>
          <a:p>
            <a:fld id="{220699A4-B1E3-4DA5-803A-50B5EA5749DB}" type="datetimeFigureOut">
              <a:rPr lang="en-IN" smtClean="0"/>
              <a:t>19-08-2022</a:t>
            </a:fld>
            <a:endParaRPr lang="en-IN"/>
          </a:p>
        </p:txBody>
      </p:sp>
      <p:sp>
        <p:nvSpPr>
          <p:cNvPr id="5" name="Footer Placeholder 4">
            <a:extLst>
              <a:ext uri="{FF2B5EF4-FFF2-40B4-BE49-F238E27FC236}">
                <a16:creationId xmlns:a16="http://schemas.microsoft.com/office/drawing/2014/main" id="{7C5B12DA-3FD7-FC73-3AEA-D299F890CC6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DF62054-CFBD-62F1-E792-736D90450AC6}"/>
              </a:ext>
            </a:extLst>
          </p:cNvPr>
          <p:cNvSpPr>
            <a:spLocks noGrp="1"/>
          </p:cNvSpPr>
          <p:nvPr>
            <p:ph type="sldNum" sz="quarter" idx="12"/>
          </p:nvPr>
        </p:nvSpPr>
        <p:spPr/>
        <p:txBody>
          <a:bodyPr/>
          <a:lstStyle/>
          <a:p>
            <a:fld id="{C65DCE11-5857-4202-9DB5-C190006141E1}" type="slidenum">
              <a:rPr lang="en-IN" smtClean="0"/>
              <a:t>‹#›</a:t>
            </a:fld>
            <a:endParaRPr lang="en-IN"/>
          </a:p>
        </p:txBody>
      </p:sp>
    </p:spTree>
    <p:extLst>
      <p:ext uri="{BB962C8B-B14F-4D97-AF65-F5344CB8AC3E}">
        <p14:creationId xmlns:p14="http://schemas.microsoft.com/office/powerpoint/2010/main" val="2344092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05CAF-9F38-389C-5B66-E245B79A183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C7F60B7-9135-CCF2-3EA0-D88FDCD7B57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6903680-AD38-DE73-148E-A615C561B3DB}"/>
              </a:ext>
            </a:extLst>
          </p:cNvPr>
          <p:cNvSpPr>
            <a:spLocks noGrp="1"/>
          </p:cNvSpPr>
          <p:nvPr>
            <p:ph type="dt" sz="half" idx="10"/>
          </p:nvPr>
        </p:nvSpPr>
        <p:spPr/>
        <p:txBody>
          <a:bodyPr/>
          <a:lstStyle/>
          <a:p>
            <a:fld id="{220699A4-B1E3-4DA5-803A-50B5EA5749DB}" type="datetimeFigureOut">
              <a:rPr lang="en-IN" smtClean="0"/>
              <a:t>19-08-2022</a:t>
            </a:fld>
            <a:endParaRPr lang="en-IN"/>
          </a:p>
        </p:txBody>
      </p:sp>
      <p:sp>
        <p:nvSpPr>
          <p:cNvPr id="5" name="Footer Placeholder 4">
            <a:extLst>
              <a:ext uri="{FF2B5EF4-FFF2-40B4-BE49-F238E27FC236}">
                <a16:creationId xmlns:a16="http://schemas.microsoft.com/office/drawing/2014/main" id="{1A006441-F840-375F-920C-D85C17CE2A2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A0D5813-0AF2-24C8-053B-4C3531DBCDD0}"/>
              </a:ext>
            </a:extLst>
          </p:cNvPr>
          <p:cNvSpPr>
            <a:spLocks noGrp="1"/>
          </p:cNvSpPr>
          <p:nvPr>
            <p:ph type="sldNum" sz="quarter" idx="12"/>
          </p:nvPr>
        </p:nvSpPr>
        <p:spPr/>
        <p:txBody>
          <a:bodyPr/>
          <a:lstStyle/>
          <a:p>
            <a:fld id="{C65DCE11-5857-4202-9DB5-C190006141E1}" type="slidenum">
              <a:rPr lang="en-IN" smtClean="0"/>
              <a:t>‹#›</a:t>
            </a:fld>
            <a:endParaRPr lang="en-IN"/>
          </a:p>
        </p:txBody>
      </p:sp>
    </p:spTree>
    <p:extLst>
      <p:ext uri="{BB962C8B-B14F-4D97-AF65-F5344CB8AC3E}">
        <p14:creationId xmlns:p14="http://schemas.microsoft.com/office/powerpoint/2010/main" val="8742238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2D0C80B-8CD4-5D03-0E39-EF893F71D93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4AEFF78-3A92-BCB3-C2F8-0038C85449C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305BD3A-9F47-760A-35E2-6DF460E2DC7D}"/>
              </a:ext>
            </a:extLst>
          </p:cNvPr>
          <p:cNvSpPr>
            <a:spLocks noGrp="1"/>
          </p:cNvSpPr>
          <p:nvPr>
            <p:ph type="dt" sz="half" idx="10"/>
          </p:nvPr>
        </p:nvSpPr>
        <p:spPr/>
        <p:txBody>
          <a:bodyPr/>
          <a:lstStyle/>
          <a:p>
            <a:fld id="{220699A4-B1E3-4DA5-803A-50B5EA5749DB}" type="datetimeFigureOut">
              <a:rPr lang="en-IN" smtClean="0"/>
              <a:t>19-08-2022</a:t>
            </a:fld>
            <a:endParaRPr lang="en-IN"/>
          </a:p>
        </p:txBody>
      </p:sp>
      <p:sp>
        <p:nvSpPr>
          <p:cNvPr id="5" name="Footer Placeholder 4">
            <a:extLst>
              <a:ext uri="{FF2B5EF4-FFF2-40B4-BE49-F238E27FC236}">
                <a16:creationId xmlns:a16="http://schemas.microsoft.com/office/drawing/2014/main" id="{3751AF34-7478-C9BB-2277-1DC97E86AE1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7EA4D45-4B8E-6510-4B45-D0E652DFEC74}"/>
              </a:ext>
            </a:extLst>
          </p:cNvPr>
          <p:cNvSpPr>
            <a:spLocks noGrp="1"/>
          </p:cNvSpPr>
          <p:nvPr>
            <p:ph type="sldNum" sz="quarter" idx="12"/>
          </p:nvPr>
        </p:nvSpPr>
        <p:spPr/>
        <p:txBody>
          <a:bodyPr/>
          <a:lstStyle/>
          <a:p>
            <a:fld id="{C65DCE11-5857-4202-9DB5-C190006141E1}" type="slidenum">
              <a:rPr lang="en-IN" smtClean="0"/>
              <a:t>‹#›</a:t>
            </a:fld>
            <a:endParaRPr lang="en-IN"/>
          </a:p>
        </p:txBody>
      </p:sp>
    </p:spTree>
    <p:extLst>
      <p:ext uri="{BB962C8B-B14F-4D97-AF65-F5344CB8AC3E}">
        <p14:creationId xmlns:p14="http://schemas.microsoft.com/office/powerpoint/2010/main" val="26128744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CCDDB-11EF-69CB-2BDD-4ABFF5E7D5D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7CA1AD1-395C-2807-7179-6C90D52CB6A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8C43CBC-4D00-3BBB-DCE5-345289FF254B}"/>
              </a:ext>
            </a:extLst>
          </p:cNvPr>
          <p:cNvSpPr>
            <a:spLocks noGrp="1"/>
          </p:cNvSpPr>
          <p:nvPr>
            <p:ph type="dt" sz="half" idx="10"/>
          </p:nvPr>
        </p:nvSpPr>
        <p:spPr/>
        <p:txBody>
          <a:bodyPr/>
          <a:lstStyle/>
          <a:p>
            <a:fld id="{220699A4-B1E3-4DA5-803A-50B5EA5749DB}" type="datetimeFigureOut">
              <a:rPr lang="en-IN" smtClean="0"/>
              <a:t>19-08-2022</a:t>
            </a:fld>
            <a:endParaRPr lang="en-IN"/>
          </a:p>
        </p:txBody>
      </p:sp>
      <p:sp>
        <p:nvSpPr>
          <p:cNvPr id="5" name="Footer Placeholder 4">
            <a:extLst>
              <a:ext uri="{FF2B5EF4-FFF2-40B4-BE49-F238E27FC236}">
                <a16:creationId xmlns:a16="http://schemas.microsoft.com/office/drawing/2014/main" id="{122C8421-12BB-389C-DFED-A53DE9CCC8D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DB1BB2F-B827-B548-8D2F-CCA08AEFF900}"/>
              </a:ext>
            </a:extLst>
          </p:cNvPr>
          <p:cNvSpPr>
            <a:spLocks noGrp="1"/>
          </p:cNvSpPr>
          <p:nvPr>
            <p:ph type="sldNum" sz="quarter" idx="12"/>
          </p:nvPr>
        </p:nvSpPr>
        <p:spPr/>
        <p:txBody>
          <a:bodyPr/>
          <a:lstStyle/>
          <a:p>
            <a:fld id="{C65DCE11-5857-4202-9DB5-C190006141E1}" type="slidenum">
              <a:rPr lang="en-IN" smtClean="0"/>
              <a:t>‹#›</a:t>
            </a:fld>
            <a:endParaRPr lang="en-IN"/>
          </a:p>
        </p:txBody>
      </p:sp>
    </p:spTree>
    <p:extLst>
      <p:ext uri="{BB962C8B-B14F-4D97-AF65-F5344CB8AC3E}">
        <p14:creationId xmlns:p14="http://schemas.microsoft.com/office/powerpoint/2010/main" val="41779674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22138-1A0D-0AA4-1DE1-7A36B244066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F9186FC-5DF5-0E0D-8675-B84CB1E26D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06EA70-C992-A8A2-699E-010AEE40D49D}"/>
              </a:ext>
            </a:extLst>
          </p:cNvPr>
          <p:cNvSpPr>
            <a:spLocks noGrp="1"/>
          </p:cNvSpPr>
          <p:nvPr>
            <p:ph type="dt" sz="half" idx="10"/>
          </p:nvPr>
        </p:nvSpPr>
        <p:spPr/>
        <p:txBody>
          <a:bodyPr/>
          <a:lstStyle/>
          <a:p>
            <a:fld id="{220699A4-B1E3-4DA5-803A-50B5EA5749DB}" type="datetimeFigureOut">
              <a:rPr lang="en-IN" smtClean="0"/>
              <a:t>19-08-2022</a:t>
            </a:fld>
            <a:endParaRPr lang="en-IN"/>
          </a:p>
        </p:txBody>
      </p:sp>
      <p:sp>
        <p:nvSpPr>
          <p:cNvPr id="5" name="Footer Placeholder 4">
            <a:extLst>
              <a:ext uri="{FF2B5EF4-FFF2-40B4-BE49-F238E27FC236}">
                <a16:creationId xmlns:a16="http://schemas.microsoft.com/office/drawing/2014/main" id="{C5893F45-BC54-8499-16D3-9C37D7F43B2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8DF09F2-886F-3715-31AC-BFA2CB54E71E}"/>
              </a:ext>
            </a:extLst>
          </p:cNvPr>
          <p:cNvSpPr>
            <a:spLocks noGrp="1"/>
          </p:cNvSpPr>
          <p:nvPr>
            <p:ph type="sldNum" sz="quarter" idx="12"/>
          </p:nvPr>
        </p:nvSpPr>
        <p:spPr/>
        <p:txBody>
          <a:bodyPr/>
          <a:lstStyle/>
          <a:p>
            <a:fld id="{C65DCE11-5857-4202-9DB5-C190006141E1}" type="slidenum">
              <a:rPr lang="en-IN" smtClean="0"/>
              <a:t>‹#›</a:t>
            </a:fld>
            <a:endParaRPr lang="en-IN"/>
          </a:p>
        </p:txBody>
      </p:sp>
    </p:spTree>
    <p:extLst>
      <p:ext uri="{BB962C8B-B14F-4D97-AF65-F5344CB8AC3E}">
        <p14:creationId xmlns:p14="http://schemas.microsoft.com/office/powerpoint/2010/main" val="7202270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603A9-7C48-C6B6-05F9-E80DB2E7FD4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BB033BF-22F1-54BB-D7F7-E4A09E6A72B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7AE66FB-E3E6-001A-6A9E-70B9A762369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8BEA654-EE63-4C28-8F94-3F7BCBA3B0AE}"/>
              </a:ext>
            </a:extLst>
          </p:cNvPr>
          <p:cNvSpPr>
            <a:spLocks noGrp="1"/>
          </p:cNvSpPr>
          <p:nvPr>
            <p:ph type="dt" sz="half" idx="10"/>
          </p:nvPr>
        </p:nvSpPr>
        <p:spPr/>
        <p:txBody>
          <a:bodyPr/>
          <a:lstStyle/>
          <a:p>
            <a:fld id="{220699A4-B1E3-4DA5-803A-50B5EA5749DB}" type="datetimeFigureOut">
              <a:rPr lang="en-IN" smtClean="0"/>
              <a:t>19-08-2022</a:t>
            </a:fld>
            <a:endParaRPr lang="en-IN"/>
          </a:p>
        </p:txBody>
      </p:sp>
      <p:sp>
        <p:nvSpPr>
          <p:cNvPr id="6" name="Footer Placeholder 5">
            <a:extLst>
              <a:ext uri="{FF2B5EF4-FFF2-40B4-BE49-F238E27FC236}">
                <a16:creationId xmlns:a16="http://schemas.microsoft.com/office/drawing/2014/main" id="{44051BA9-94BE-1FD9-38D2-C272296C390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86F66D5-C735-5DF8-720B-FF4BD4FF4963}"/>
              </a:ext>
            </a:extLst>
          </p:cNvPr>
          <p:cNvSpPr>
            <a:spLocks noGrp="1"/>
          </p:cNvSpPr>
          <p:nvPr>
            <p:ph type="sldNum" sz="quarter" idx="12"/>
          </p:nvPr>
        </p:nvSpPr>
        <p:spPr/>
        <p:txBody>
          <a:bodyPr/>
          <a:lstStyle/>
          <a:p>
            <a:fld id="{C65DCE11-5857-4202-9DB5-C190006141E1}" type="slidenum">
              <a:rPr lang="en-IN" smtClean="0"/>
              <a:t>‹#›</a:t>
            </a:fld>
            <a:endParaRPr lang="en-IN"/>
          </a:p>
        </p:txBody>
      </p:sp>
    </p:spTree>
    <p:extLst>
      <p:ext uri="{BB962C8B-B14F-4D97-AF65-F5344CB8AC3E}">
        <p14:creationId xmlns:p14="http://schemas.microsoft.com/office/powerpoint/2010/main" val="15208483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225B9-F840-01BE-6AE5-CC2E6950CC2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F9FC434-2DFE-E234-FA31-D0B7694FA3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B9C12E-B844-DF35-57B1-A7241A9C602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A13AB81-657E-272D-CFF1-E510BF1F538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1DD32DD-F745-66CD-9823-0CB9A0DA183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69328C8-67F6-D784-5E6F-EE828B97C474}"/>
              </a:ext>
            </a:extLst>
          </p:cNvPr>
          <p:cNvSpPr>
            <a:spLocks noGrp="1"/>
          </p:cNvSpPr>
          <p:nvPr>
            <p:ph type="dt" sz="half" idx="10"/>
          </p:nvPr>
        </p:nvSpPr>
        <p:spPr/>
        <p:txBody>
          <a:bodyPr/>
          <a:lstStyle/>
          <a:p>
            <a:fld id="{220699A4-B1E3-4DA5-803A-50B5EA5749DB}" type="datetimeFigureOut">
              <a:rPr lang="en-IN" smtClean="0"/>
              <a:t>19-08-2022</a:t>
            </a:fld>
            <a:endParaRPr lang="en-IN"/>
          </a:p>
        </p:txBody>
      </p:sp>
      <p:sp>
        <p:nvSpPr>
          <p:cNvPr id="8" name="Footer Placeholder 7">
            <a:extLst>
              <a:ext uri="{FF2B5EF4-FFF2-40B4-BE49-F238E27FC236}">
                <a16:creationId xmlns:a16="http://schemas.microsoft.com/office/drawing/2014/main" id="{5F2BBE35-CBB2-BE93-88F5-6615025DC34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335BE76-FD82-6847-BB32-0F0A7FA4C6E2}"/>
              </a:ext>
            </a:extLst>
          </p:cNvPr>
          <p:cNvSpPr>
            <a:spLocks noGrp="1"/>
          </p:cNvSpPr>
          <p:nvPr>
            <p:ph type="sldNum" sz="quarter" idx="12"/>
          </p:nvPr>
        </p:nvSpPr>
        <p:spPr/>
        <p:txBody>
          <a:bodyPr/>
          <a:lstStyle/>
          <a:p>
            <a:fld id="{C65DCE11-5857-4202-9DB5-C190006141E1}" type="slidenum">
              <a:rPr lang="en-IN" smtClean="0"/>
              <a:t>‹#›</a:t>
            </a:fld>
            <a:endParaRPr lang="en-IN"/>
          </a:p>
        </p:txBody>
      </p:sp>
    </p:spTree>
    <p:extLst>
      <p:ext uri="{BB962C8B-B14F-4D97-AF65-F5344CB8AC3E}">
        <p14:creationId xmlns:p14="http://schemas.microsoft.com/office/powerpoint/2010/main" val="3195623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13F8C-10FF-A5D7-4314-E1421D2A665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9911B73-A8D7-087B-CD57-F1AB9CB241ED}"/>
              </a:ext>
            </a:extLst>
          </p:cNvPr>
          <p:cNvSpPr>
            <a:spLocks noGrp="1"/>
          </p:cNvSpPr>
          <p:nvPr>
            <p:ph type="dt" sz="half" idx="10"/>
          </p:nvPr>
        </p:nvSpPr>
        <p:spPr/>
        <p:txBody>
          <a:bodyPr/>
          <a:lstStyle/>
          <a:p>
            <a:fld id="{220699A4-B1E3-4DA5-803A-50B5EA5749DB}" type="datetimeFigureOut">
              <a:rPr lang="en-IN" smtClean="0"/>
              <a:t>19-08-2022</a:t>
            </a:fld>
            <a:endParaRPr lang="en-IN"/>
          </a:p>
        </p:txBody>
      </p:sp>
      <p:sp>
        <p:nvSpPr>
          <p:cNvPr id="4" name="Footer Placeholder 3">
            <a:extLst>
              <a:ext uri="{FF2B5EF4-FFF2-40B4-BE49-F238E27FC236}">
                <a16:creationId xmlns:a16="http://schemas.microsoft.com/office/drawing/2014/main" id="{FD557BB6-9F78-5445-1B35-AD42E1F43AE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C22B7D0-3A9D-A7B2-7E2D-B3651E54DE09}"/>
              </a:ext>
            </a:extLst>
          </p:cNvPr>
          <p:cNvSpPr>
            <a:spLocks noGrp="1"/>
          </p:cNvSpPr>
          <p:nvPr>
            <p:ph type="sldNum" sz="quarter" idx="12"/>
          </p:nvPr>
        </p:nvSpPr>
        <p:spPr/>
        <p:txBody>
          <a:bodyPr/>
          <a:lstStyle/>
          <a:p>
            <a:fld id="{C65DCE11-5857-4202-9DB5-C190006141E1}" type="slidenum">
              <a:rPr lang="en-IN" smtClean="0"/>
              <a:t>‹#›</a:t>
            </a:fld>
            <a:endParaRPr lang="en-IN"/>
          </a:p>
        </p:txBody>
      </p:sp>
    </p:spTree>
    <p:extLst>
      <p:ext uri="{BB962C8B-B14F-4D97-AF65-F5344CB8AC3E}">
        <p14:creationId xmlns:p14="http://schemas.microsoft.com/office/powerpoint/2010/main" val="28497271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AA47F1-4E8D-EA8D-C000-A3F58E5264C1}"/>
              </a:ext>
            </a:extLst>
          </p:cNvPr>
          <p:cNvSpPr>
            <a:spLocks noGrp="1"/>
          </p:cNvSpPr>
          <p:nvPr>
            <p:ph type="dt" sz="half" idx="10"/>
          </p:nvPr>
        </p:nvSpPr>
        <p:spPr/>
        <p:txBody>
          <a:bodyPr/>
          <a:lstStyle/>
          <a:p>
            <a:fld id="{220699A4-B1E3-4DA5-803A-50B5EA5749DB}" type="datetimeFigureOut">
              <a:rPr lang="en-IN" smtClean="0"/>
              <a:t>19-08-2022</a:t>
            </a:fld>
            <a:endParaRPr lang="en-IN"/>
          </a:p>
        </p:txBody>
      </p:sp>
      <p:sp>
        <p:nvSpPr>
          <p:cNvPr id="3" name="Footer Placeholder 2">
            <a:extLst>
              <a:ext uri="{FF2B5EF4-FFF2-40B4-BE49-F238E27FC236}">
                <a16:creationId xmlns:a16="http://schemas.microsoft.com/office/drawing/2014/main" id="{94E3750C-0841-0203-38C3-BD483612933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AE649A6-82EB-9A57-939D-B39D8CFF0E39}"/>
              </a:ext>
            </a:extLst>
          </p:cNvPr>
          <p:cNvSpPr>
            <a:spLocks noGrp="1"/>
          </p:cNvSpPr>
          <p:nvPr>
            <p:ph type="sldNum" sz="quarter" idx="12"/>
          </p:nvPr>
        </p:nvSpPr>
        <p:spPr/>
        <p:txBody>
          <a:bodyPr/>
          <a:lstStyle/>
          <a:p>
            <a:fld id="{C65DCE11-5857-4202-9DB5-C190006141E1}" type="slidenum">
              <a:rPr lang="en-IN" smtClean="0"/>
              <a:t>‹#›</a:t>
            </a:fld>
            <a:endParaRPr lang="en-IN"/>
          </a:p>
        </p:txBody>
      </p:sp>
    </p:spTree>
    <p:extLst>
      <p:ext uri="{BB962C8B-B14F-4D97-AF65-F5344CB8AC3E}">
        <p14:creationId xmlns:p14="http://schemas.microsoft.com/office/powerpoint/2010/main" val="327409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4631A-19C1-AA18-CD77-F367179E10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20A2E91-AFDA-249F-C40C-965133BD9EA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7437040-BD71-5FAE-4FCF-5E1F4CE660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1064E64-C304-B7FB-4CBB-6513977427F4}"/>
              </a:ext>
            </a:extLst>
          </p:cNvPr>
          <p:cNvSpPr>
            <a:spLocks noGrp="1"/>
          </p:cNvSpPr>
          <p:nvPr>
            <p:ph type="dt" sz="half" idx="10"/>
          </p:nvPr>
        </p:nvSpPr>
        <p:spPr/>
        <p:txBody>
          <a:bodyPr/>
          <a:lstStyle/>
          <a:p>
            <a:fld id="{220699A4-B1E3-4DA5-803A-50B5EA5749DB}" type="datetimeFigureOut">
              <a:rPr lang="en-IN" smtClean="0"/>
              <a:t>19-08-2022</a:t>
            </a:fld>
            <a:endParaRPr lang="en-IN"/>
          </a:p>
        </p:txBody>
      </p:sp>
      <p:sp>
        <p:nvSpPr>
          <p:cNvPr id="6" name="Footer Placeholder 5">
            <a:extLst>
              <a:ext uri="{FF2B5EF4-FFF2-40B4-BE49-F238E27FC236}">
                <a16:creationId xmlns:a16="http://schemas.microsoft.com/office/drawing/2014/main" id="{81ECA5CA-17DE-2C5A-B3D6-1DB4FB60B8B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1330895-4032-4897-56A1-F92C13E9CF61}"/>
              </a:ext>
            </a:extLst>
          </p:cNvPr>
          <p:cNvSpPr>
            <a:spLocks noGrp="1"/>
          </p:cNvSpPr>
          <p:nvPr>
            <p:ph type="sldNum" sz="quarter" idx="12"/>
          </p:nvPr>
        </p:nvSpPr>
        <p:spPr/>
        <p:txBody>
          <a:bodyPr/>
          <a:lstStyle/>
          <a:p>
            <a:fld id="{C65DCE11-5857-4202-9DB5-C190006141E1}" type="slidenum">
              <a:rPr lang="en-IN" smtClean="0"/>
              <a:t>‹#›</a:t>
            </a:fld>
            <a:endParaRPr lang="en-IN"/>
          </a:p>
        </p:txBody>
      </p:sp>
    </p:spTree>
    <p:extLst>
      <p:ext uri="{BB962C8B-B14F-4D97-AF65-F5344CB8AC3E}">
        <p14:creationId xmlns:p14="http://schemas.microsoft.com/office/powerpoint/2010/main" val="35531222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5E502-3902-BBC7-70F6-B597E0945E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C5254F2-6F10-91F9-2DBC-94B9D75E2C4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607FA8A-EC05-CF4F-230C-0F9634CF95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B344A7-07F2-7C2C-41C5-DE74C16AF8C8}"/>
              </a:ext>
            </a:extLst>
          </p:cNvPr>
          <p:cNvSpPr>
            <a:spLocks noGrp="1"/>
          </p:cNvSpPr>
          <p:nvPr>
            <p:ph type="dt" sz="half" idx="10"/>
          </p:nvPr>
        </p:nvSpPr>
        <p:spPr/>
        <p:txBody>
          <a:bodyPr/>
          <a:lstStyle/>
          <a:p>
            <a:fld id="{220699A4-B1E3-4DA5-803A-50B5EA5749DB}" type="datetimeFigureOut">
              <a:rPr lang="en-IN" smtClean="0"/>
              <a:t>19-08-2022</a:t>
            </a:fld>
            <a:endParaRPr lang="en-IN"/>
          </a:p>
        </p:txBody>
      </p:sp>
      <p:sp>
        <p:nvSpPr>
          <p:cNvPr id="6" name="Footer Placeholder 5">
            <a:extLst>
              <a:ext uri="{FF2B5EF4-FFF2-40B4-BE49-F238E27FC236}">
                <a16:creationId xmlns:a16="http://schemas.microsoft.com/office/drawing/2014/main" id="{F043A1CB-696E-8096-539C-B83B19ED7DA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5155A23-6286-FBC9-BC7A-6F5DF321C6C9}"/>
              </a:ext>
            </a:extLst>
          </p:cNvPr>
          <p:cNvSpPr>
            <a:spLocks noGrp="1"/>
          </p:cNvSpPr>
          <p:nvPr>
            <p:ph type="sldNum" sz="quarter" idx="12"/>
          </p:nvPr>
        </p:nvSpPr>
        <p:spPr/>
        <p:txBody>
          <a:bodyPr/>
          <a:lstStyle/>
          <a:p>
            <a:fld id="{C65DCE11-5857-4202-9DB5-C190006141E1}" type="slidenum">
              <a:rPr lang="en-IN" smtClean="0"/>
              <a:t>‹#›</a:t>
            </a:fld>
            <a:endParaRPr lang="en-IN"/>
          </a:p>
        </p:txBody>
      </p:sp>
    </p:spTree>
    <p:extLst>
      <p:ext uri="{BB962C8B-B14F-4D97-AF65-F5344CB8AC3E}">
        <p14:creationId xmlns:p14="http://schemas.microsoft.com/office/powerpoint/2010/main" val="4578837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381CCE-C9C8-460D-91D1-FFF949C5FF8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6A34F8C-FF51-6A93-C81B-DDAB46A9875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2CD7B08-CD16-C73D-2D8A-67EF655EBA2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0699A4-B1E3-4DA5-803A-50B5EA5749DB}" type="datetimeFigureOut">
              <a:rPr lang="en-IN" smtClean="0"/>
              <a:t>19-08-2022</a:t>
            </a:fld>
            <a:endParaRPr lang="en-IN"/>
          </a:p>
        </p:txBody>
      </p:sp>
      <p:sp>
        <p:nvSpPr>
          <p:cNvPr id="5" name="Footer Placeholder 4">
            <a:extLst>
              <a:ext uri="{FF2B5EF4-FFF2-40B4-BE49-F238E27FC236}">
                <a16:creationId xmlns:a16="http://schemas.microsoft.com/office/drawing/2014/main" id="{02AE9CC5-DD89-98D2-8F90-D568F4641A9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1BC6C25-5750-BAC7-DAF7-3C60B6A649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5DCE11-5857-4202-9DB5-C190006141E1}" type="slidenum">
              <a:rPr lang="en-IN" smtClean="0"/>
              <a:t>‹#›</a:t>
            </a:fld>
            <a:endParaRPr lang="en-IN"/>
          </a:p>
        </p:txBody>
      </p:sp>
    </p:spTree>
    <p:extLst>
      <p:ext uri="{BB962C8B-B14F-4D97-AF65-F5344CB8AC3E}">
        <p14:creationId xmlns:p14="http://schemas.microsoft.com/office/powerpoint/2010/main" val="39086155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08E036D0-1B6B-1B26-F5A4-42A0A6853CA6}"/>
              </a:ext>
            </a:extLst>
          </p:cNvPr>
          <p:cNvSpPr txBox="1"/>
          <p:nvPr/>
        </p:nvSpPr>
        <p:spPr>
          <a:xfrm>
            <a:off x="5462089" y="-92880"/>
            <a:ext cx="6093822" cy="461665"/>
          </a:xfrm>
          <a:prstGeom prst="rect">
            <a:avLst/>
          </a:prstGeom>
          <a:noFill/>
        </p:spPr>
        <p:txBody>
          <a:bodyPr wrap="square">
            <a:spAutoFit/>
          </a:bodyPr>
          <a:lstStyle/>
          <a:p>
            <a:r>
              <a:rPr lang="en-IN" sz="2400" b="1" dirty="0"/>
              <a:t>1 um</a:t>
            </a:r>
          </a:p>
        </p:txBody>
      </p:sp>
      <p:pic>
        <p:nvPicPr>
          <p:cNvPr id="17" name="Content Placeholder 16">
            <a:extLst>
              <a:ext uri="{FF2B5EF4-FFF2-40B4-BE49-F238E27FC236}">
                <a16:creationId xmlns:a16="http://schemas.microsoft.com/office/drawing/2014/main" id="{F01E01AC-E056-84F0-4F3C-AB41048973F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04178" y="3532491"/>
            <a:ext cx="9183643" cy="3035814"/>
          </a:xfrm>
        </p:spPr>
      </p:pic>
      <p:pic>
        <p:nvPicPr>
          <p:cNvPr id="19" name="Picture 18">
            <a:extLst>
              <a:ext uri="{FF2B5EF4-FFF2-40B4-BE49-F238E27FC236}">
                <a16:creationId xmlns:a16="http://schemas.microsoft.com/office/drawing/2014/main" id="{96123E97-5157-A226-F70B-CAB1325A21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5778" y="472274"/>
            <a:ext cx="8640000" cy="2853236"/>
          </a:xfrm>
          <a:prstGeom prst="rect">
            <a:avLst/>
          </a:prstGeom>
        </p:spPr>
      </p:pic>
    </p:spTree>
    <p:extLst>
      <p:ext uri="{BB962C8B-B14F-4D97-AF65-F5344CB8AC3E}">
        <p14:creationId xmlns:p14="http://schemas.microsoft.com/office/powerpoint/2010/main" val="19697003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70F16B4-BF17-6706-C999-329A1C4301A4}"/>
              </a:ext>
            </a:extLst>
          </p:cNvPr>
          <p:cNvSpPr txBox="1"/>
          <p:nvPr/>
        </p:nvSpPr>
        <p:spPr>
          <a:xfrm>
            <a:off x="5671457" y="-25771"/>
            <a:ext cx="849086" cy="461665"/>
          </a:xfrm>
          <a:prstGeom prst="rect">
            <a:avLst/>
          </a:prstGeom>
          <a:noFill/>
        </p:spPr>
        <p:txBody>
          <a:bodyPr wrap="square" rtlCol="0">
            <a:spAutoFit/>
          </a:bodyPr>
          <a:lstStyle/>
          <a:p>
            <a:r>
              <a:rPr lang="en-IN" sz="2400" b="1" dirty="0"/>
              <a:t>3 um</a:t>
            </a:r>
          </a:p>
        </p:txBody>
      </p:sp>
      <p:pic>
        <p:nvPicPr>
          <p:cNvPr id="12" name="Picture 11">
            <a:extLst>
              <a:ext uri="{FF2B5EF4-FFF2-40B4-BE49-F238E27FC236}">
                <a16:creationId xmlns:a16="http://schemas.microsoft.com/office/drawing/2014/main" id="{645D1CF3-894C-6B37-3393-BEB726C69A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6000" y="3896622"/>
            <a:ext cx="8640000" cy="2856103"/>
          </a:xfrm>
          <a:prstGeom prst="rect">
            <a:avLst/>
          </a:prstGeom>
        </p:spPr>
      </p:pic>
      <p:pic>
        <p:nvPicPr>
          <p:cNvPr id="14" name="Picture 13">
            <a:extLst>
              <a:ext uri="{FF2B5EF4-FFF2-40B4-BE49-F238E27FC236}">
                <a16:creationId xmlns:a16="http://schemas.microsoft.com/office/drawing/2014/main" id="{BC581AEF-9864-CA04-C467-F1801E590D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6000" y="739640"/>
            <a:ext cx="8640000" cy="2853236"/>
          </a:xfrm>
          <a:prstGeom prst="rect">
            <a:avLst/>
          </a:prstGeom>
        </p:spPr>
      </p:pic>
    </p:spTree>
    <p:extLst>
      <p:ext uri="{BB962C8B-B14F-4D97-AF65-F5344CB8AC3E}">
        <p14:creationId xmlns:p14="http://schemas.microsoft.com/office/powerpoint/2010/main" val="32578537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50C0FB3-545D-BB77-7888-6F805D8B11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7554" y="134648"/>
            <a:ext cx="6596891" cy="5345907"/>
          </a:xfrm>
          <a:prstGeom prst="rect">
            <a:avLst/>
          </a:prstGeom>
        </p:spPr>
      </p:pic>
      <p:sp>
        <p:nvSpPr>
          <p:cNvPr id="6" name="TextBox 5">
            <a:extLst>
              <a:ext uri="{FF2B5EF4-FFF2-40B4-BE49-F238E27FC236}">
                <a16:creationId xmlns:a16="http://schemas.microsoft.com/office/drawing/2014/main" id="{94358F24-EA94-2E18-6CAF-9E053F25B756}"/>
              </a:ext>
            </a:extLst>
          </p:cNvPr>
          <p:cNvSpPr txBox="1"/>
          <p:nvPr/>
        </p:nvSpPr>
        <p:spPr>
          <a:xfrm>
            <a:off x="972457" y="5640212"/>
            <a:ext cx="10537372" cy="923330"/>
          </a:xfrm>
          <a:prstGeom prst="rect">
            <a:avLst/>
          </a:prstGeom>
          <a:noFill/>
        </p:spPr>
        <p:txBody>
          <a:bodyPr wrap="square" rtlCol="0">
            <a:spAutoFit/>
          </a:bodyPr>
          <a:lstStyle/>
          <a:p>
            <a:r>
              <a:rPr lang="en-IN" dirty="0"/>
              <a:t>X axis (r0) is the excitation distance from the tip. Y axis is the max of the Field square. As the excitation point is moved farther from the tip, the local field increases logarithmically. The lower row is the same plot as the upper row, only in log-log scale.</a:t>
            </a:r>
          </a:p>
        </p:txBody>
      </p:sp>
    </p:spTree>
    <p:extLst>
      <p:ext uri="{BB962C8B-B14F-4D97-AF65-F5344CB8AC3E}">
        <p14:creationId xmlns:p14="http://schemas.microsoft.com/office/powerpoint/2010/main" val="33485672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TotalTime>
  <Words>61</Words>
  <Application>Microsoft Office PowerPoint</Application>
  <PresentationFormat>Widescreen</PresentationFormat>
  <Paragraphs>3</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Abhisek Sinha</dc:creator>
  <cp:lastModifiedBy>Abhisek Sinha</cp:lastModifiedBy>
  <cp:revision>1</cp:revision>
  <dcterms:created xsi:type="dcterms:W3CDTF">2022-08-19T10:29:50Z</dcterms:created>
  <dcterms:modified xsi:type="dcterms:W3CDTF">2022-08-19T10:49:25Z</dcterms:modified>
</cp:coreProperties>
</file>