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1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1927-D957-471C-B49D-CBF98E1F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B3D3-2438-45BC-92D4-BC9610838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DA0F-4AA6-4F96-ABBB-40588480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EDA6-AA14-4838-93C0-25D51F5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02A9-6361-41E7-83D1-03AD1ED4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EF0-4EF6-412B-B5E6-52745977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C719A-483F-48AD-8F3C-E0A5C9A6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0429-C70D-4A86-B7F6-AA20BE0C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6B49-4D59-406D-A56C-B3D8B0CF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E649-1C5E-4584-8104-392D3C9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497E6-48E3-4170-BD59-418E52781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EC0C-2B9C-4A2E-A2BF-210B8F37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4193-A57D-4979-8453-213BCD93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DA4D-94DE-43C0-B806-B60B1C9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9DC8-7CE9-4396-972E-9A0400C5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8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E01-3871-468B-87A5-52761132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294B-38B8-4060-AECF-F30B1542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3A65-1FE8-43D7-8F54-6DB339B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D050-25BE-4E45-B88C-743A74F3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A236-3AD1-4B04-9CAF-459C550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ACD4-7ADD-4327-A886-26AE21C4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270A-EAF4-4EAF-935F-0A8B27D8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A17F-5A40-4903-9E36-D4F0023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14EE-2073-413E-AA3A-5EC38EFD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C7A1-BDB3-4097-ADE1-D2F0B65E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B70C-F100-4491-A9D9-8A3FB1AA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71C2-1646-412D-AE38-639B1D98D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FE3E5-6B6C-4B2C-8F58-1F6D928E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1F50-A31D-48A5-8186-9B67890B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5372-6201-4BEB-AD41-40EBC09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875E-0999-4F06-B386-4BA2914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9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F89C-E545-4F47-BEBE-E6F33B1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42BFA-D79B-4DDF-9062-994C5DEF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F66F1-7F57-407B-9516-8FA91B461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2622D-0B3F-40D4-8565-7B4B2F53F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CF09B-AC2C-4929-A7EB-D21286DE6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47DE3-FE1B-4788-9577-1A6DDF5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13B0-63CF-4B86-9442-C931FEFC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0588F-92E2-4091-ADD7-92BD2A31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6E20-2A42-4E1B-B3B2-6D6F174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7E01-34BC-4399-82AA-4B773A5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7DFAA-88C5-47C7-856F-7C8F903A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061A4-8B40-4C7E-91B0-F2CB8D5E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7395B-A2AA-4602-A5A6-E67076F5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20DF9-DB8B-417E-AA3A-B45F3D7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0BEB-1498-4531-A6BA-45298909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534-4965-4A84-86EA-ED821B61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B22-BDB8-41F2-80E3-91DF1E68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EC6-127D-47AF-97D9-CF33DBD0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99E8-DA24-4B1D-B226-BD94652B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003BF-10D7-4B01-A10C-EA32896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2ECD-C139-4F68-B5DD-8D146B7B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4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C6C9-8936-4C1B-B075-267AF683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11C2D-706F-4611-8C68-EDFE11497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F8A18-B71A-43AA-B9C8-7B64B4DF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1BEA-FA7C-4E88-8149-676B9A47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21B9-0A20-499C-8CFF-DDF4DD69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7D90F-6DA3-4297-A85E-C0673AA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A9EC6-42AE-43C4-9AA2-AC04005F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7AE9-1D6D-424C-98C1-D89FA64D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F99E-A805-477B-8949-23F67A7B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D9AC-F118-4838-B8B3-F5D8E7696E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22D8-B3D3-4605-8C50-7BF011B4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37B3-C6E1-4018-AD20-0533EA45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3F5A-3860-47A8-8DAB-AC32877EE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83AA-C39D-4481-AA95-1034C875D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6CD7D-52A8-4943-87AD-BF5D1E33B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6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Abhresh</dc:creator>
  <cp:lastModifiedBy>Abhresh</cp:lastModifiedBy>
  <cp:revision>1</cp:revision>
  <dcterms:created xsi:type="dcterms:W3CDTF">2020-07-30T20:09:36Z</dcterms:created>
  <dcterms:modified xsi:type="dcterms:W3CDTF">2020-07-30T20:09:42Z</dcterms:modified>
</cp:coreProperties>
</file>