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3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F474-92C2-44A5-9372-5901C1BCD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D3663-244D-4CCF-9120-1B2F5083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9185-5CB5-4150-BF4B-C35D346D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76F5-F1C2-4C36-BC19-0576F1F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60FF-575F-4232-AA5A-EA8049CE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1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C0FC-6847-47FC-85FA-E58B98A3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9264-69A8-4935-9AC6-439A944E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C911-E3D1-4CEE-BB0E-1990F261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88AC-A4FC-49CF-A049-21E2522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9CA8-B1F3-40B1-B9E7-4D431B07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B389B-9070-4F4A-AEC5-415075F94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7730-8937-4575-9B23-5C0169420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0034-BFC1-4005-B9C9-665475E3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A069-5363-4B1A-94B1-7E20ACC6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2503-A198-4111-94AB-0E784FA4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5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04B-43C6-40FD-B59B-E536FFE3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A71B-6EDB-4A94-BA98-A8134225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B34E-7AFF-411C-8A6C-337C5B0D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0842-348B-492F-BD12-7938FD52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CF6D-3B3C-4ACE-B319-80F16D70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3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521D-F3D9-47BE-8178-4FDF1CAC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1D5B-B595-42EE-BC78-05BE2EB8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0BBC-8973-4B97-8E7A-A284B6C7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ABAE-B16F-4BC2-B01F-C8611C58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E435-B18A-4883-91ED-DC9B6B17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2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9E3F-3F2C-4C32-8C96-2528846F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F4F9-39B1-4FF4-B67D-AA38CB34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8D7E1-95CB-4AAB-9FF3-E03D51B4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F7307-8593-4916-BC8A-D5E188E9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3950E-5D35-4E7B-AE90-E072CAFB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85869-61AF-4C95-ACA1-83A5A917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6532-1AE2-4A76-A391-C32AD602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B68B6-7498-49D6-BBEC-359CC1B5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F6DDA-7B39-4E1E-8B93-18CA670E2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4C259-655D-433F-B263-7C2A7543C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9DBBF-F881-48CA-A4A6-5FF6F56AF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25B5A-5AF2-4983-ADD6-7C874AFD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6C6A4-9978-40FD-913D-49C06B1D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B777E-B406-402C-9E91-863F01AB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3C0-9514-431B-9AFF-333A9ECB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7440-5644-40B3-81E1-905678AB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FC16-2E2D-4314-B623-38B61488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D0FDF-C3D4-4067-8B74-31FDFB8A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6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06D15-166E-46A0-A227-F505F373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E2431-4988-4E52-B0A2-C83CBA53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61BBA-A2B4-4399-BF60-4E7E778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9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A5BE-0C9F-4015-993C-95DB5606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C8C3-219A-4C82-836E-7F5A95E7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6FBF2-006E-46E6-95CF-FD091E07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969A-3E61-4D15-938C-2C9421A5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3B3B-3A9E-4FEF-8BF4-5CCBC24B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D7F6D-BE4F-418B-8782-26576A78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903C-A855-44C9-BB45-D0B7B6A8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A10D3-EF9C-464C-A966-64DC55C60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8A56-7981-4E47-A406-CDFA43A9B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8F36-77E2-437B-8F9F-C9008E4B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20272-CCFD-4384-B2C5-899D03FF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97ED6-2CBC-4DCC-AC2E-B4C7B941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92B37-2788-404E-9372-9994A248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E6373-E02C-496C-9AA4-090215CD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3D1C-FA3E-485C-B86B-D4234D1B2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9BC6-4AF2-4478-AC88-387BA2F9663D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EEFC-928B-425C-AE79-D0BB9DE17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2153-B4ED-4587-A7F8-0608205A3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C8CF-5B42-408E-AD75-343EA366F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0038-1EC8-4B0A-9522-B073F2C0D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E31E4-F54C-4AF5-929D-B098F869E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5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Abhresh</dc:creator>
  <cp:lastModifiedBy>Abhresh</cp:lastModifiedBy>
  <cp:revision>1</cp:revision>
  <dcterms:created xsi:type="dcterms:W3CDTF">2020-07-30T20:09:24Z</dcterms:created>
  <dcterms:modified xsi:type="dcterms:W3CDTF">2020-07-30T20:09:27Z</dcterms:modified>
</cp:coreProperties>
</file>