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9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9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9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4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7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CS646 term paper presentation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Abhijit</a:t>
            </a:r>
            <a:r>
              <a:rPr lang="en-IN" dirty="0" smtClean="0"/>
              <a:t> </a:t>
            </a:r>
            <a:r>
              <a:rPr lang="en-IN" dirty="0" err="1" smtClean="0"/>
              <a:t>Sharang</a:t>
            </a:r>
            <a:r>
              <a:rPr lang="en-IN" dirty="0" smtClean="0"/>
              <a:t>(10007)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02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00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are given a pair of rectified stereo images such that their  </a:t>
            </a:r>
            <a:r>
              <a:rPr lang="en-IN" dirty="0" err="1" smtClean="0"/>
              <a:t>epipolar</a:t>
            </a:r>
            <a:r>
              <a:rPr lang="en-IN" dirty="0" smtClean="0"/>
              <a:t> line is horizontal</a:t>
            </a:r>
          </a:p>
          <a:p>
            <a:r>
              <a:rPr lang="en-IN" dirty="0" smtClean="0"/>
              <a:t>We need to perform stereo matching on the images for construction of disparity map(not a part of the paper)</a:t>
            </a:r>
          </a:p>
          <a:p>
            <a:r>
              <a:rPr lang="en-IN" dirty="0" smtClean="0"/>
              <a:t>Feature based matching done to obtain corresponding interest points in the two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63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Apply Harris corner detection to obtain interest points in the left and the right images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Match the corresponding interesting points using correlation measure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Apply RANSAC for outlier rejection and obtain the disparity seeds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Grow the disparity seeds until no further strong correspondences are obtained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44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Harris corner detection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sz="2400" dirty="0" smtClean="0"/>
                  <a:t>Compute the image gradient (I</a:t>
                </a:r>
                <a:r>
                  <a:rPr lang="en-IN" sz="2400" baseline="-25000" dirty="0" smtClean="0"/>
                  <a:t>x</a:t>
                </a:r>
                <a:r>
                  <a:rPr lang="en-IN" sz="2400" dirty="0" smtClean="0"/>
                  <a:t> and </a:t>
                </a:r>
                <a:r>
                  <a:rPr lang="en-IN" sz="2400" dirty="0" err="1" smtClean="0"/>
                  <a:t>I</a:t>
                </a:r>
                <a:r>
                  <a:rPr lang="en-IN" sz="2400" baseline="-25000" dirty="0" err="1" smtClean="0"/>
                  <a:t>y</a:t>
                </a:r>
                <a:r>
                  <a:rPr lang="en-IN" sz="2400" dirty="0" smtClean="0"/>
                  <a:t> ).</a:t>
                </a:r>
              </a:p>
              <a:p>
                <a:pPr lvl="1"/>
                <a:r>
                  <a:rPr lang="en-IN" sz="2000" dirty="0" smtClean="0"/>
                  <a:t>Launch threads = number of pixels in the image</a:t>
                </a:r>
              </a:p>
              <a:p>
                <a:pPr lvl="1"/>
                <a:r>
                  <a:rPr lang="en-IN" sz="2000" dirty="0" smtClean="0"/>
                  <a:t>Each thread computes I</a:t>
                </a:r>
                <a:r>
                  <a:rPr lang="en-IN" sz="2000" baseline="-25000" dirty="0" smtClean="0"/>
                  <a:t>x</a:t>
                </a:r>
                <a:r>
                  <a:rPr lang="en-IN" sz="2000" dirty="0" smtClean="0"/>
                  <a:t>(</a:t>
                </a:r>
                <a:r>
                  <a:rPr lang="en-IN" sz="2000" dirty="0" err="1" smtClean="0"/>
                  <a:t>i,j</a:t>
                </a:r>
                <a:r>
                  <a:rPr lang="en-IN" sz="2000" dirty="0" smtClean="0"/>
                  <a:t>) and </a:t>
                </a:r>
                <a:r>
                  <a:rPr lang="en-IN" sz="2000" dirty="0" err="1" smtClean="0"/>
                  <a:t>I</a:t>
                </a:r>
                <a:r>
                  <a:rPr lang="en-IN" sz="2000" baseline="-25000" dirty="0" err="1" smtClean="0"/>
                  <a:t>y</a:t>
                </a:r>
                <a:r>
                  <a:rPr lang="en-IN" sz="2000" dirty="0" smtClean="0"/>
                  <a:t>(</a:t>
                </a:r>
                <a:r>
                  <a:rPr lang="en-IN" sz="2000" dirty="0" err="1" smtClean="0"/>
                  <a:t>i,j</a:t>
                </a:r>
                <a:r>
                  <a:rPr lang="en-IN" sz="2000" dirty="0" smtClean="0"/>
                  <a:t>) in parallel</a:t>
                </a:r>
              </a:p>
              <a:p>
                <a:r>
                  <a:rPr lang="en-IN" sz="2400" dirty="0" smtClean="0"/>
                  <a:t>Compute the corner strength C.</a:t>
                </a:r>
              </a:p>
              <a:p>
                <a:pPr lvl="1"/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mtClean="0">
                        <a:latin typeface="Cambria Math"/>
                      </a:rPr>
                      <m:t>C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/>
                          </a:rPr>
                          <m:t>i</m:t>
                        </m:r>
                        <m:r>
                          <a:rPr lang="en-IN" sz="20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/>
                          </a:rPr>
                          <m:t>j</m:t>
                        </m:r>
                      </m:e>
                    </m:d>
                    <m:r>
                      <a:rPr lang="en-IN" sz="20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0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𝐺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0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𝐺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0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𝐺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IN" sz="2000" b="0" i="1" smtClean="0">
                        <a:latin typeface="Cambria Math"/>
                      </a:rPr>
                      <m:t>−</m:t>
                    </m:r>
                    <m:r>
                      <a:rPr lang="en-IN" sz="2000" b="0" i="1" smtClean="0">
                        <a:latin typeface="Cambria Math"/>
                      </a:rPr>
                      <m:t>𝑘</m:t>
                    </m:r>
                    <m:r>
                      <a:rPr lang="en-IN" sz="2000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0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𝐺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IN" sz="2000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0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𝐺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IN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 smtClean="0"/>
                  <a:t>,where the summation is performed over a </a:t>
                </a:r>
                <a:r>
                  <a:rPr lang="en-IN" sz="2000" dirty="0" err="1" smtClean="0"/>
                  <a:t>neighborhood</a:t>
                </a:r>
                <a:r>
                  <a:rPr lang="en-IN" sz="2000" dirty="0" smtClean="0"/>
                  <a:t> of radius r</a:t>
                </a:r>
              </a:p>
              <a:p>
                <a:pPr lvl="1"/>
                <a:r>
                  <a:rPr lang="en-IN" sz="2000" dirty="0" smtClean="0"/>
                  <a:t>Launch threads = number of pixels in the image</a:t>
                </a:r>
              </a:p>
              <a:p>
                <a:pPr lvl="1"/>
                <a:r>
                  <a:rPr lang="en-IN" sz="2000" dirty="0" smtClean="0"/>
                  <a:t>Each thread computes the corner the corner strength in parallel</a:t>
                </a:r>
              </a:p>
              <a:p>
                <a:r>
                  <a:rPr lang="en-IN" sz="2400" dirty="0" smtClean="0"/>
                  <a:t>Perform non-maximal suppression</a:t>
                </a:r>
              </a:p>
              <a:p>
                <a:pPr lvl="1"/>
                <a:r>
                  <a:rPr lang="en-IN" sz="2000" dirty="0" smtClean="0"/>
                  <a:t>For each pixel, check if its strength is maximum in its neighbourhood</a:t>
                </a:r>
              </a:p>
              <a:p>
                <a:pPr lvl="1"/>
                <a:r>
                  <a:rPr lang="en-IN" sz="2000" dirty="0" smtClean="0"/>
                  <a:t>Launch threads = number of pixels in the image</a:t>
                </a:r>
              </a:p>
              <a:p>
                <a:pPr lvl="1"/>
                <a:r>
                  <a:rPr lang="en-IN" sz="2000" dirty="0" smtClean="0"/>
                  <a:t>Each thread performs non maximal suppression in parallel 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809" b="-1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76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Establishing correspondences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For each interest point in the left </a:t>
            </a:r>
            <a:r>
              <a:rPr lang="en-IN" sz="2400" dirty="0" err="1" smtClean="0"/>
              <a:t>image,obtain</a:t>
            </a:r>
            <a:r>
              <a:rPr lang="en-IN" sz="2400" dirty="0" smtClean="0"/>
              <a:t> the point in the right image which gives the maximum normalised cross correlation value and vice-versa</a:t>
            </a:r>
          </a:p>
          <a:p>
            <a:pPr lvl="1"/>
            <a:r>
              <a:rPr lang="en-IN" sz="2000" dirty="0" smtClean="0"/>
              <a:t>Since the </a:t>
            </a:r>
            <a:r>
              <a:rPr lang="en-IN" sz="2000" dirty="0" err="1" smtClean="0"/>
              <a:t>epipolar</a:t>
            </a:r>
            <a:r>
              <a:rPr lang="en-IN" sz="2000" dirty="0" smtClean="0"/>
              <a:t> line is </a:t>
            </a:r>
            <a:r>
              <a:rPr lang="en-IN" sz="2000" dirty="0" err="1" smtClean="0"/>
              <a:t>horizontal,the</a:t>
            </a:r>
            <a:r>
              <a:rPr lang="en-IN" sz="2000" dirty="0" smtClean="0"/>
              <a:t> search for each interest point is restricted to a single dimension</a:t>
            </a:r>
          </a:p>
          <a:p>
            <a:pPr lvl="1"/>
            <a:r>
              <a:rPr lang="en-IN" sz="2000" dirty="0" smtClean="0"/>
              <a:t>Launch number of threads = number of interest points</a:t>
            </a:r>
          </a:p>
          <a:p>
            <a:pPr lvl="1"/>
            <a:r>
              <a:rPr lang="en-IN" sz="2000" dirty="0" smtClean="0"/>
              <a:t>For each interest </a:t>
            </a:r>
            <a:r>
              <a:rPr lang="en-IN" sz="2000" dirty="0" err="1" smtClean="0"/>
              <a:t>point,scan</a:t>
            </a:r>
            <a:r>
              <a:rPr lang="en-IN" sz="2000" dirty="0" smtClean="0"/>
              <a:t> through all interesting points in the other image which have the same y-coordinate as the point</a:t>
            </a:r>
          </a:p>
          <a:p>
            <a:pPr lvl="1"/>
            <a:r>
              <a:rPr lang="en-IN" sz="2000" dirty="0" smtClean="0"/>
              <a:t>Retain those pairs which match each other and discard other points</a:t>
            </a:r>
          </a:p>
          <a:p>
            <a:pPr lvl="1"/>
            <a:endParaRPr lang="en-IN" sz="2000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04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RANSAC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RANSAC robust estimation: repeat for </a:t>
            </a:r>
            <a:r>
              <a:rPr lang="en-IN" i="1" dirty="0"/>
              <a:t>N </a:t>
            </a:r>
            <a:r>
              <a:rPr lang="en-IN" dirty="0"/>
              <a:t>samples, where </a:t>
            </a:r>
            <a:r>
              <a:rPr lang="en-IN" i="1" dirty="0"/>
              <a:t>N </a:t>
            </a:r>
            <a:r>
              <a:rPr lang="en-IN" dirty="0"/>
              <a:t>is determined adaptively.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Select a random sample of eight correspondences and compute the </a:t>
            </a:r>
            <a:r>
              <a:rPr lang="en-IN" dirty="0" err="1" smtClean="0"/>
              <a:t>homography</a:t>
            </a:r>
            <a:r>
              <a:rPr lang="en-IN" dirty="0" smtClean="0"/>
              <a:t> matrix F</a:t>
            </a:r>
            <a:endParaRPr lang="en-IN" dirty="0"/>
          </a:p>
          <a:p>
            <a:pPr lvl="1"/>
            <a:r>
              <a:rPr lang="en-IN" dirty="0" smtClean="0"/>
              <a:t> </a:t>
            </a:r>
            <a:r>
              <a:rPr lang="en-IN" dirty="0"/>
              <a:t>Calculate the distance </a:t>
            </a:r>
            <a:r>
              <a:rPr lang="en-IN" i="1" dirty="0"/>
              <a:t>d </a:t>
            </a:r>
            <a:r>
              <a:rPr lang="en-IN" dirty="0"/>
              <a:t>for each putative correspondence.</a:t>
            </a:r>
          </a:p>
          <a:p>
            <a:pPr lvl="1"/>
            <a:r>
              <a:rPr lang="en-IN" dirty="0" smtClean="0"/>
              <a:t>Compute </a:t>
            </a:r>
            <a:r>
              <a:rPr lang="en-IN" dirty="0"/>
              <a:t>the number of inliers consistent with </a:t>
            </a:r>
            <a:r>
              <a:rPr lang="en-IN" i="1" dirty="0"/>
              <a:t>H </a:t>
            </a:r>
            <a:r>
              <a:rPr lang="en-IN" dirty="0"/>
              <a:t>by the number of correspondences.</a:t>
            </a:r>
          </a:p>
          <a:p>
            <a:pPr lvl="1"/>
            <a:r>
              <a:rPr lang="en-IN" dirty="0" smtClean="0"/>
              <a:t>Choose </a:t>
            </a:r>
            <a:r>
              <a:rPr lang="en-IN" dirty="0"/>
              <a:t>the matrix </a:t>
            </a:r>
            <a:r>
              <a:rPr lang="en-IN" i="1" dirty="0"/>
              <a:t>H </a:t>
            </a:r>
            <a:r>
              <a:rPr lang="en-IN" dirty="0"/>
              <a:t>with the largest number of inliers. </a:t>
            </a:r>
          </a:p>
        </p:txBody>
      </p:sp>
    </p:spTree>
    <p:extLst>
      <p:ext uri="{BB962C8B-B14F-4D97-AF65-F5344CB8AC3E}">
        <p14:creationId xmlns:p14="http://schemas.microsoft.com/office/powerpoint/2010/main" val="239117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RANSAC(cont..)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4 pairs of points are sufficient for the computation of </a:t>
            </a:r>
            <a:r>
              <a:rPr lang="en-IN" dirty="0" err="1" smtClean="0"/>
              <a:t>homography</a:t>
            </a:r>
            <a:r>
              <a:rPr lang="en-IN" dirty="0" smtClean="0"/>
              <a:t> matrix</a:t>
            </a:r>
          </a:p>
          <a:p>
            <a:r>
              <a:rPr lang="en-IN" dirty="0" smtClean="0"/>
              <a:t>Keep the number of samples as N/4,where N is the number of correspondences obtained.</a:t>
            </a:r>
          </a:p>
          <a:p>
            <a:r>
              <a:rPr lang="en-IN" dirty="0" smtClean="0"/>
              <a:t>Launch number of threads = number of samples</a:t>
            </a:r>
          </a:p>
          <a:p>
            <a:r>
              <a:rPr lang="en-IN" dirty="0" smtClean="0"/>
              <a:t>Each thread obtains the number of inliers consistent with the </a:t>
            </a:r>
            <a:r>
              <a:rPr lang="en-IN" dirty="0" err="1" smtClean="0"/>
              <a:t>homography</a:t>
            </a:r>
            <a:r>
              <a:rPr lang="en-IN" dirty="0" smtClean="0"/>
              <a:t> matrix in parallel</a:t>
            </a:r>
          </a:p>
          <a:p>
            <a:r>
              <a:rPr lang="en-IN" dirty="0" smtClean="0"/>
              <a:t>Do a linear scan to retain the sample which gives the highest number of inliers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69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Region growing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19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France</a:t>
            </a:r>
          </a:p>
          <a:p>
            <a:r>
              <a:rPr lang="en-IN" dirty="0" err="1" smtClean="0"/>
              <a:t>Cmu</a:t>
            </a:r>
            <a:endParaRPr lang="en-IN" dirty="0" smtClean="0"/>
          </a:p>
          <a:p>
            <a:r>
              <a:rPr lang="en-IN" dirty="0" err="1" smtClean="0"/>
              <a:t>swiss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43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473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CS646 term paper presentation</vt:lpstr>
      <vt:lpstr>Problem statement</vt:lpstr>
      <vt:lpstr>Algorithm overview</vt:lpstr>
      <vt:lpstr>Harris corner detection</vt:lpstr>
      <vt:lpstr>Establishing correspondences</vt:lpstr>
      <vt:lpstr>RANSAC</vt:lpstr>
      <vt:lpstr>RANSAC(cont..)</vt:lpstr>
      <vt:lpstr>Region growing</vt:lpstr>
      <vt:lpstr>Dataset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CS646 term paper presentation</dc:title>
  <dc:creator>Abhijit</dc:creator>
  <cp:lastModifiedBy>Abhijit</cp:lastModifiedBy>
  <cp:revision>8</cp:revision>
  <dcterms:created xsi:type="dcterms:W3CDTF">2006-08-16T00:00:00Z</dcterms:created>
  <dcterms:modified xsi:type="dcterms:W3CDTF">2014-04-13T04:52:37Z</dcterms:modified>
</cp:coreProperties>
</file>