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9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3EBA-22DB-45A8-B409-D8790E777A6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A4E6-AA29-4641-ADB4-8E1CE5C3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7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 First 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1-4</a:t>
            </a:r>
          </a:p>
        </p:txBody>
      </p:sp>
    </p:spTree>
    <p:extLst>
      <p:ext uri="{BB962C8B-B14F-4D97-AF65-F5344CB8AC3E}">
        <p14:creationId xmlns:p14="http://schemas.microsoft.com/office/powerpoint/2010/main" val="248315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90688"/>
            <a:ext cx="11401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/>
          <a:lstStyle/>
          <a:p>
            <a:r>
              <a:rPr lang="en-US" dirty="0"/>
              <a:t>Observers subscribe to a “subject” who is generating some events. If the subject generates some event which the observer has subscribed to, then the observer gets notified (think Facebook feed)</a:t>
            </a:r>
          </a:p>
          <a:p>
            <a:r>
              <a:rPr lang="en-US" dirty="0"/>
              <a:t>It is a one to many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21" y="3154678"/>
            <a:ext cx="5025330" cy="3532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7" y="3729444"/>
            <a:ext cx="5276973" cy="23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4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/>
          <a:lstStyle/>
          <a:p>
            <a:r>
              <a:rPr lang="en-US" dirty="0"/>
              <a:t>Some interesting points</a:t>
            </a:r>
          </a:p>
          <a:p>
            <a:r>
              <a:rPr lang="en-US" dirty="0"/>
              <a:t>Promotes loose coupling: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621" y="365125"/>
            <a:ext cx="7230693" cy="966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42" y="1476942"/>
            <a:ext cx="4810125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90" y="2916260"/>
            <a:ext cx="842962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49" y="3522707"/>
            <a:ext cx="8963025" cy="1152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9857" y="4794069"/>
            <a:ext cx="10863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shows how easy it is to add new observers (as long as they implement the observer interface, they can be added)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shows the subject has a list of observers – any time a new observer comes in, add to the list, that’s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Observers have nothing to do with the subject other than they are subscribed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665" y="5738262"/>
            <a:ext cx="3463427" cy="10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6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502266"/>
            <a:ext cx="10515600" cy="4351338"/>
          </a:xfrm>
        </p:spPr>
        <p:txBody>
          <a:bodyPr/>
          <a:lstStyle/>
          <a:p>
            <a:r>
              <a:rPr lang="en-US" dirty="0"/>
              <a:t>Discussion – instead of using update to notify, directly assign values of temperature, humidity etc.?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94" y="2468608"/>
            <a:ext cx="7172095" cy="3246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979" y="4887261"/>
            <a:ext cx="4654731" cy="1655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45050"/>
            <a:ext cx="5896384" cy="9062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6805" y="6004961"/>
            <a:ext cx="79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SIDE NOTE</a:t>
            </a:r>
          </a:p>
        </p:txBody>
      </p:sp>
    </p:spTree>
    <p:extLst>
      <p:ext uri="{BB962C8B-B14F-4D97-AF65-F5344CB8AC3E}">
        <p14:creationId xmlns:p14="http://schemas.microsoft.com/office/powerpoint/2010/main" val="301710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12" y="1247503"/>
            <a:ext cx="9320249" cy="2575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284" y="3925390"/>
            <a:ext cx="9064665" cy="26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3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5" y="1415142"/>
            <a:ext cx="11336761" cy="25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10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2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50" y="0"/>
            <a:ext cx="10283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2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07" y="0"/>
            <a:ext cx="750054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" y="1874520"/>
            <a:ext cx="5604712" cy="22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2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2"/>
            <a:ext cx="12192000" cy="682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874" y="1462618"/>
            <a:ext cx="3990703" cy="13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7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02" y="0"/>
            <a:ext cx="10213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2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61954"/>
            <a:ext cx="5930199" cy="4036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1478"/>
            <a:ext cx="8067019" cy="4036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76" y="932453"/>
            <a:ext cx="5517152" cy="266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5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98" y="0"/>
            <a:ext cx="10153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561539"/>
            <a:ext cx="1099892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In our demo, we will see:</a:t>
            </a:r>
          </a:p>
          <a:p>
            <a:pPr algn="l"/>
            <a:r>
              <a:rPr lang="en-US" dirty="0"/>
              <a:t>The Mocha class is a subclass to be able to “decorate” the beverage class, its functionality (behavior) comes about due to the fact that it is using the </a:t>
            </a:r>
            <a:r>
              <a:rPr lang="en-US" b="1" dirty="0"/>
              <a:t>existing beverage</a:t>
            </a:r>
            <a:r>
              <a:rPr lang="en-US" dirty="0"/>
              <a:t> (from its constructor) and adding its own title/cost to this </a:t>
            </a:r>
            <a:r>
              <a:rPr lang="en-US" b="1" dirty="0"/>
              <a:t>existing beverage</a:t>
            </a:r>
            <a:r>
              <a:rPr lang="en-US" dirty="0"/>
              <a:t> and returning that as a “decorated” beverage object.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64" y="2782115"/>
            <a:ext cx="10587471" cy="1195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" y="542109"/>
            <a:ext cx="659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 Takeaway</a:t>
            </a:r>
          </a:p>
        </p:txBody>
      </p:sp>
    </p:spTree>
    <p:extLst>
      <p:ext uri="{BB962C8B-B14F-4D97-AF65-F5344CB8AC3E}">
        <p14:creationId xmlns:p14="http://schemas.microsoft.com/office/powerpoint/2010/main" val="410851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5" y="0"/>
            <a:ext cx="1173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Behaviors of the ducks (the component that varies) is kept separately from the main object (duck) – </a:t>
            </a:r>
            <a:r>
              <a:rPr lang="en-US" b="1" dirty="0"/>
              <a:t>Design principle: </a:t>
            </a:r>
            <a:r>
              <a:rPr lang="en-US" dirty="0"/>
              <a:t>Identify what components change in your application, and keep that separate from what stays the same.</a:t>
            </a:r>
            <a:endParaRPr lang="en-US" b="1" dirty="0"/>
          </a:p>
          <a:p>
            <a:r>
              <a:rPr lang="en-US" dirty="0"/>
              <a:t>That way, Duck classes don’t need to know any of the implementation details for their own behaviors. Duck classes stay constant and behaviors can be added as and when required.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9" y="4996406"/>
            <a:ext cx="8943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 – Why not have the different ducks implement multiple interfaces?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76" y="1957445"/>
            <a:ext cx="547182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3457" y="1957445"/>
            <a:ext cx="383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Code duplication</a:t>
            </a:r>
          </a:p>
          <a:p>
            <a:r>
              <a:rPr lang="en-US" dirty="0">
                <a:sym typeface="Wingdings" panose="05000000000000000000" pitchFamily="2" charset="2"/>
              </a:rPr>
              <a:t> IS A relationship  (bad)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486" y="5065090"/>
            <a:ext cx="5018157" cy="1243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503" y="3602763"/>
            <a:ext cx="4173855" cy="12866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8663" y="4330911"/>
            <a:ext cx="131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86080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4" y="0"/>
            <a:ext cx="10821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2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2846"/>
            <a:ext cx="10917248" cy="6034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2777" y="492846"/>
            <a:ext cx="7178040" cy="629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171" y="346166"/>
            <a:ext cx="686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4906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/>
          <a:lstStyle/>
          <a:p>
            <a:r>
              <a:rPr lang="en-US" dirty="0"/>
              <a:t>Pub sub model (notifications whenever something happens) – first attempt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49" y="2287066"/>
            <a:ext cx="8902337" cy="42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6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385</Words>
  <Application>Microsoft Office PowerPoint</Application>
  <PresentationFormat>Widescreen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Head First Design Patterns</vt:lpstr>
      <vt:lpstr>Strategy Pattern</vt:lpstr>
      <vt:lpstr>PowerPoint Presentation</vt:lpstr>
      <vt:lpstr>Strategy pattern</vt:lpstr>
      <vt:lpstr>Strategy pattern – Why not have the different ducks implement multiple interfaces?</vt:lpstr>
      <vt:lpstr>PowerPoint Presentation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Decorator Pattern</vt:lpstr>
      <vt:lpstr>Decorator Pattern</vt:lpstr>
      <vt:lpstr>Decorator Pattern</vt:lpstr>
      <vt:lpstr>Decorator Pattern</vt:lpstr>
      <vt:lpstr>Decorator Pattern</vt:lpstr>
      <vt:lpstr>Decorator Pattern</vt:lpstr>
      <vt:lpstr>Decorator Pattern</vt:lpstr>
      <vt:lpstr>Decorator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First Design Patterns</dc:title>
  <dc:creator>Abhi Sharma</dc:creator>
  <cp:lastModifiedBy>Abhi Sharma</cp:lastModifiedBy>
  <cp:revision>14</cp:revision>
  <dcterms:created xsi:type="dcterms:W3CDTF">2017-02-07T07:11:14Z</dcterms:created>
  <dcterms:modified xsi:type="dcterms:W3CDTF">2017-02-07T09:31:26Z</dcterms:modified>
</cp:coreProperties>
</file>