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505C-CDD0-BA4E-89D3-E47919BE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D7B4-A33B-ED42-B1DD-9191245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B147-9810-B343-A29C-EEEC0334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BEF5-AD1E-1542-98FB-8A406E4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B2E5A-583F-A043-8B5E-EBFCAEF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C7C9-5B29-6046-AC12-C11F3CEE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A847F-9C8C-E447-866D-710A7D0C4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F459-E30B-8744-BFC9-2DD731CE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CC27-9806-7847-BEC6-B0FCF6FE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88B6-55C2-384F-ADD9-ACE3ADF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847D8-36F8-0446-925D-B481395B7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B6B9-A84D-B64C-B7D0-7AC8AD45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645F-885B-774A-AFC6-3BB88C8A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21E8-EFCE-CB4B-A845-BF7CE215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A85C-3570-3449-807D-9CAE0772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B674-5514-8743-935F-BE5073C6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18-1DC3-1A40-BF93-5DFC8F92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1F57-A278-F040-B369-A67B5D5E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8738-11BF-B54B-AF7E-B3F2AE0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2B0E-7641-FC48-A533-4638C1DA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7AC7-6C36-DD49-A215-ECD4E1B5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0743-65AD-1743-9B6C-5C3C8EC4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12F4-93E9-624A-96E9-D251D55A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F031-618F-724E-9FD4-9E912BD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CE51-F808-344F-8455-4FD250D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E37C-7CD3-8845-A827-ACBF519C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FC27-EE6A-C249-BDC6-8182F681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A7DC8-59F0-5D48-A4FF-D90F90D7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70E5-2425-4F42-9068-C430B976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A75C-3075-FE4C-A2B8-53897102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67CA7-4AA4-9045-8152-C8A6A2C5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CA37-9033-F046-A771-E18254D5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7E63-5C2F-5245-BB3D-7A43D167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0D06E-A0EB-8F4A-AC43-F25C7E9C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FF70-AA3F-0544-A99D-D5108B41D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5815-3632-284F-B30D-20524499A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19563-3334-C544-8863-BFB3C3A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A08B-891E-6044-9F81-6F4356F6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2DFD7-1F66-7247-A0A8-C76CE12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0E90-7F4A-AF47-8590-999FD44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273E-D28F-EC48-9E38-3EEDB9B6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DB86-4204-9742-A181-887FC4A2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8CEAB-30D0-CC45-98BB-D8BD3C7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78283-9581-414F-B113-2990A047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26561-03C3-0A46-9339-BD9EB94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D2F3-28EF-704C-9748-57E66987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2AFF-924F-3F48-A857-7B16AC6D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CC25-A205-C64C-B0AA-A0B5F6C3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9790-7295-4B41-9B2B-C7FB16C4E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4DFDB-6000-ED4B-BC99-6B0B0B2C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7CE9-D5AC-7342-90C6-E9892CEE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B485-7757-C841-A754-61EE9893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555D-42E0-8B49-9E47-2FF1F4E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7355-AA64-0648-AF7E-EE893D885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D371-B804-8446-970C-1FC77EC8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25BC-BBCF-4B47-AB89-6FCC595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181-3343-C749-B0EE-2B4941A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E2FB-D032-0C48-80BA-A8086B7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5B521-7A03-7B4D-A8F8-BAF4006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DCB-2F3A-9E42-8DAA-BE1D4FAC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31EA-56F5-3542-8933-E78126D9E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95FF-9A04-E34F-93C6-23F0C091965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26EC-F74C-E149-9FB9-865FE14B1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7C14-9EBA-8A48-B24A-A0D2D310F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5685-0B02-0C45-BF93-A6C5B2F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08C-54D7-644C-A209-BB231969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Blind Spots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E3422-9AE0-7A47-A764-C3F2BED81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Assessing Implicit Race and Gender Bias in the US Coast Guard</a:t>
            </a:r>
          </a:p>
        </p:txBody>
      </p:sp>
    </p:spTree>
    <p:extLst>
      <p:ext uri="{BB962C8B-B14F-4D97-AF65-F5344CB8AC3E}">
        <p14:creationId xmlns:p14="http://schemas.microsoft.com/office/powerpoint/2010/main" val="149248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CBD0-B1DC-C34D-BB43-B08CA86C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19EA-7168-374E-A798-FE5918DD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Buy-in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7BA-B657-214F-906E-074EB9A3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396-AF1E-DC4C-9EA3-0F0A2ABE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improve the experiment design to incorporate more factors in the multi-factor design? </a:t>
            </a:r>
          </a:p>
          <a:p>
            <a:r>
              <a:rPr lang="en-US" dirty="0"/>
              <a:t>How to encourage participation? </a:t>
            </a:r>
          </a:p>
        </p:txBody>
      </p:sp>
    </p:spTree>
    <p:extLst>
      <p:ext uri="{BB962C8B-B14F-4D97-AF65-F5344CB8AC3E}">
        <p14:creationId xmlns:p14="http://schemas.microsoft.com/office/powerpoint/2010/main" val="34057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B3B-5121-074B-9EA4-D10F85BF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1002-6E0C-3A49-9306-99107333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Reckoning</a:t>
            </a:r>
          </a:p>
          <a:p>
            <a:r>
              <a:rPr lang="en-US" dirty="0"/>
              <a:t>Stated Commitment to Understanding and Reducing Impact of Bias</a:t>
            </a:r>
          </a:p>
          <a:p>
            <a:r>
              <a:rPr lang="en-US" dirty="0"/>
              <a:t>Formal and Informal Assignment Process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C144-6D6B-6D4C-8E08-DB71CA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176C-ACFD-3742-9338-3B3E1C4C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(Insert the Matrix) </a:t>
            </a:r>
          </a:p>
        </p:txBody>
      </p:sp>
    </p:spTree>
    <p:extLst>
      <p:ext uri="{BB962C8B-B14F-4D97-AF65-F5344CB8AC3E}">
        <p14:creationId xmlns:p14="http://schemas.microsoft.com/office/powerpoint/2010/main" val="26353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D167-523C-5944-9774-F795777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E34-B750-1740-93E3-76F3D627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Matrix)</a:t>
            </a:r>
          </a:p>
        </p:txBody>
      </p:sp>
    </p:spTree>
    <p:extLst>
      <p:ext uri="{BB962C8B-B14F-4D97-AF65-F5344CB8AC3E}">
        <p14:creationId xmlns:p14="http://schemas.microsoft.com/office/powerpoint/2010/main" val="65712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44B7-CFD8-4E44-A47A-C5D6D9C2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7E0F715-63BC-B14D-AD84-7AA44F676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86248"/>
            <a:ext cx="10569247" cy="52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DF46-9CA2-A54B-A1FA-6457EEB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E824F0E-E34A-E24F-87CA-F801618D6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2" y="1210962"/>
            <a:ext cx="10489953" cy="52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8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34EE-D236-3F4C-B8C0-1832FDFF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5D36-C0CA-C346-AC5D-D8228BF7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4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F167-246A-294C-AC85-DB7E5B3B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FB9E-E35D-E048-95C0-1C714BCE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Element Distributions: 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Schools</a:t>
            </a:r>
          </a:p>
          <a:p>
            <a:pPr lvl="1"/>
            <a:r>
              <a:rPr lang="en-US" dirty="0"/>
              <a:t>Jobs </a:t>
            </a:r>
          </a:p>
          <a:p>
            <a:r>
              <a:rPr lang="en-US" dirty="0"/>
              <a:t>Different Resume Strengths </a:t>
            </a:r>
          </a:p>
        </p:txBody>
      </p:sp>
    </p:spTree>
    <p:extLst>
      <p:ext uri="{BB962C8B-B14F-4D97-AF65-F5344CB8AC3E}">
        <p14:creationId xmlns:p14="http://schemas.microsoft.com/office/powerpoint/2010/main" val="25333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87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Organizational Blind Spots</vt:lpstr>
      <vt:lpstr>Thoughts to Consider</vt:lpstr>
      <vt:lpstr>Background</vt:lpstr>
      <vt:lpstr>Experimental Design </vt:lpstr>
      <vt:lpstr>Resume Building</vt:lpstr>
      <vt:lpstr>Control</vt:lpstr>
      <vt:lpstr>Treatment</vt:lpstr>
      <vt:lpstr>Results </vt:lpstr>
      <vt:lpstr>Experimental Improvements</vt:lpstr>
      <vt:lpstr>Challenges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Blind Spots</dc:title>
  <dc:creator>Brendan Mattina</dc:creator>
  <cp:lastModifiedBy>Brendan Mattina</cp:lastModifiedBy>
  <cp:revision>6</cp:revision>
  <dcterms:created xsi:type="dcterms:W3CDTF">2021-04-11T21:52:50Z</dcterms:created>
  <dcterms:modified xsi:type="dcterms:W3CDTF">2021-04-12T04:35:09Z</dcterms:modified>
</cp:coreProperties>
</file>