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757" r:id="rId5"/>
    <p:sldMasterId id="2147483780" r:id="rId6"/>
  </p:sldMasterIdLst>
  <p:notesMasterIdLst>
    <p:notesMasterId r:id="rId20"/>
  </p:notesMasterIdLst>
  <p:sldIdLst>
    <p:sldId id="259" r:id="rId7"/>
    <p:sldId id="2147471572" r:id="rId8"/>
    <p:sldId id="2147471589" r:id="rId9"/>
    <p:sldId id="2147471591" r:id="rId10"/>
    <p:sldId id="2147471596" r:id="rId11"/>
    <p:sldId id="2147471590" r:id="rId12"/>
    <p:sldId id="2147471585" r:id="rId13"/>
    <p:sldId id="2147471592" r:id="rId14"/>
    <p:sldId id="2147471593" r:id="rId15"/>
    <p:sldId id="2147471586" r:id="rId16"/>
    <p:sldId id="2147471595" r:id="rId17"/>
    <p:sldId id="2147471594" r:id="rId18"/>
    <p:sldId id="21474715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6002C06-C469-44BA-AC94-82B934BDE80D}">
          <p14:sldIdLst>
            <p14:sldId id="259"/>
            <p14:sldId id="2147471572"/>
            <p14:sldId id="2147471589"/>
            <p14:sldId id="2147471591"/>
            <p14:sldId id="2147471596"/>
            <p14:sldId id="2147471590"/>
            <p14:sldId id="2147471585"/>
            <p14:sldId id="2147471592"/>
            <p14:sldId id="2147471593"/>
            <p14:sldId id="2147471586"/>
            <p14:sldId id="2147471595"/>
            <p14:sldId id="2147471594"/>
            <p14:sldId id="2147471554"/>
          </p14:sldIdLst>
        </p14:section>
        <p14:section name="Backup" id="{05D24B00-34D0-4536-8DD0-98F562D9DD2C}">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nneth Shew" initials="KS" lastIdx="1" clrIdx="0">
    <p:extLst>
      <p:ext uri="{19B8F6BF-5375-455C-9EA6-DF929625EA0E}">
        <p15:presenceInfo xmlns:p15="http://schemas.microsoft.com/office/powerpoint/2012/main" userId="S-1-5-21-1993962763-688789844-682003330-1480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68" autoAdjust="0"/>
    <p:restoredTop sz="85638" autoAdjust="0"/>
  </p:normalViewPr>
  <p:slideViewPr>
    <p:cSldViewPr snapToGrid="0">
      <p:cViewPr varScale="1">
        <p:scale>
          <a:sx n="98" d="100"/>
          <a:sy n="98" d="100"/>
        </p:scale>
        <p:origin x="1644" y="8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686D7-A6DC-4222-BFDC-A5CA48EF76AB}" type="datetimeFigureOut">
              <a:rPr lang="en-US" smtClean="0"/>
              <a:t>5/5/2023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60E5A-76BD-4A5C-8E73-B49AE92C6C6B}" type="slidenum">
              <a:rPr lang="en-US" smtClean="0"/>
              <a:t>‹#›</a:t>
            </a:fld>
            <a:endParaRPr lang="en-US"/>
          </a:p>
        </p:txBody>
      </p:sp>
    </p:spTree>
    <p:extLst>
      <p:ext uri="{BB962C8B-B14F-4D97-AF65-F5344CB8AC3E}">
        <p14:creationId xmlns:p14="http://schemas.microsoft.com/office/powerpoint/2010/main" val="385411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1</a:t>
            </a:fld>
            <a:endParaRPr lang="en-US"/>
          </a:p>
        </p:txBody>
      </p:sp>
    </p:spTree>
    <p:extLst>
      <p:ext uri="{BB962C8B-B14F-4D97-AF65-F5344CB8AC3E}">
        <p14:creationId xmlns:p14="http://schemas.microsoft.com/office/powerpoint/2010/main" val="2918553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2</a:t>
            </a:fld>
            <a:endParaRPr lang="en-US"/>
          </a:p>
        </p:txBody>
      </p:sp>
    </p:spTree>
    <p:extLst>
      <p:ext uri="{BB962C8B-B14F-4D97-AF65-F5344CB8AC3E}">
        <p14:creationId xmlns:p14="http://schemas.microsoft.com/office/powerpoint/2010/main" val="51614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860E5A-76BD-4A5C-8E73-B49AE92C6C6B}" type="slidenum">
              <a:rPr lang="en-US" smtClean="0"/>
              <a:t>7</a:t>
            </a:fld>
            <a:endParaRPr lang="en-US"/>
          </a:p>
        </p:txBody>
      </p:sp>
    </p:spTree>
    <p:extLst>
      <p:ext uri="{BB962C8B-B14F-4D97-AF65-F5344CB8AC3E}">
        <p14:creationId xmlns:p14="http://schemas.microsoft.com/office/powerpoint/2010/main" val="2344589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64.xml"/><Relationship Id="rId3" Type="http://schemas.openxmlformats.org/officeDocument/2006/relationships/tags" Target="../tags/tag59.xml"/><Relationship Id="rId7" Type="http://schemas.openxmlformats.org/officeDocument/2006/relationships/tags" Target="../tags/tag63.xml"/><Relationship Id="rId12" Type="http://schemas.openxmlformats.org/officeDocument/2006/relationships/image" Target="../media/image3.emf"/><Relationship Id="rId2" Type="http://schemas.openxmlformats.org/officeDocument/2006/relationships/tags" Target="../tags/tag58.xml"/><Relationship Id="rId1" Type="http://schemas.openxmlformats.org/officeDocument/2006/relationships/vmlDrawing" Target="../drawings/vmlDrawing8.vml"/><Relationship Id="rId6" Type="http://schemas.openxmlformats.org/officeDocument/2006/relationships/tags" Target="../tags/tag62.xml"/><Relationship Id="rId11" Type="http://schemas.openxmlformats.org/officeDocument/2006/relationships/oleObject" Target="../embeddings/oleObject8.bin"/><Relationship Id="rId5" Type="http://schemas.openxmlformats.org/officeDocument/2006/relationships/tags" Target="../tags/tag61.xml"/><Relationship Id="rId10" Type="http://schemas.openxmlformats.org/officeDocument/2006/relationships/slideMaster" Target="../slideMasters/slideMaster2.xml"/><Relationship Id="rId4" Type="http://schemas.openxmlformats.org/officeDocument/2006/relationships/tags" Target="../tags/tag60.xml"/><Relationship Id="rId9" Type="http://schemas.openxmlformats.org/officeDocument/2006/relationships/tags" Target="../tags/tag65.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image" Target="../media/image3.emf"/><Relationship Id="rId2" Type="http://schemas.openxmlformats.org/officeDocument/2006/relationships/tags" Target="../tags/tag66.xml"/><Relationship Id="rId1" Type="http://schemas.openxmlformats.org/officeDocument/2006/relationships/vmlDrawing" Target="../drawings/vmlDrawing9.vml"/><Relationship Id="rId6" Type="http://schemas.openxmlformats.org/officeDocument/2006/relationships/tags" Target="../tags/tag70.xml"/><Relationship Id="rId11" Type="http://schemas.openxmlformats.org/officeDocument/2006/relationships/oleObject" Target="../embeddings/oleObject9.bin"/><Relationship Id="rId5" Type="http://schemas.openxmlformats.org/officeDocument/2006/relationships/tags" Target="../tags/tag69.xml"/><Relationship Id="rId10" Type="http://schemas.openxmlformats.org/officeDocument/2006/relationships/slideMaster" Target="../slideMasters/slideMaster2.xml"/><Relationship Id="rId4" Type="http://schemas.openxmlformats.org/officeDocument/2006/relationships/tags" Target="../tags/tag68.xml"/><Relationship Id="rId9" Type="http://schemas.openxmlformats.org/officeDocument/2006/relationships/tags" Target="../tags/tag73.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0.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3.emf"/><Relationship Id="rId2" Type="http://schemas.openxmlformats.org/officeDocument/2006/relationships/tags" Target="../tags/tag74.xml"/><Relationship Id="rId1" Type="http://schemas.openxmlformats.org/officeDocument/2006/relationships/vmlDrawing" Target="../drawings/vmlDrawing10.vml"/><Relationship Id="rId6" Type="http://schemas.openxmlformats.org/officeDocument/2006/relationships/tags" Target="../tags/tag78.xml"/><Relationship Id="rId11" Type="http://schemas.openxmlformats.org/officeDocument/2006/relationships/oleObject" Target="../embeddings/oleObject10.bin"/><Relationship Id="rId5" Type="http://schemas.openxmlformats.org/officeDocument/2006/relationships/tags" Target="../tags/tag77.xml"/><Relationship Id="rId10" Type="http://schemas.openxmlformats.org/officeDocument/2006/relationships/slideMaster" Target="../slideMasters/slideMaster2.xml"/><Relationship Id="rId4" Type="http://schemas.openxmlformats.org/officeDocument/2006/relationships/tags" Target="../tags/tag76.xml"/><Relationship Id="rId9" Type="http://schemas.openxmlformats.org/officeDocument/2006/relationships/tags" Target="../tags/tag81.xml"/></Relationships>
</file>

<file path=ppt/slideLayouts/_rels/slideLayout103.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12" Type="http://schemas.openxmlformats.org/officeDocument/2006/relationships/image" Target="../media/image9.emf"/><Relationship Id="rId2" Type="http://schemas.openxmlformats.org/officeDocument/2006/relationships/tags" Target="../tags/tag82.xml"/><Relationship Id="rId1" Type="http://schemas.openxmlformats.org/officeDocument/2006/relationships/vmlDrawing" Target="../drawings/vmlDrawing11.vml"/><Relationship Id="rId6" Type="http://schemas.openxmlformats.org/officeDocument/2006/relationships/tags" Target="../tags/tag86.xml"/><Relationship Id="rId11" Type="http://schemas.openxmlformats.org/officeDocument/2006/relationships/oleObject" Target="../embeddings/oleObject11.bin"/><Relationship Id="rId5" Type="http://schemas.openxmlformats.org/officeDocument/2006/relationships/tags" Target="../tags/tag85.xml"/><Relationship Id="rId10" Type="http://schemas.openxmlformats.org/officeDocument/2006/relationships/slideMaster" Target="../slideMasters/slideMaster2.xml"/><Relationship Id="rId4" Type="http://schemas.openxmlformats.org/officeDocument/2006/relationships/tags" Target="../tags/tag84.xml"/><Relationship Id="rId9" Type="http://schemas.openxmlformats.org/officeDocument/2006/relationships/tags" Target="../tags/tag89.xml"/></Relationships>
</file>

<file path=ppt/slideLayouts/_rels/slideLayout104.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12" Type="http://schemas.openxmlformats.org/officeDocument/2006/relationships/image" Target="../media/image3.emf"/><Relationship Id="rId2" Type="http://schemas.openxmlformats.org/officeDocument/2006/relationships/tags" Target="../tags/tag90.xml"/><Relationship Id="rId1" Type="http://schemas.openxmlformats.org/officeDocument/2006/relationships/vmlDrawing" Target="../drawings/vmlDrawing12.vml"/><Relationship Id="rId6" Type="http://schemas.openxmlformats.org/officeDocument/2006/relationships/tags" Target="../tags/tag94.xml"/><Relationship Id="rId11" Type="http://schemas.openxmlformats.org/officeDocument/2006/relationships/oleObject" Target="../embeddings/oleObject12.bin"/><Relationship Id="rId5" Type="http://schemas.openxmlformats.org/officeDocument/2006/relationships/tags" Target="../tags/tag93.xml"/><Relationship Id="rId10" Type="http://schemas.openxmlformats.org/officeDocument/2006/relationships/slideMaster" Target="../slideMasters/slideMaster2.xml"/><Relationship Id="rId4" Type="http://schemas.openxmlformats.org/officeDocument/2006/relationships/tags" Target="../tags/tag92.xml"/><Relationship Id="rId9" Type="http://schemas.openxmlformats.org/officeDocument/2006/relationships/tags" Target="../tags/tag97.xml"/></Relationships>
</file>

<file path=ppt/slideLayouts/_rels/slideLayout105.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vmlDrawing" Target="../drawings/vmlDrawing13.vml"/><Relationship Id="rId6" Type="http://schemas.openxmlformats.org/officeDocument/2006/relationships/tags" Target="../tags/tag102.xml"/><Relationship Id="rId11" Type="http://schemas.openxmlformats.org/officeDocument/2006/relationships/image" Target="../media/image4.png"/><Relationship Id="rId5" Type="http://schemas.openxmlformats.org/officeDocument/2006/relationships/tags" Target="../tags/tag101.xml"/><Relationship Id="rId10" Type="http://schemas.openxmlformats.org/officeDocument/2006/relationships/image" Target="../media/image5.emf"/><Relationship Id="rId4" Type="http://schemas.openxmlformats.org/officeDocument/2006/relationships/tags" Target="../tags/tag100.xml"/><Relationship Id="rId9" Type="http://schemas.openxmlformats.org/officeDocument/2006/relationships/oleObject" Target="../embeddings/oleObject13.bin"/></Relationships>
</file>

<file path=ppt/slideLayouts/_rels/slideLayout106.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05.xml"/><Relationship Id="rId7" Type="http://schemas.openxmlformats.org/officeDocument/2006/relationships/oleObject" Target="../embeddings/oleObject14.bin"/><Relationship Id="rId2" Type="http://schemas.openxmlformats.org/officeDocument/2006/relationships/tags" Target="../tags/tag104.xml"/><Relationship Id="rId1" Type="http://schemas.openxmlformats.org/officeDocument/2006/relationships/vmlDrawing" Target="../drawings/vmlDrawing14.vml"/><Relationship Id="rId6" Type="http://schemas.openxmlformats.org/officeDocument/2006/relationships/slideMaster" Target="../slideMasters/slideMaster2.xml"/><Relationship Id="rId5" Type="http://schemas.openxmlformats.org/officeDocument/2006/relationships/tags" Target="../tags/tag107.xml"/><Relationship Id="rId4"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9.xml"/><Relationship Id="rId7" Type="http://schemas.openxmlformats.org/officeDocument/2006/relationships/image" Target="../media/image10.jpeg"/><Relationship Id="rId2" Type="http://schemas.openxmlformats.org/officeDocument/2006/relationships/tags" Target="../tags/tag108.xml"/><Relationship Id="rId1" Type="http://schemas.openxmlformats.org/officeDocument/2006/relationships/vmlDrawing" Target="../drawings/vmlDrawing15.vml"/><Relationship Id="rId6" Type="http://schemas.openxmlformats.org/officeDocument/2006/relationships/image" Target="../media/image5.emf"/><Relationship Id="rId5" Type="http://schemas.openxmlformats.org/officeDocument/2006/relationships/oleObject" Target="../embeddings/oleObject15.bin"/><Relationship Id="rId4"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vmlDrawing" Target="../drawings/vmlDrawing16.vml"/><Relationship Id="rId6" Type="http://schemas.openxmlformats.org/officeDocument/2006/relationships/tags" Target="../tags/tag114.xml"/><Relationship Id="rId11" Type="http://schemas.openxmlformats.org/officeDocument/2006/relationships/image" Target="../media/image3.emf"/><Relationship Id="rId5" Type="http://schemas.openxmlformats.org/officeDocument/2006/relationships/tags" Target="../tags/tag113.xml"/><Relationship Id="rId10" Type="http://schemas.openxmlformats.org/officeDocument/2006/relationships/oleObject" Target="../embeddings/oleObject16.bin"/><Relationship Id="rId4" Type="http://schemas.openxmlformats.org/officeDocument/2006/relationships/tags" Target="../tags/tag112.xml"/><Relationship Id="rId9"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slideMaster" Target="../slideMasters/slideMaster2.xml"/><Relationship Id="rId4" Type="http://schemas.openxmlformats.org/officeDocument/2006/relationships/tags" Target="../tags/tag120.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8" Type="http://schemas.openxmlformats.org/officeDocument/2006/relationships/tags" Target="../tags/tag127.xml"/><Relationship Id="rId3" Type="http://schemas.openxmlformats.org/officeDocument/2006/relationships/tags" Target="../tags/tag122.xml"/><Relationship Id="rId7" Type="http://schemas.openxmlformats.org/officeDocument/2006/relationships/tags" Target="../tags/tag126.xml"/><Relationship Id="rId2" Type="http://schemas.openxmlformats.org/officeDocument/2006/relationships/tags" Target="../tags/tag121.xml"/><Relationship Id="rId1" Type="http://schemas.openxmlformats.org/officeDocument/2006/relationships/vmlDrawing" Target="../drawings/vmlDrawing17.vml"/><Relationship Id="rId6" Type="http://schemas.openxmlformats.org/officeDocument/2006/relationships/tags" Target="../tags/tag125.xml"/><Relationship Id="rId11" Type="http://schemas.openxmlformats.org/officeDocument/2006/relationships/image" Target="../media/image3.emf"/><Relationship Id="rId5" Type="http://schemas.openxmlformats.org/officeDocument/2006/relationships/tags" Target="../tags/tag124.xml"/><Relationship Id="rId10" Type="http://schemas.openxmlformats.org/officeDocument/2006/relationships/oleObject" Target="../embeddings/oleObject17.bin"/><Relationship Id="rId4" Type="http://schemas.openxmlformats.org/officeDocument/2006/relationships/tags" Target="../tags/tag123.xml"/><Relationship Id="rId9"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2.vml"/><Relationship Id="rId6" Type="http://schemas.openxmlformats.org/officeDocument/2006/relationships/tags" Target="../tags/tag25.xml"/><Relationship Id="rId11" Type="http://schemas.openxmlformats.org/officeDocument/2006/relationships/image" Target="../media/image3.emf"/><Relationship Id="rId5" Type="http://schemas.openxmlformats.org/officeDocument/2006/relationships/tags" Target="../tags/tag24.xml"/><Relationship Id="rId10" Type="http://schemas.openxmlformats.org/officeDocument/2006/relationships/oleObject" Target="../embeddings/oleObject2.bin"/><Relationship Id="rId4" Type="http://schemas.openxmlformats.org/officeDocument/2006/relationships/tags" Target="../tags/tag23.xml"/><Relationship Id="rId9"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9.xml"/><Relationship Id="rId7" Type="http://schemas.openxmlformats.org/officeDocument/2006/relationships/slideMaster" Target="../slideMasters/slideMaster2.xml"/><Relationship Id="rId12" Type="http://schemas.openxmlformats.org/officeDocument/2006/relationships/image" Target="../media/image8.png"/><Relationship Id="rId2" Type="http://schemas.openxmlformats.org/officeDocument/2006/relationships/tags" Target="../tags/tag28.xml"/><Relationship Id="rId1" Type="http://schemas.openxmlformats.org/officeDocument/2006/relationships/vmlDrawing" Target="../drawings/vmlDrawing3.vml"/><Relationship Id="rId6" Type="http://schemas.openxmlformats.org/officeDocument/2006/relationships/tags" Target="../tags/tag32.xml"/><Relationship Id="rId11" Type="http://schemas.openxmlformats.org/officeDocument/2006/relationships/image" Target="../media/image7.emf"/><Relationship Id="rId5" Type="http://schemas.openxmlformats.org/officeDocument/2006/relationships/tags" Target="../tags/tag31.xml"/><Relationship Id="rId10" Type="http://schemas.openxmlformats.org/officeDocument/2006/relationships/image" Target="../media/image6.jpeg"/><Relationship Id="rId4" Type="http://schemas.openxmlformats.org/officeDocument/2006/relationships/tags" Target="../tags/tag30.xml"/><Relationship Id="rId9" Type="http://schemas.openxmlformats.org/officeDocument/2006/relationships/image" Target="../media/image5.emf"/></Relationships>
</file>

<file path=ppt/slideLayouts/_rels/slideLayout96.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34.xml"/><Relationship Id="rId7" Type="http://schemas.openxmlformats.org/officeDocument/2006/relationships/tags" Target="../tags/tag38.xml"/><Relationship Id="rId2" Type="http://schemas.openxmlformats.org/officeDocument/2006/relationships/tags" Target="../tags/tag33.xml"/><Relationship Id="rId1" Type="http://schemas.openxmlformats.org/officeDocument/2006/relationships/vmlDrawing" Target="../drawings/vmlDrawing4.vml"/><Relationship Id="rId6" Type="http://schemas.openxmlformats.org/officeDocument/2006/relationships/tags" Target="../tags/tag37.xml"/><Relationship Id="rId5" Type="http://schemas.openxmlformats.org/officeDocument/2006/relationships/tags" Target="../tags/tag36.xml"/><Relationship Id="rId10" Type="http://schemas.openxmlformats.org/officeDocument/2006/relationships/image" Target="../media/image5.emf"/><Relationship Id="rId4" Type="http://schemas.openxmlformats.org/officeDocument/2006/relationships/tags" Target="../tags/tag35.xml"/><Relationship Id="rId9" Type="http://schemas.openxmlformats.org/officeDocument/2006/relationships/oleObject" Target="../embeddings/oleObject4.bin"/></Relationships>
</file>

<file path=ppt/slideLayouts/_rels/slideLayout97.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vmlDrawing" Target="../drawings/vmlDrawing5.v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5.emf"/><Relationship Id="rId4" Type="http://schemas.openxmlformats.org/officeDocument/2006/relationships/tags" Target="../tags/tag41.xml"/><Relationship Id="rId9" Type="http://schemas.openxmlformats.org/officeDocument/2006/relationships/oleObject" Target="../embeddings/oleObject5.bin"/></Relationships>
</file>

<file path=ppt/slideLayouts/_rels/slideLayout98.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46.xml"/><Relationship Id="rId7" Type="http://schemas.openxmlformats.org/officeDocument/2006/relationships/tags" Target="../tags/tag50.xml"/><Relationship Id="rId2" Type="http://schemas.openxmlformats.org/officeDocument/2006/relationships/tags" Target="../tags/tag45.xml"/><Relationship Id="rId1" Type="http://schemas.openxmlformats.org/officeDocument/2006/relationships/vmlDrawing" Target="../drawings/vmlDrawing6.vml"/><Relationship Id="rId6" Type="http://schemas.openxmlformats.org/officeDocument/2006/relationships/tags" Target="../tags/tag49.xml"/><Relationship Id="rId5" Type="http://schemas.openxmlformats.org/officeDocument/2006/relationships/tags" Target="../tags/tag48.xml"/><Relationship Id="rId10" Type="http://schemas.openxmlformats.org/officeDocument/2006/relationships/image" Target="../media/image5.emf"/><Relationship Id="rId4" Type="http://schemas.openxmlformats.org/officeDocument/2006/relationships/tags" Target="../tags/tag47.xml"/><Relationship Id="rId9" Type="http://schemas.openxmlformats.org/officeDocument/2006/relationships/oleObject" Target="../embeddings/oleObject6.bin"/></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57.xml"/><Relationship Id="rId3" Type="http://schemas.openxmlformats.org/officeDocument/2006/relationships/tags" Target="../tags/tag52.xml"/><Relationship Id="rId7" Type="http://schemas.openxmlformats.org/officeDocument/2006/relationships/tags" Target="../tags/tag56.xml"/><Relationship Id="rId2" Type="http://schemas.openxmlformats.org/officeDocument/2006/relationships/tags" Target="../tags/tag51.xml"/><Relationship Id="rId1" Type="http://schemas.openxmlformats.org/officeDocument/2006/relationships/vmlDrawing" Target="../drawings/vmlDrawing7.vml"/><Relationship Id="rId6" Type="http://schemas.openxmlformats.org/officeDocument/2006/relationships/tags" Target="../tags/tag55.xml"/><Relationship Id="rId11" Type="http://schemas.openxmlformats.org/officeDocument/2006/relationships/image" Target="../media/image5.emf"/><Relationship Id="rId5" Type="http://schemas.openxmlformats.org/officeDocument/2006/relationships/tags" Target="../tags/tag54.xml"/><Relationship Id="rId10" Type="http://schemas.openxmlformats.org/officeDocument/2006/relationships/oleObject" Target="../embeddings/oleObject7.bin"/><Relationship Id="rId4" Type="http://schemas.openxmlformats.org/officeDocument/2006/relationships/tags" Target="../tags/tag5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90308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6259554"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4001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4">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A8D6A48-EE20-4EB4-A234-9F3B16C02872}"/>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14"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DA8D6A48-EE20-4EB4-A234-9F3B16C02872}"/>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67C50C85-5FB9-4798-A8A4-1DA5B9F3ACC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3413760" y="0"/>
            <a:ext cx="8778240"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6647A441-8DE4-4236-BCC7-B694B2C59E00}"/>
              </a:ext>
            </a:extLst>
          </p:cNvPr>
          <p:cNvSpPr>
            <a:spLocks noGrp="1"/>
          </p:cNvSpPr>
          <p:nvPr>
            <p:ph type="title"/>
            <p:custDataLst>
              <p:tags r:id="rId5"/>
            </p:custDataLst>
          </p:nvPr>
        </p:nvSpPr>
        <p:spPr>
          <a:xfrm>
            <a:off x="554736" y="2744369"/>
            <a:ext cx="2514600" cy="769441"/>
          </a:xfrm>
        </p:spPr>
        <p:txBody>
          <a:bodyPr vert="horz" anchor="b">
            <a:noAutofit/>
          </a:bodyPr>
          <a:lstStyle>
            <a:lvl1pPr>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A4DBA574-6D59-4DFD-82A7-9B1E9AEB906E}"/>
              </a:ext>
            </a:extLst>
          </p:cNvPr>
          <p:cNvSpPr>
            <a:spLocks noGrp="1"/>
          </p:cNvSpPr>
          <p:nvPr>
            <p:ph type="subTitle" idx="1"/>
            <p:custDataLst>
              <p:tags r:id="rId6"/>
            </p:custDataLst>
          </p:nvPr>
        </p:nvSpPr>
        <p:spPr>
          <a:xfrm>
            <a:off x="554736" y="3659644"/>
            <a:ext cx="2514600" cy="553998"/>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25B2DE14-9B3F-4199-B082-9FEB12CE57EA}"/>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6552B7E-7081-4EA8-9351-FE4C7216ADF2}"/>
              </a:ext>
            </a:extLst>
          </p:cNvPr>
          <p:cNvSpPr>
            <a:spLocks noGrp="1"/>
          </p:cNvSpPr>
          <p:nvPr>
            <p:ph type="body" sz="quarter" idx="10" hasCustomPrompt="1"/>
            <p:custDataLst>
              <p:tags r:id="rId8"/>
            </p:custDataLst>
          </p:nvPr>
        </p:nvSpPr>
        <p:spPr>
          <a:xfrm>
            <a:off x="554735" y="41597"/>
            <a:ext cx="2514601"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DDA2E472-F266-4367-8AC0-79E99FBE7D8C}"/>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DF45DEC-0913-465C-9F7B-760F60B4B06B}"/>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96104905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E6E84E-0DE7-4EEF-8932-BF42153B3B5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438"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CEE6E84E-0DE7-4EEF-8932-BF42153B3B5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9D2CA90-0144-4292-9526-98A508F53171}"/>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6" name="RectangleLight">
            <a:extLst>
              <a:ext uri="{FF2B5EF4-FFF2-40B4-BE49-F238E27FC236}">
                <a16:creationId xmlns:a16="http://schemas.microsoft.com/office/drawing/2014/main" id="{3FA229FA-A3E6-464F-8FAE-54175450EBEB}"/>
              </a:ext>
            </a:extLst>
          </p:cNvPr>
          <p:cNvSpPr/>
          <p:nvPr userDrawn="1">
            <p:custDataLst>
              <p:tags r:id="rId4"/>
            </p:custDataLst>
          </p:nvPr>
        </p:nvSpPr>
        <p:spPr bwMode="ltGray">
          <a:xfrm>
            <a:off x="4364736" y="0"/>
            <a:ext cx="782726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4EF89F43-35C6-451B-BBE8-87D2B8B83F5E}"/>
              </a:ext>
            </a:extLst>
          </p:cNvPr>
          <p:cNvSpPr>
            <a:spLocks noGrp="1"/>
          </p:cNvSpPr>
          <p:nvPr>
            <p:ph type="title"/>
            <p:custDataLst>
              <p:tags r:id="rId5"/>
            </p:custDataLst>
          </p:nvPr>
        </p:nvSpPr>
        <p:spPr>
          <a:xfrm>
            <a:off x="554736" y="2744369"/>
            <a:ext cx="3465576" cy="769441"/>
          </a:xfrm>
          <a:prstGeom prst="rect">
            <a:avLst/>
          </a:prstGeom>
        </p:spPr>
        <p:txBody>
          <a:bodyPr vert="horz" wrap="square" anchor="b">
            <a:noAutofit/>
          </a:bodyPr>
          <a:lstStyle>
            <a:lvl1pPr algn="l">
              <a:defRPr>
                <a:solidFill>
                  <a:schemeClr val="accent1"/>
                </a:solidFill>
              </a:defRPr>
            </a:lvl1pPr>
          </a:lstStyle>
          <a:p>
            <a:r>
              <a:rPr lang="en-US"/>
              <a:t>Click to edit Master title style</a:t>
            </a:r>
            <a:endParaRPr lang="en-US" dirty="0"/>
          </a:p>
        </p:txBody>
      </p:sp>
      <p:sp>
        <p:nvSpPr>
          <p:cNvPr id="20" name="3. Subtitle">
            <a:extLst>
              <a:ext uri="{FF2B5EF4-FFF2-40B4-BE49-F238E27FC236}">
                <a16:creationId xmlns:a16="http://schemas.microsoft.com/office/drawing/2014/main" id="{9F06A69A-B095-4159-932B-3658DD253FDF}"/>
              </a:ext>
            </a:extLst>
          </p:cNvPr>
          <p:cNvSpPr>
            <a:spLocks noGrp="1"/>
          </p:cNvSpPr>
          <p:nvPr>
            <p:ph type="subTitle" idx="1"/>
            <p:custDataLst>
              <p:tags r:id="rId6"/>
            </p:custDataLst>
          </p:nvPr>
        </p:nvSpPr>
        <p:spPr>
          <a:xfrm>
            <a:off x="554735" y="3659644"/>
            <a:ext cx="3465575" cy="276999"/>
          </a:xfrm>
          <a:prstGeom prst="rect">
            <a:avLst/>
          </a:prstGeom>
        </p:spPr>
        <p:txBody>
          <a:bodyPr wrap="square">
            <a:spAutoFit/>
          </a:bodyPr>
          <a:lstStyle>
            <a:lvl1pPr marL="0" indent="0" algn="l">
              <a:buNone/>
              <a:defRPr sz="1800" b="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DA204BE1-D5C8-4D03-9090-21D41FEC78E0}"/>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9C07342-0520-417C-B878-54C94CBD8539}"/>
              </a:ext>
            </a:extLst>
          </p:cNvPr>
          <p:cNvSpPr>
            <a:spLocks noGrp="1"/>
          </p:cNvSpPr>
          <p:nvPr>
            <p:ph type="body" sz="quarter" idx="10" hasCustomPrompt="1"/>
            <p:custDataLst>
              <p:tags r:id="rId8"/>
            </p:custDataLst>
          </p:nvPr>
        </p:nvSpPr>
        <p:spPr>
          <a:xfrm>
            <a:off x="554735" y="41597"/>
            <a:ext cx="3465577"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A5141DBF-D555-4960-9A8C-3FF6919928BF}"/>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A0F0DC12-5C2D-43A8-BD24-B35E8657FA2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9665194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62"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25BD87-3C3D-45F6-BBCF-F06FD867659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6092952" y="0"/>
            <a:ext cx="609904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5065776"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5065776"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9BE4D1E-183A-499B-BFC7-798294EB7AE9}"/>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3CEC6E8B-C25F-4AC0-A2E9-505B7B533392}"/>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8838B709-96EF-4026-A4B8-348A2A54BF8A}"/>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90053408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3">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293AC4C-5B2F-4A0C-8C9B-7295BEE1F4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86" name="think-cell Slide" r:id="rId11" imgW="572" imgH="588" progId="TCLayout.ActiveDocument.1">
                  <p:embed/>
                </p:oleObj>
              </mc:Choice>
              <mc:Fallback>
                <p:oleObj name="think-cell Slide" r:id="rId11" imgW="572" imgH="588" progId="TCLayout.ActiveDocument.1">
                  <p:embed/>
                  <p:pic>
                    <p:nvPicPr>
                      <p:cNvPr id="3" name="Object 2" hidden="1">
                        <a:extLst>
                          <a:ext uri="{FF2B5EF4-FFF2-40B4-BE49-F238E27FC236}">
                            <a16:creationId xmlns:a16="http://schemas.microsoft.com/office/drawing/2014/main" id="{C293AC4C-5B2F-4A0C-8C9B-7295BEE1F457}"/>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2D668F04-7049-40BA-8D63-D8BBB6921318}"/>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9" name="2. Slide Title">
            <a:extLst>
              <a:ext uri="{FF2B5EF4-FFF2-40B4-BE49-F238E27FC236}">
                <a16:creationId xmlns:a16="http://schemas.microsoft.com/office/drawing/2014/main" id="{0415F114-7B0E-43F2-8881-F0D9FB2A643B}"/>
              </a:ext>
            </a:extLst>
          </p:cNvPr>
          <p:cNvSpPr>
            <a:spLocks noGrp="1"/>
          </p:cNvSpPr>
          <p:nvPr>
            <p:ph type="title"/>
            <p:custDataLst>
              <p:tags r:id="rId4"/>
            </p:custDataLst>
          </p:nvPr>
        </p:nvSpPr>
        <p:spPr>
          <a:xfrm>
            <a:off x="554736" y="172212"/>
            <a:ext cx="6967728" cy="731520"/>
          </a:xfrm>
        </p:spPr>
        <p:txBody>
          <a:bodyPr/>
          <a:lstStyle/>
          <a:p>
            <a:r>
              <a:rPr lang="en-US"/>
              <a:t>Click to edit Master title style</a:t>
            </a:r>
            <a:endParaRPr lang="en-US" dirty="0"/>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7830312" y="0"/>
            <a:ext cx="4361688"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dirty="0">
              <a:solidFill>
                <a:srgbClr val="F0F0F0"/>
              </a:solidFill>
              <a:latin typeface="Arial" panose="020B0604020202020204" pitchFamily="34" charset="0"/>
            </a:endParaRPr>
          </a:p>
        </p:txBody>
      </p:sp>
      <p:sp>
        <p:nvSpPr>
          <p:cNvPr id="20" name="3. Subtitle">
            <a:extLst>
              <a:ext uri="{FF2B5EF4-FFF2-40B4-BE49-F238E27FC236}">
                <a16:creationId xmlns:a16="http://schemas.microsoft.com/office/drawing/2014/main" id="{712BED6B-950C-4FB8-AEE1-14FA61D013FF}"/>
              </a:ext>
            </a:extLst>
          </p:cNvPr>
          <p:cNvSpPr>
            <a:spLocks noGrp="1"/>
          </p:cNvSpPr>
          <p:nvPr>
            <p:ph type="subTitle" idx="1"/>
            <p:custDataLst>
              <p:tags r:id="rId6"/>
            </p:custDataLst>
          </p:nvPr>
        </p:nvSpPr>
        <p:spPr>
          <a:xfrm>
            <a:off x="554736" y="923688"/>
            <a:ext cx="6967728"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1" name="5. Source" hidden="1">
            <a:extLst>
              <a:ext uri="{FF2B5EF4-FFF2-40B4-BE49-F238E27FC236}">
                <a16:creationId xmlns:a16="http://schemas.microsoft.com/office/drawing/2014/main" id="{F25A304F-F50E-4F96-991D-CFEB07060178}"/>
              </a:ext>
            </a:extLst>
          </p:cNvPr>
          <p:cNvSpPr txBox="1"/>
          <p:nvPr userDrawn="1">
            <p:custDataLst>
              <p:tags r:id="rId7"/>
            </p:custDataLst>
          </p:nvPr>
        </p:nvSpPr>
        <p:spPr>
          <a:xfrm>
            <a:off x="554735" y="6321619"/>
            <a:ext cx="6967729"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7C393009-0681-4A8F-A1E9-19E10A949DC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0C9DEA9D-C57B-4AD3-B545-CEFB422D5283}"/>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6F66FDB0-DBC7-4F63-8216-71ED31FB6B7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14631078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3/4 ">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10" name="think-cell Slide" r:id="rId11" imgW="413" imgH="416" progId="TCLayout.ActiveDocument.1">
                  <p:embed/>
                </p:oleObj>
              </mc:Choice>
              <mc:Fallback>
                <p:oleObj name="think-cell Slide" r:id="rId11"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0854476-2923-4515-A585-4477FF861180}"/>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23" name="RectangleLight">
            <a:extLst>
              <a:ext uri="{FF2B5EF4-FFF2-40B4-BE49-F238E27FC236}">
                <a16:creationId xmlns:a16="http://schemas.microsoft.com/office/drawing/2014/main" id="{A80E2F68-4ED6-42EF-9858-2FE4B1382825}"/>
              </a:ext>
            </a:extLst>
          </p:cNvPr>
          <p:cNvSpPr/>
          <p:nvPr userDrawn="1">
            <p:custDataLst>
              <p:tags r:id="rId4"/>
            </p:custDataLst>
          </p:nvPr>
        </p:nvSpPr>
        <p:spPr bwMode="ltGray">
          <a:xfrm>
            <a:off x="8781416" y="0"/>
            <a:ext cx="3410584" cy="6858000"/>
          </a:xfrm>
          <a:prstGeom prst="rect">
            <a:avLst/>
          </a:prstGeom>
          <a:solidFill>
            <a:srgbClr val="D1E1FF"/>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lvl="0" algn="ctr"/>
            <a:endParaRPr lang="en-US" noProof="0" dirty="0">
              <a:solidFill>
                <a:srgbClr val="F0F0F0"/>
              </a:solidFill>
              <a:latin typeface="Arial" panose="020B0604020202020204" pitchFamily="34" charset="0"/>
            </a:endParaRPr>
          </a:p>
        </p:txBody>
      </p: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5"/>
            </p:custDataLst>
          </p:nvPr>
        </p:nvSpPr>
        <p:spPr>
          <a:xfrm>
            <a:off x="554736" y="172212"/>
            <a:ext cx="7918704" cy="731520"/>
          </a:xfrm>
        </p:spPr>
        <p:txBody>
          <a:bodyPr/>
          <a:lstStyle/>
          <a:p>
            <a:r>
              <a:rPr lang="en-US"/>
              <a:t>Click to edit Master title style</a:t>
            </a:r>
            <a:endParaRPr lang="en-US" dirty="0"/>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6"/>
            </p:custDataLst>
          </p:nvPr>
        </p:nvSpPr>
        <p:spPr>
          <a:xfrm>
            <a:off x="554736" y="923688"/>
            <a:ext cx="7918704" cy="276999"/>
          </a:xfrm>
          <a:prstGeom prst="rect">
            <a:avLst/>
          </a:prstGeom>
        </p:spPr>
        <p:txBody>
          <a:bodyPr wrap="square">
            <a:sp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7"/>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marL="0" marR="0" lvl="0" indent="0" algn="l" defTabSz="914400" rtl="0" eaLnBrk="1" fontAlgn="auto" latinLnBrk="0" hangingPunct="1">
              <a:lnSpc>
                <a:spcPct val="100000"/>
              </a:lnSpc>
              <a:spcBef>
                <a:spcPts val="300"/>
              </a:spcBef>
              <a:spcAft>
                <a:spcPts val="300"/>
              </a:spcAft>
              <a:buClrTx/>
              <a:buSzTx/>
              <a:buFont typeface="Segoe UI" panose="020B0502040204020203" pitchFamily="34" charset="0"/>
              <a:buChar char="​"/>
              <a:tabLst/>
              <a:defRPr/>
            </a:pPr>
            <a:r>
              <a:rPr kumimoji="0" lang="en-US" sz="800" b="0" i="0" u="none" strike="noStrike" kern="1200" cap="none" spc="0" normalizeH="0" baseline="0" noProof="0" dirty="0">
                <a:ln>
                  <a:noFill/>
                </a:ln>
                <a:solidFill>
                  <a:schemeClr val="tx1"/>
                </a:solidFill>
                <a:effectLst/>
                <a:uLnTx/>
                <a:uFillTx/>
                <a:latin typeface="+mn-lt"/>
                <a:ea typeface="+mn-ea"/>
                <a:cs typeface="Arial" panose="020B0604020202020204" pitchFamily="34" charset="0"/>
              </a:rPr>
              <a:t>Source: …</a:t>
            </a:r>
          </a:p>
        </p:txBody>
      </p:sp>
      <p:sp>
        <p:nvSpPr>
          <p:cNvPr id="10" name="1. On-page tracker">
            <a:extLst>
              <a:ext uri="{FF2B5EF4-FFF2-40B4-BE49-F238E27FC236}">
                <a16:creationId xmlns:a16="http://schemas.microsoft.com/office/drawing/2014/main" id="{DEC2F904-C5C8-4B39-9C46-6CA56144D86A}"/>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9A67BF56-D472-4023-A5D1-4C9B269D842D}"/>
              </a:ext>
            </a:extLst>
          </p:cNvPr>
          <p:cNvSpPr>
            <a:spLocks noChangeArrowheads="1"/>
          </p:cNvSpPr>
          <p:nvPr userDrawn="1">
            <p:custDataLst>
              <p:tags r:id="rId9"/>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231023F7-6DA4-413B-B9A3-A4F09A45C727}"/>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tx1"/>
                </a:solidFill>
              </a:rPr>
              <a:t>BOEING CONFIDENTIAL</a:t>
            </a:r>
          </a:p>
        </p:txBody>
      </p:sp>
    </p:spTree>
    <p:extLst>
      <p:ext uri="{BB962C8B-B14F-4D97-AF65-F5344CB8AC3E}">
        <p14:creationId xmlns:p14="http://schemas.microsoft.com/office/powerpoint/2010/main" val="22167423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3-lin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48A5D5-75B9-4F02-A4CB-B3C65A9BF2CE}"/>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534"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C648A5D5-75B9-4F02-A4CB-B3C65A9BF2C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A69A255B-88AC-44A3-8B53-DC0CA70E36AA}"/>
              </a:ext>
            </a:extLst>
          </p:cNvPr>
          <p:cNvPicPr>
            <a:picLocks noChangeAspect="1"/>
          </p:cNvPicPr>
          <p:nvPr userDrawn="1"/>
        </p:nvPicPr>
        <p:blipFill>
          <a:blip r:embed="rId11"/>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A58AAF75-30DC-408A-933A-149F2D14D18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4" name="2. Slide Title">
            <a:extLst>
              <a:ext uri="{FF2B5EF4-FFF2-40B4-BE49-F238E27FC236}">
                <a16:creationId xmlns:a16="http://schemas.microsoft.com/office/drawing/2014/main" id="{6C3D89FC-A4B9-4683-B64F-B0644150274F}"/>
              </a:ext>
            </a:extLst>
          </p:cNvPr>
          <p:cNvSpPr>
            <a:spLocks noGrp="1"/>
          </p:cNvSpPr>
          <p:nvPr>
            <p:ph type="title"/>
            <p:custDataLst>
              <p:tags r:id="rId4"/>
            </p:custDataLst>
          </p:nvPr>
        </p:nvSpPr>
        <p:spPr>
          <a:xfrm>
            <a:off x="554736" y="175171"/>
            <a:ext cx="11082528" cy="989512"/>
          </a:xfrm>
        </p:spPr>
        <p:txBody>
          <a:bodyPr vert="horz">
            <a:noAutofit/>
          </a:bodyPr>
          <a:lstStyle>
            <a:lvl1pPr>
              <a:defRPr/>
            </a:lvl1pPr>
          </a:lstStyle>
          <a:p>
            <a:r>
              <a:rPr lang="en-US"/>
              <a:t>Click to edit Master title style</a:t>
            </a:r>
            <a:endParaRPr lang="en-US" dirty="0"/>
          </a:p>
        </p:txBody>
      </p:sp>
      <p:sp>
        <p:nvSpPr>
          <p:cNvPr id="10" name="5. Source" hidden="1">
            <a:extLst>
              <a:ext uri="{FF2B5EF4-FFF2-40B4-BE49-F238E27FC236}">
                <a16:creationId xmlns:a16="http://schemas.microsoft.com/office/drawing/2014/main" id="{81E2484B-3E40-408C-A350-5EB40C8A09F0}"/>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931AA88E-24E2-4493-A340-98EE8666A3B2}"/>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8642DA60-5AEA-467A-A844-D62DA863FD7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12" name="Footer Placeholder 4">
            <a:extLst>
              <a:ext uri="{FF2B5EF4-FFF2-40B4-BE49-F238E27FC236}">
                <a16:creationId xmlns:a16="http://schemas.microsoft.com/office/drawing/2014/main" id="{10963A04-07EA-4E02-8099-9A5B902EC3C8}"/>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83840115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Custom">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0E9A7C-FB74-480B-8212-8CE5C1AF5D1B}"/>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58" name="think-cell Slide" r:id="rId7" imgW="592" imgH="591" progId="TCLayout.ActiveDocument.1">
                  <p:embed/>
                </p:oleObj>
              </mc:Choice>
              <mc:Fallback>
                <p:oleObj name="think-cell Slide" r:id="rId7" imgW="592" imgH="591" progId="TCLayout.ActiveDocument.1">
                  <p:embed/>
                  <p:pic>
                    <p:nvPicPr>
                      <p:cNvPr id="2" name="Object 1" hidden="1">
                        <a:extLst>
                          <a:ext uri="{FF2B5EF4-FFF2-40B4-BE49-F238E27FC236}">
                            <a16:creationId xmlns:a16="http://schemas.microsoft.com/office/drawing/2014/main" id="{220E9A7C-FB74-480B-8212-8CE5C1AF5D1B}"/>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8" name="1. On-page tracker">
            <a:extLst>
              <a:ext uri="{FF2B5EF4-FFF2-40B4-BE49-F238E27FC236}">
                <a16:creationId xmlns:a16="http://schemas.microsoft.com/office/drawing/2014/main" id="{BD5E1493-E8EF-4031-B447-85DA0B418111}"/>
              </a:ext>
            </a:extLst>
          </p:cNvPr>
          <p:cNvSpPr>
            <a:spLocks noGrp="1"/>
          </p:cNvSpPr>
          <p:nvPr>
            <p:ph type="body" sz="quarter" idx="10" hasCustomPrompt="1"/>
            <p:custDataLst>
              <p:tags r:id="rId4"/>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BE062D13-EE56-4EF8-977D-63B552BC2D1F}"/>
              </a:ext>
            </a:extLst>
          </p:cNvPr>
          <p:cNvSpPr>
            <a:spLocks noChangeArrowheads="1"/>
          </p:cNvSpPr>
          <p:nvPr userDrawn="1">
            <p:custDataLst>
              <p:tags r:id="rId5"/>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tx1"/>
              </a:solidFill>
              <a:latin typeface="+mn-lt"/>
              <a:ea typeface="+mn-ea"/>
              <a:cs typeface="Arial" panose="020B0604020202020204" pitchFamily="34" charset="0"/>
            </a:endParaRPr>
          </a:p>
        </p:txBody>
      </p:sp>
    </p:spTree>
    <p:extLst>
      <p:ext uri="{BB962C8B-B14F-4D97-AF65-F5344CB8AC3E}">
        <p14:creationId xmlns:p14="http://schemas.microsoft.com/office/powerpoint/2010/main" val="17484526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954CCC1-5027-4384-BFF6-B54153C697A8}"/>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82" name="think-cell Slide" r:id="rId5" imgW="592" imgH="591" progId="TCLayout.ActiveDocument.1">
                  <p:embed/>
                </p:oleObj>
              </mc:Choice>
              <mc:Fallback>
                <p:oleObj name="think-cell Slide" r:id="rId5" imgW="592" imgH="591" progId="TCLayout.ActiveDocument.1">
                  <p:embed/>
                  <p:pic>
                    <p:nvPicPr>
                      <p:cNvPr id="2" name="Object 1" hidden="1">
                        <a:extLst>
                          <a:ext uri="{FF2B5EF4-FFF2-40B4-BE49-F238E27FC236}">
                            <a16:creationId xmlns:a16="http://schemas.microsoft.com/office/drawing/2014/main" id="{A954CCC1-5027-4384-BFF6-B54153C697A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5. Source" hidden="1">
            <a:extLst>
              <a:ext uri="{FF2B5EF4-FFF2-40B4-BE49-F238E27FC236}">
                <a16:creationId xmlns:a16="http://schemas.microsoft.com/office/drawing/2014/main" id="{330AE89A-7771-4A6E-A02D-893DCB66C876}"/>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pic>
        <p:nvPicPr>
          <p:cNvPr id="5" name="Picture 4">
            <a:extLst>
              <a:ext uri="{FF2B5EF4-FFF2-40B4-BE49-F238E27FC236}">
                <a16:creationId xmlns:a16="http://schemas.microsoft.com/office/drawing/2014/main" id="{ECF60797-7D55-4A0C-8E23-3867EB137A01}"/>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bwMode="ltGray">
          <a:xfrm rot="10800000">
            <a:off x="0" y="0"/>
            <a:ext cx="12192000" cy="6858000"/>
          </a:xfrm>
          <a:prstGeom prst="rect">
            <a:avLst/>
          </a:prstGeom>
        </p:spPr>
      </p:pic>
      <p:pic>
        <p:nvPicPr>
          <p:cNvPr id="6" name="Picture 5">
            <a:extLst>
              <a:ext uri="{FF2B5EF4-FFF2-40B4-BE49-F238E27FC236}">
                <a16:creationId xmlns:a16="http://schemas.microsoft.com/office/drawing/2014/main" id="{49C9A217-193B-4731-ADBD-46F9393D7C0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7" name="Rectangle 6">
            <a:extLst>
              <a:ext uri="{FF2B5EF4-FFF2-40B4-BE49-F238E27FC236}">
                <a16:creationId xmlns:a16="http://schemas.microsoft.com/office/drawing/2014/main" id="{F921B625-DE7D-434F-91C5-06F59F4AC6C4}"/>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140214266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13_Inside_Page_Header_Bar_and_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87F5D24-09B8-3948-BE16-E6496FE67BE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a:noFill/>
        </p:spPr>
      </p:pic>
      <p:sp>
        <p:nvSpPr>
          <p:cNvPr id="3" name="Slide Number Placeholder 2"/>
          <p:cNvSpPr>
            <a:spLocks noGrp="1"/>
          </p:cNvSpPr>
          <p:nvPr>
            <p:ph type="sldNum" sz="quarter" idx="10"/>
          </p:nvPr>
        </p:nvSpPr>
        <p:spPr/>
        <p:txBody>
          <a:bodyPr/>
          <a:lstStyle/>
          <a:p>
            <a:fld id="{48FFE6E1-85EB-9E42-824B-7CC9267ED8B9}" type="slidenum">
              <a:rPr lang="en-US" smtClean="0"/>
              <a:pPr/>
              <a:t>‹#›</a:t>
            </a:fld>
            <a:endParaRPr lang="en-US" dirty="0"/>
          </a:p>
        </p:txBody>
      </p:sp>
      <p:sp>
        <p:nvSpPr>
          <p:cNvPr id="12" name="Text Placeholder 11"/>
          <p:cNvSpPr>
            <a:spLocks noGrp="1"/>
          </p:cNvSpPr>
          <p:nvPr>
            <p:ph type="body" sz="quarter" idx="13"/>
          </p:nvPr>
        </p:nvSpPr>
        <p:spPr>
          <a:xfrm>
            <a:off x="466628" y="177311"/>
            <a:ext cx="7772400" cy="215444"/>
          </a:xfrm>
        </p:spPr>
        <p:txBody>
          <a:bodyPr anchor="ctr" anchorCtr="0"/>
          <a:lstStyle>
            <a:lvl1pPr marL="0" indent="0">
              <a:buNone/>
              <a:defRPr sz="1400">
                <a:solidFill>
                  <a:schemeClr val="tx1">
                    <a:lumMod val="50000"/>
                    <a:lumOff val="50000"/>
                  </a:schemeClr>
                </a:solidFill>
              </a:defRPr>
            </a:lvl1pPr>
          </a:lstStyle>
          <a:p>
            <a:pPr lvl="0"/>
            <a:r>
              <a:rPr lang="en-US" dirty="0"/>
              <a:t>Click to edit Master text styles</a:t>
            </a:r>
          </a:p>
        </p:txBody>
      </p:sp>
      <p:sp>
        <p:nvSpPr>
          <p:cNvPr id="10" name="Title 1">
            <a:extLst>
              <a:ext uri="{FF2B5EF4-FFF2-40B4-BE49-F238E27FC236}">
                <a16:creationId xmlns:a16="http://schemas.microsoft.com/office/drawing/2014/main" id="{5AF3C31D-0571-524B-A9E3-B95B800E55E1}"/>
              </a:ext>
            </a:extLst>
          </p:cNvPr>
          <p:cNvSpPr>
            <a:spLocks noGrp="1"/>
          </p:cNvSpPr>
          <p:nvPr>
            <p:ph type="title"/>
          </p:nvPr>
        </p:nvSpPr>
        <p:spPr>
          <a:xfrm>
            <a:off x="466628" y="601517"/>
            <a:ext cx="10976889" cy="304699"/>
          </a:xfrm>
        </p:spPr>
        <p:txBody>
          <a:bodyPr/>
          <a:lstStyle>
            <a:lvl1pPr>
              <a:defRPr sz="2200">
                <a:solidFill>
                  <a:srgbClr val="5B6770"/>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A5B62551-5FD7-3342-B835-379C817EEFA1}"/>
              </a:ext>
            </a:extLst>
          </p:cNvPr>
          <p:cNvSpPr>
            <a:spLocks noGrp="1"/>
          </p:cNvSpPr>
          <p:nvPr>
            <p:ph type="body" sz="quarter" idx="14"/>
          </p:nvPr>
        </p:nvSpPr>
        <p:spPr>
          <a:xfrm>
            <a:off x="466725" y="1278870"/>
            <a:ext cx="10837863" cy="1397306"/>
          </a:xfrm>
        </p:spPr>
        <p:txBody>
          <a:bodyPr/>
          <a:lstStyle>
            <a:lvl1pPr marL="171450" indent="-171450">
              <a:buFont typeface="Wingdings" panose="05000000000000000000" pitchFamily="2" charset="2"/>
              <a:buChar char="§"/>
              <a:defRPr>
                <a:solidFill>
                  <a:srgbClr val="5B6770"/>
                </a:solidFill>
              </a:defRPr>
            </a:lvl1pPr>
            <a:lvl2pPr marL="376238" indent="-204788">
              <a:buFont typeface="Arial" panose="020B0604020202020204" pitchFamily="34" charset="0"/>
              <a:buChar char="•"/>
              <a:defRPr>
                <a:solidFill>
                  <a:srgbClr val="5B6770"/>
                </a:solidFill>
              </a:defRPr>
            </a:lvl2pPr>
            <a:lvl3pPr marL="627063" indent="-185738">
              <a:buFont typeface="Arial" panose="020B0604020202020204" pitchFamily="34" charset="0"/>
              <a:buChar char="–"/>
              <a:defRPr sz="1400"/>
            </a:lvl3pPr>
            <a:lvl4pPr marL="792163" indent="-163513">
              <a:buFont typeface="Courier New" panose="02070309020205020404" pitchFamily="49" charset="0"/>
              <a:buChar char="o"/>
              <a:defRPr sz="1200"/>
            </a:lvl4pPr>
            <a:lvl5pPr>
              <a:defRPr sz="1200"/>
            </a:lvl5pPr>
          </a:lstStyle>
          <a:p>
            <a:pPr lvl="0"/>
            <a:r>
              <a:rPr lang="en-US" dirty="0"/>
              <a:t>Click to edit Master text styles</a:t>
            </a:r>
          </a:p>
          <a:p>
            <a:pPr lvl="1"/>
            <a:r>
              <a:rPr lang="en-US" dirty="0"/>
              <a:t>First level</a:t>
            </a:r>
          </a:p>
          <a:p>
            <a:pPr lvl="2"/>
            <a:r>
              <a:rPr lang="en-US" dirty="0"/>
              <a:t>Second level</a:t>
            </a:r>
          </a:p>
          <a:p>
            <a:pPr lvl="3"/>
            <a:r>
              <a:rPr lang="en-US" dirty="0"/>
              <a:t>Third level</a:t>
            </a:r>
          </a:p>
          <a:p>
            <a:pPr lvl="4"/>
            <a:r>
              <a:rPr lang="en-US" dirty="0"/>
              <a:t>Fourth level</a:t>
            </a:r>
          </a:p>
        </p:txBody>
      </p:sp>
    </p:spTree>
    <p:extLst>
      <p:ext uri="{BB962C8B-B14F-4D97-AF65-F5344CB8AC3E}">
        <p14:creationId xmlns:p14="http://schemas.microsoft.com/office/powerpoint/2010/main" val="42242704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userDrawn="1">
  <p:cSld name="1_CustomLayouts 1">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606"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0"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384721"/>
          </a:xfrm>
        </p:spPr>
        <p:txBody>
          <a:bodyPr vert="horz" wrap="square" lIns="0" tIns="0" rIns="0" bIns="0" rtlCol="0" anchor="t" anchorCtr="0">
            <a:spAutoFit/>
          </a:bodyPr>
          <a:lstStyle>
            <a:lvl1pPr>
              <a:defRPr lang="en-US" dirty="0"/>
            </a:lvl1pPr>
          </a:lstStyle>
          <a:p>
            <a:pPr lvl="0"/>
            <a:r>
              <a:rPr lang="en-US"/>
              <a:t>Click to edit Master title style</a:t>
            </a:r>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574868"/>
            <a:ext cx="11082528" cy="276999"/>
          </a:xfrm>
          <a:prstGeom prst="rect">
            <a:avLst/>
          </a:prstGeom>
        </p:spPr>
        <p:txBody>
          <a:bodyPr vert="horz" wrap="square" lIns="0" tIns="0" rIns="0" bIns="0" rtlCol="0">
            <a:spAutoFit/>
          </a:bodyPr>
          <a:lstStyle>
            <a:lvl1pPr>
              <a:defRPr lang="en-US" sz="1800" b="0" dirty="0"/>
            </a:lvl1pPr>
          </a:lstStyle>
          <a:p>
            <a:pPr lvl="0">
              <a:buNone/>
            </a:pPr>
            <a:r>
              <a:rPr lang="en-US"/>
              <a:t>Click to edit Master subtitle style</a:t>
            </a: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6"/>
            </p:custDataLst>
          </p:nvPr>
        </p:nvSpPr>
        <p:spPr>
          <a:xfrm>
            <a:off x="554734" y="6498754"/>
            <a:ext cx="9144000"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a:t>Add tracker</a:t>
            </a:r>
          </a:p>
        </p:txBody>
      </p:sp>
      <p:sp>
        <p:nvSpPr>
          <p:cNvPr id="12" name="Rectangle 11">
            <a:extLst>
              <a:ext uri="{FF2B5EF4-FFF2-40B4-BE49-F238E27FC236}">
                <a16:creationId xmlns:a16="http://schemas.microsoft.com/office/drawing/2014/main" id="{95DF7C92-2A0C-4375-8BE0-A43636F9E3B7}"/>
              </a:ext>
            </a:extLst>
          </p:cNvPr>
          <p:cNvSpPr>
            <a:spLocks/>
          </p:cNvSpPr>
          <p:nvPr userDrawn="1"/>
        </p:nvSpPr>
        <p:spPr>
          <a:xfrm>
            <a:off x="11414468" y="6446268"/>
            <a:ext cx="248196" cy="243469"/>
          </a:xfrm>
          <a:prstGeom prst="rect">
            <a:avLst/>
          </a:prstGeom>
          <a:solidFill>
            <a:srgbClr val="00A0DF"/>
          </a:solidFill>
          <a:ln w="1270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Slide Number">
            <a:extLst>
              <a:ext uri="{FF2B5EF4-FFF2-40B4-BE49-F238E27FC236}">
                <a16:creationId xmlns:a16="http://schemas.microsoft.com/office/drawing/2014/main" id="{86DA8163-7D2E-4864-BBB0-EB0BDCB68E21}"/>
              </a:ext>
            </a:extLst>
          </p:cNvPr>
          <p:cNvSpPr>
            <a:spLocks noChangeArrowheads="1"/>
          </p:cNvSpPr>
          <p:nvPr userDrawn="1">
            <p:custDataLst>
              <p:tags r:id="rId8"/>
            </p:custDataLst>
          </p:nvPr>
        </p:nvSpPr>
        <p:spPr bwMode="black">
          <a:xfrm>
            <a:off x="11439868" y="6498755"/>
            <a:ext cx="197396" cy="138499"/>
          </a:xfrm>
          <a:prstGeom prst="rect">
            <a:avLst/>
          </a:prstGeom>
          <a:noFill/>
          <a:ln w="9525" algn="ctr">
            <a:noFill/>
            <a:miter lim="800000"/>
            <a:headEnd/>
            <a:tailEnd/>
          </a:ln>
          <a:effectLst/>
        </p:spPr>
        <p:txBody>
          <a:bodyPr wrap="square" lIns="0" tIns="0" rIns="0" bIns="0" anchor="b">
            <a:noAutofit/>
          </a:bodyPr>
          <a:lstStyle/>
          <a:p>
            <a:pPr algn="ctr" defTabSz="610744" fontAlgn="auto">
              <a:spcBef>
                <a:spcPts val="0"/>
              </a:spcBef>
              <a:spcAft>
                <a:spcPts val="0"/>
              </a:spcAft>
              <a:defRPr/>
            </a:pPr>
            <a:fld id="{4ABDCABE-3F10-B64C-92F1-862014417034}" type="slidenum">
              <a:rPr lang="en-US" sz="900" b="0" smtClean="0">
                <a:solidFill>
                  <a:schemeClr val="bg1"/>
                </a:solidFill>
                <a:latin typeface="+mn-lt"/>
                <a:ea typeface="+mn-ea"/>
                <a:cs typeface="Arial" panose="020B0604020202020204" pitchFamily="34" charset="0"/>
              </a:rPr>
              <a:pPr algn="ctr" defTabSz="610744" fontAlgn="auto">
                <a:spcBef>
                  <a:spcPts val="0"/>
                </a:spcBef>
                <a:spcAft>
                  <a:spcPts val="0"/>
                </a:spcAft>
                <a:defRPr/>
              </a:pPr>
              <a:t>‹#›</a:t>
            </a:fld>
            <a:endParaRPr lang="en-US" sz="900" b="0" dirty="0">
              <a:solidFill>
                <a:schemeClr val="bg1"/>
              </a:solidFill>
              <a:latin typeface="+mn-lt"/>
              <a:ea typeface="+mn-ea"/>
              <a:cs typeface="Arial" panose="020B0604020202020204" pitchFamily="34" charset="0"/>
            </a:endParaRPr>
          </a:p>
        </p:txBody>
      </p:sp>
      <p:sp>
        <p:nvSpPr>
          <p:cNvPr id="16" name="TextBox 15">
            <a:extLst>
              <a:ext uri="{FF2B5EF4-FFF2-40B4-BE49-F238E27FC236}">
                <a16:creationId xmlns:a16="http://schemas.microsoft.com/office/drawing/2014/main" id="{EF9D69F1-68BC-43B6-95ED-448C4819FB80}"/>
              </a:ext>
            </a:extLst>
          </p:cNvPr>
          <p:cNvSpPr txBox="1">
            <a:spLocks/>
          </p:cNvSpPr>
          <p:nvPr userDrawn="1"/>
        </p:nvSpPr>
        <p:spPr>
          <a:xfrm>
            <a:off x="10304501" y="6494908"/>
            <a:ext cx="985847" cy="14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defPPr>
              <a:defRPr lang="en-US"/>
            </a:defPPr>
            <a:lvl1pPr marL="0" marR="0" lvl="0" indent="0" defTabSz="914400" eaLnBrk="1" latinLnBrk="0" hangingPunct="1">
              <a:lnSpc>
                <a:spcPct val="100000"/>
              </a:lnSpc>
              <a:buClrTx/>
              <a:buSzTx/>
              <a:buFontTx/>
              <a:buNone/>
              <a:tabLst/>
              <a:defRPr kumimoji="0" sz="800" b="1" i="0" u="none" strike="noStrike" cap="none" normalizeH="0" baseline="0">
                <a:ln>
                  <a:noFill/>
                </a:ln>
                <a:solidFill>
                  <a:schemeClr val="tx2"/>
                </a:solidFill>
                <a:effectLst/>
                <a:latin typeface="Arial" pitchFamily="34" charset="0"/>
                <a:cs typeface="Arial" pitchFamily="34" charset="0"/>
              </a:defRPr>
            </a:lvl1pPr>
          </a:lstStyle>
          <a:p>
            <a:pPr algn="r" defTabSz="826852" fontAlgn="base">
              <a:lnSpc>
                <a:spcPct val="95000"/>
              </a:lnSpc>
              <a:spcBef>
                <a:spcPct val="0"/>
              </a:spcBef>
              <a:spcAft>
                <a:spcPct val="0"/>
              </a:spcAft>
              <a:defRPr/>
            </a:pPr>
            <a:r>
              <a:rPr lang="en-US" sz="1000" dirty="0">
                <a:solidFill>
                  <a:srgbClr val="425559"/>
                </a:solidFill>
                <a:latin typeface="+mj-lt"/>
              </a:rPr>
              <a:t>Charles Schwab</a:t>
            </a:r>
            <a:endParaRPr lang="en-US" sz="1000" b="0" dirty="0">
              <a:solidFill>
                <a:srgbClr val="425559"/>
              </a:solidFill>
              <a:latin typeface="+mj-lt"/>
            </a:endParaRPr>
          </a:p>
        </p:txBody>
      </p:sp>
    </p:spTree>
    <p:extLst>
      <p:ext uri="{BB962C8B-B14F-4D97-AF65-F5344CB8AC3E}">
        <p14:creationId xmlns:p14="http://schemas.microsoft.com/office/powerpoint/2010/main" val="14397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3"/>
          </p:nvPr>
        </p:nvSpPr>
        <p:spPr>
          <a:xfrm>
            <a:off x="6259554"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4"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7"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408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1_Custom">
    <p:spTree>
      <p:nvGrpSpPr>
        <p:cNvPr id="1" name=""/>
        <p:cNvGrpSpPr/>
        <p:nvPr/>
      </p:nvGrpSpPr>
      <p:grpSpPr>
        <a:xfrm>
          <a:off x="0" y="0"/>
          <a:ext cx="0" cy="0"/>
          <a:chOff x="0" y="0"/>
          <a:chExt cx="0" cy="0"/>
        </a:xfrm>
      </p:grpSpPr>
      <p:sp>
        <p:nvSpPr>
          <p:cNvPr id="8" name="SlideLogoText">
            <a:extLst>
              <a:ext uri="{FF2B5EF4-FFF2-40B4-BE49-F238E27FC236}">
                <a16:creationId xmlns:a16="http://schemas.microsoft.com/office/drawing/2014/main" id="{92A63429-03F1-4595-BAE1-A5F5E74A0DF2}"/>
              </a:ext>
            </a:extLst>
          </p:cNvPr>
          <p:cNvSpPr txBox="1"/>
          <p:nvPr userDrawn="1">
            <p:custDataLst>
              <p:tags r:id="rId1"/>
            </p:custDataLst>
          </p:nvPr>
        </p:nvSpPr>
        <p:spPr bwMode="black">
          <a:xfrm>
            <a:off x="10142505" y="6499381"/>
            <a:ext cx="1134927" cy="138499"/>
          </a:xfrm>
          <a:prstGeom prst="rect">
            <a:avLst/>
          </a:prstGeom>
          <a:noFill/>
        </p:spPr>
        <p:txBody>
          <a:bodyPr wrap="none" lIns="0" tIns="0" r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kern="1200">
                <a:solidFill>
                  <a:schemeClr val="tx1"/>
                </a:solidFill>
                <a:latin typeface="+mn-lt"/>
                <a:ea typeface="+mn-ea"/>
                <a:cs typeface="Arial" panose="020B0604020202020204" pitchFamily="34" charset="0"/>
              </a:rPr>
              <a:t>McKinsey &amp; Company</a:t>
            </a:r>
          </a:p>
        </p:txBody>
      </p:sp>
      <p:sp>
        <p:nvSpPr>
          <p:cNvPr id="9" name="Slide Number">
            <a:extLst>
              <a:ext uri="{FF2B5EF4-FFF2-40B4-BE49-F238E27FC236}">
                <a16:creationId xmlns:a16="http://schemas.microsoft.com/office/drawing/2014/main" id="{6982A9EE-ED1D-4D7E-84CA-3C36D0891D68}"/>
              </a:ext>
            </a:extLst>
          </p:cNvPr>
          <p:cNvSpPr>
            <a:spLocks noChangeArrowheads="1"/>
          </p:cNvSpPr>
          <p:nvPr userDrawn="1">
            <p:custDataLst>
              <p:tags r:id="rId2"/>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7" name="5. Source" hidden="1">
            <a:extLst>
              <a:ext uri="{FF2B5EF4-FFF2-40B4-BE49-F238E27FC236}">
                <a16:creationId xmlns:a16="http://schemas.microsoft.com/office/drawing/2014/main" id="{09F9A864-CDB7-4063-BBF8-591908AA18D0}"/>
              </a:ext>
            </a:extLst>
          </p:cNvPr>
          <p:cNvSpPr txBox="1"/>
          <p:nvPr userDrawn="1">
            <p:custDataLst>
              <p:tags r:id="rId3"/>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9AEB01CB-E358-4EC5-960A-ABFC66CD5A21}"/>
              </a:ext>
            </a:extLst>
          </p:cNvPr>
          <p:cNvSpPr>
            <a:spLocks noGrp="1"/>
          </p:cNvSpPr>
          <p:nvPr>
            <p:ph type="body" sz="quarter" idx="17" hasCustomPrompt="1"/>
            <p:custDataLst>
              <p:tags r:id="rId4"/>
            </p:custDataLst>
          </p:nvPr>
        </p:nvSpPr>
        <p:spPr>
          <a:xfrm>
            <a:off x="7159752" y="78768"/>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31788302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Closing_LivingBlu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rot="10800000">
            <a:off x="0" y="0"/>
            <a:ext cx="12192000" cy="68580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62793" y="2907323"/>
            <a:ext cx="4466414" cy="1043354"/>
          </a:xfrm>
          <a:prstGeom prst="rect">
            <a:avLst/>
          </a:prstGeom>
        </p:spPr>
      </p:pic>
      <p:sp>
        <p:nvSpPr>
          <p:cNvPr id="6" name="Rectangle 5"/>
          <p:cNvSpPr>
            <a:spLocks noChangeArrowheads="1"/>
          </p:cNvSpPr>
          <p:nvPr userDrawn="1"/>
        </p:nvSpPr>
        <p:spPr bwMode="auto">
          <a:xfrm>
            <a:off x="4572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1"/>
                </a:solidFill>
              </a:rPr>
              <a:t>Copyright © 2021 Boeing. All rights reserved.</a:t>
            </a:r>
          </a:p>
        </p:txBody>
      </p:sp>
    </p:spTree>
    <p:extLst>
      <p:ext uri="{BB962C8B-B14F-4D97-AF65-F5344CB8AC3E}">
        <p14:creationId xmlns:p14="http://schemas.microsoft.com/office/powerpoint/2010/main" val="596696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2_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30"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25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884725"/>
            <a:ext cx="11082528" cy="276999"/>
          </a:xfr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498754"/>
            <a:ext cx="325501" cy="138499"/>
          </a:xfrm>
          <a:prstGeom prst="rect">
            <a:avLst/>
          </a:prstGeom>
          <a:noFill/>
          <a:ln w="9525" algn="ctr">
            <a:noFill/>
            <a:miter lim="800000"/>
            <a:headEnd/>
            <a:tailEnd/>
          </a:ln>
          <a:effectLst/>
        </p:spPr>
        <p:txBody>
          <a:bodyPr wrap="square" lIns="0" tIns="0" rIns="0" bIns="0" anchor="b">
            <a:spAutoFit/>
          </a:bodyPr>
          <a:lstStyle/>
          <a:p>
            <a:pPr algn="r" defTabSz="610744" fontAlgn="auto">
              <a:spcBef>
                <a:spcPts val="0"/>
              </a:spcBef>
              <a:spcAft>
                <a:spcPts val="0"/>
              </a:spcAft>
              <a:defRPr/>
            </a:pPr>
            <a:fld id="{4ABDCABE-3F10-B64C-92F1-862014417034}" type="slidenum">
              <a:rPr lang="en-US" sz="900" smtClean="0">
                <a:solidFill>
                  <a:schemeClr val="tx1"/>
                </a:solidFill>
                <a:latin typeface="+mn-lt"/>
                <a:ea typeface="+mn-ea"/>
                <a:cs typeface="Arial" panose="020B0604020202020204" pitchFamily="34" charset="0"/>
              </a:rPr>
              <a:pPr algn="r" defTabSz="610744" fontAlgn="auto">
                <a:spcBef>
                  <a:spcPts val="0"/>
                </a:spcBef>
                <a:spcAft>
                  <a:spcPts val="0"/>
                </a:spcAft>
                <a:defRPr/>
              </a:pPr>
              <a:t>‹#›</a:t>
            </a:fld>
            <a:endParaRPr lang="en-US" sz="9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501669"/>
            <a:ext cx="7277861" cy="12311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7156704" y="89319"/>
            <a:ext cx="4480560" cy="123111"/>
          </a:xfrm>
        </p:spPr>
        <p:txBody>
          <a:bodyPr anchor="ctr" anchorCtr="0">
            <a:spAutoFit/>
          </a:bodyPr>
          <a:lstStyle>
            <a:lvl1pPr algn="r">
              <a:defRPr sz="800">
                <a:latin typeface="+mn-lt"/>
              </a:defRPr>
            </a:lvl1pPr>
          </a:lstStyle>
          <a:p>
            <a:pPr lvl="0"/>
            <a:r>
              <a:rPr lang="en-US" dirty="0"/>
              <a:t>Chapter › Topic</a:t>
            </a:r>
          </a:p>
        </p:txBody>
      </p:sp>
    </p:spTree>
    <p:extLst>
      <p:ext uri="{BB962C8B-B14F-4D97-AF65-F5344CB8AC3E}">
        <p14:creationId xmlns:p14="http://schemas.microsoft.com/office/powerpoint/2010/main" val="396250764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5BEF-1A6D-42CC-BD9E-8E0A9375B8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97215C-FAA0-4302-9875-BDE61B835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066A78-BD16-4C67-B913-44F8297D62FC}"/>
              </a:ext>
            </a:extLst>
          </p:cNvPr>
          <p:cNvSpPr>
            <a:spLocks noGrp="1"/>
          </p:cNvSpPr>
          <p:nvPr>
            <p:ph type="dt" sz="half" idx="10"/>
          </p:nvPr>
        </p:nvSpPr>
        <p:spPr/>
        <p:txBody>
          <a:bodyPr/>
          <a:lstStyle/>
          <a:p>
            <a:pPr fontAlgn="base">
              <a:spcBef>
                <a:spcPct val="0"/>
              </a:spcBef>
              <a:spcAft>
                <a:spcPct val="0"/>
              </a:spcAft>
            </a:pPr>
            <a:fld id="{EFB7DE5B-2B5B-44EA-A4F5-EB3BF8ABDC76}" type="datetimeFigureOut">
              <a:rPr lang="en-US">
                <a:solidFill>
                  <a:srgbClr val="000000"/>
                </a:solidFill>
              </a:rPr>
              <a:pPr fontAlgn="base">
                <a:spcBef>
                  <a:spcPct val="0"/>
                </a:spcBef>
                <a:spcAft>
                  <a:spcPct val="0"/>
                </a:spcAft>
              </a:pPr>
              <a:t>5/5/2023</a:t>
            </a:fld>
            <a:endParaRPr lang="en-US">
              <a:solidFill>
                <a:srgbClr val="000000"/>
              </a:solidFill>
            </a:endParaRPr>
          </a:p>
        </p:txBody>
      </p:sp>
      <p:sp>
        <p:nvSpPr>
          <p:cNvPr id="5" name="Footer Placeholder 4">
            <a:extLst>
              <a:ext uri="{FF2B5EF4-FFF2-40B4-BE49-F238E27FC236}">
                <a16:creationId xmlns:a16="http://schemas.microsoft.com/office/drawing/2014/main" id="{916D67A0-C698-4B93-AE5A-EC9DB43B38E9}"/>
              </a:ext>
            </a:extLst>
          </p:cNvPr>
          <p:cNvSpPr>
            <a:spLocks noGrp="1"/>
          </p:cNvSpPr>
          <p:nvPr>
            <p:ph type="ftr" sz="quarter" idx="11"/>
          </p:nvPr>
        </p:nvSpPr>
        <p:spPr/>
        <p:txBody>
          <a:bodyPr/>
          <a:lstStyle/>
          <a:p>
            <a:pPr fontAlgn="base">
              <a:spcBef>
                <a:spcPct val="0"/>
              </a:spcBef>
              <a:spcAft>
                <a:spcPct val="0"/>
              </a:spcAft>
            </a:pPr>
            <a:endParaRPr lang="en-US">
              <a:solidFill>
                <a:srgbClr val="000000"/>
              </a:solidFill>
            </a:endParaRPr>
          </a:p>
        </p:txBody>
      </p:sp>
      <p:sp>
        <p:nvSpPr>
          <p:cNvPr id="6" name="Slide Number Placeholder 5">
            <a:extLst>
              <a:ext uri="{FF2B5EF4-FFF2-40B4-BE49-F238E27FC236}">
                <a16:creationId xmlns:a16="http://schemas.microsoft.com/office/drawing/2014/main" id="{5C6A629B-A689-4D69-BF8A-E383B7B799A4}"/>
              </a:ext>
            </a:extLst>
          </p:cNvPr>
          <p:cNvSpPr>
            <a:spLocks noGrp="1"/>
          </p:cNvSpPr>
          <p:nvPr>
            <p:ph type="sldNum" sz="quarter" idx="12"/>
          </p:nvPr>
        </p:nvSpPr>
        <p:spPr/>
        <p:txBody>
          <a:bodyPr/>
          <a:lstStyle/>
          <a:p>
            <a:fld id="{5E0ABE80-92D9-4332-9D26-8EB7E3CE9050}" type="slidenum">
              <a:rPr lang="en-US" smtClean="0"/>
              <a:pPr/>
              <a:t>‹#›</a:t>
            </a:fld>
            <a:endParaRPr lang="en-US"/>
          </a:p>
        </p:txBody>
      </p:sp>
    </p:spTree>
    <p:extLst>
      <p:ext uri="{BB962C8B-B14F-4D97-AF65-F5344CB8AC3E}">
        <p14:creationId xmlns:p14="http://schemas.microsoft.com/office/powerpoint/2010/main" val="101619634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pic>
        <p:nvPicPr>
          <p:cNvPr id="15" name="Picture 14">
            <a:extLst>
              <a:ext uri="{FF2B5EF4-FFF2-40B4-BE49-F238E27FC236}">
                <a16:creationId xmlns:a16="http://schemas.microsoft.com/office/drawing/2014/main" id="{1AB368BA-1C2F-427C-8AE8-8209EC6C3B43}"/>
              </a:ext>
            </a:extLst>
          </p:cNvPr>
          <p:cNvPicPr>
            <a:picLocks noChangeAspect="1"/>
          </p:cNvPicPr>
          <p:nvPr userDrawn="1"/>
        </p:nvPicPr>
        <p:blipFill>
          <a:blip r:embed="rId2"/>
          <a:stretch>
            <a:fillRect/>
          </a:stretch>
        </p:blipFill>
        <p:spPr>
          <a:xfrm>
            <a:off x="128880" y="6315779"/>
            <a:ext cx="2010508" cy="467286"/>
          </a:xfrm>
          <a:prstGeom prst="rect">
            <a:avLst/>
          </a:prstGeom>
        </p:spPr>
      </p:pic>
    </p:spTree>
    <p:extLst>
      <p:ext uri="{BB962C8B-B14F-4D97-AF65-F5344CB8AC3E}">
        <p14:creationId xmlns:p14="http://schemas.microsoft.com/office/powerpoint/2010/main" val="298623481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userDrawn="1"/>
        </p:nvSpPr>
        <p:spPr>
          <a:xfrm>
            <a:off x="0" y="3"/>
            <a:ext cx="12192000" cy="4585153"/>
          </a:xfrm>
          <a:prstGeom prst="rect">
            <a:avLst/>
          </a:prstGeom>
          <a:solidFill>
            <a:srgbClr val="0039A6"/>
          </a:solidFill>
          <a:ln w="25400" cap="flat" cmpd="sng" algn="ctr">
            <a:noFill/>
            <a:prstDash val="solid"/>
          </a:ln>
          <a:effectLst/>
        </p:spPr>
        <p:txBody>
          <a:bodyPr rtlCol="0" anchor="ctr"/>
          <a:lstStyle/>
          <a:p>
            <a:pPr algn="ctr" fontAlgn="base">
              <a:spcBef>
                <a:spcPct val="0"/>
              </a:spcBef>
              <a:spcAft>
                <a:spcPct val="0"/>
              </a:spcAft>
              <a:defRPr/>
            </a:pPr>
            <a:endParaRPr lang="en-US" sz="1800" kern="0" dirty="0">
              <a:solidFill>
                <a:srgbClr val="FFFFFF"/>
              </a:solidFill>
            </a:endParaRPr>
          </a:p>
        </p:txBody>
      </p:sp>
      <p:sp>
        <p:nvSpPr>
          <p:cNvPr id="2" name="Title 1"/>
          <p:cNvSpPr>
            <a:spLocks noGrp="1"/>
          </p:cNvSpPr>
          <p:nvPr>
            <p:ph type="ctrTitle"/>
          </p:nvPr>
        </p:nvSpPr>
        <p:spPr>
          <a:xfrm>
            <a:off x="609600" y="2057399"/>
            <a:ext cx="10363200" cy="1664208"/>
          </a:xfrm>
          <a:prstGeom prst="rect">
            <a:avLst/>
          </a:prstGeom>
        </p:spPr>
        <p:txBody>
          <a:bodyPr lIns="0" rIns="0" bIns="0">
            <a:noAutofit/>
          </a:bodyPr>
          <a:lstStyle>
            <a:lvl1pPr algn="l">
              <a:defRPr sz="480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609600" y="4637994"/>
            <a:ext cx="10997184" cy="387798"/>
          </a:xfrm>
          <a:prstGeom prst="rect">
            <a:avLst/>
          </a:prstGeom>
        </p:spPr>
        <p:txBody>
          <a:bodyPr lIns="0" tIns="0" rIns="0" bIns="0">
            <a:spAutoFit/>
          </a:bodyPr>
          <a:lstStyle>
            <a:lvl1pPr marL="0" indent="0" algn="l">
              <a:buNone/>
              <a:defRPr sz="2800" b="0">
                <a:solidFill>
                  <a:srgbClr val="788288"/>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2"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15"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6" name="TextBox 25"/>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43652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Rectangle 1"/>
          <p:cNvSpPr/>
          <p:nvPr userDrawn="1"/>
        </p:nvSpPr>
        <p:spPr>
          <a:xfrm>
            <a:off x="0" y="3"/>
            <a:ext cx="12192000" cy="45851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pic>
        <p:nvPicPr>
          <p:cNvPr id="264239" name="Picture 47" descr="Boeing_white_standard"/>
          <p:cNvPicPr>
            <a:picLocks noChangeAspect="1" noChangeArrowheads="1"/>
          </p:cNvPicPr>
          <p:nvPr userDrawn="1"/>
        </p:nvPicPr>
        <p:blipFill>
          <a:blip r:embed="rId2" cstate="print"/>
          <a:srcRect/>
          <a:stretch>
            <a:fillRect/>
          </a:stretch>
        </p:blipFill>
        <p:spPr bwMode="auto">
          <a:xfrm>
            <a:off x="537633" y="363541"/>
            <a:ext cx="2474384" cy="447675"/>
          </a:xfrm>
          <a:prstGeom prst="rect">
            <a:avLst/>
          </a:prstGeom>
          <a:noFill/>
        </p:spPr>
      </p:pic>
      <p:sp>
        <p:nvSpPr>
          <p:cNvPr id="264253" name="Rectangle 61"/>
          <p:cNvSpPr>
            <a:spLocks noChangeArrowheads="1"/>
          </p:cNvSpPr>
          <p:nvPr/>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bg1"/>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rgbClr val="788288"/>
                </a:solidFill>
              </a:defRPr>
            </a:lvl1pPr>
          </a:lstStyle>
          <a:p>
            <a:r>
              <a:rPr lang="en-US" dirty="0"/>
              <a:t>Click to edit Master subtitle style</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5" name="TextBox 24"/>
          <p:cNvSpPr txBox="1"/>
          <p:nvPr userDrawn="1"/>
        </p:nvSpPr>
        <p:spPr>
          <a:xfrm>
            <a:off x="9562641" y="101034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FFFFFF"/>
                </a:solidFill>
              </a:rPr>
              <a:t>Operating Unit</a:t>
            </a:r>
          </a:p>
        </p:txBody>
      </p:sp>
      <p:sp>
        <p:nvSpPr>
          <p:cNvPr id="10" name="TextBox 9"/>
          <p:cNvSpPr txBox="1"/>
          <p:nvPr userDrawn="1"/>
        </p:nvSpPr>
        <p:spPr>
          <a:xfrm>
            <a:off x="4495220" y="539497"/>
            <a:ext cx="6398837"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FFFFFF"/>
                </a:solidFill>
              </a:rPr>
              <a:t>Information Technology </a:t>
            </a:r>
          </a:p>
          <a:p>
            <a:pPr algn="r" fontAlgn="base">
              <a:lnSpc>
                <a:spcPts val="2000"/>
              </a:lnSpc>
              <a:spcBef>
                <a:spcPct val="0"/>
              </a:spcBef>
              <a:spcAft>
                <a:spcPct val="0"/>
              </a:spcAft>
            </a:pPr>
            <a:r>
              <a:rPr lang="en-US" sz="1400" b="1" dirty="0">
                <a:solidFill>
                  <a:srgbClr val="FFFFFF"/>
                </a:solidFill>
              </a:rPr>
              <a:t>&amp; Data Analytics</a:t>
            </a:r>
          </a:p>
        </p:txBody>
      </p:sp>
    </p:spTree>
    <p:extLst>
      <p:ext uri="{BB962C8B-B14F-4D97-AF65-F5344CB8AC3E}">
        <p14:creationId xmlns:p14="http://schemas.microsoft.com/office/powerpoint/2010/main" val="2251370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dirty="0">
              <a:solidFill>
                <a:srgbClr val="FFFFFF"/>
              </a:solidFill>
            </a:endParaRPr>
          </a:p>
        </p:txBody>
      </p:sp>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r>
              <a:rPr lang="en-US">
                <a:solidFill>
                  <a:srgbClr val="FFFFFF"/>
                </a:solidFill>
              </a:rPr>
              <a:t>Author, </a:t>
            </a:r>
            <a:fld id="{D72BAC86-7CA1-47DD-8EAD-39EA91178256}" type="datetime1">
              <a:rPr lang="en-US" smtClean="0">
                <a:solidFill>
                  <a:srgbClr val="FFFFFF"/>
                </a:solidFill>
              </a:rPr>
              <a:pPr/>
              <a:t>5/5/2023</a:t>
            </a:fld>
            <a:r>
              <a:rPr lang="en-US">
                <a:solidFill>
                  <a:srgbClr val="FFFFFF"/>
                </a:solidFill>
              </a:rPr>
              <a:t>, Filename.ppt</a:t>
            </a:r>
            <a:r>
              <a:rPr lang="en-US" sz="800">
                <a:solidFill>
                  <a:srgbClr val="FFFFFF"/>
                </a:solidFill>
              </a:rPr>
              <a:t> </a:t>
            </a:r>
            <a:r>
              <a:rPr lang="en-US" sz="1000">
                <a:solidFill>
                  <a:srgbClr val="FFFFFF"/>
                </a:solidFill>
              </a:rPr>
              <a:t>| </a:t>
            </a:r>
            <a:fld id="{689318A1-174D-4DEE-8106-03A37B9BCF15}" type="slidenum">
              <a:rPr lang="en-US" sz="1000" smtClean="0">
                <a:solidFill>
                  <a:srgbClr val="FFFFFF"/>
                </a:solidFill>
              </a:rPr>
              <a:pPr/>
              <a:t>‹#›</a:t>
            </a:fld>
            <a:endParaRPr lang="en-US" sz="1000" dirty="0">
              <a:solidFill>
                <a:srgbClr val="FFFFFF"/>
              </a:solidFill>
            </a:endParaRPr>
          </a:p>
        </p:txBody>
      </p:sp>
      <p:sp>
        <p:nvSpPr>
          <p:cNvPr id="28" name="TextBox 27"/>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29" name="TextBox 28"/>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Tree>
    <p:extLst>
      <p:ext uri="{BB962C8B-B14F-4D97-AF65-F5344CB8AC3E}">
        <p14:creationId xmlns:p14="http://schemas.microsoft.com/office/powerpoint/2010/main" val="1183384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print"/>
          <a:srcRect/>
          <a:stretch>
            <a:fillRect/>
          </a:stretch>
        </p:blipFill>
        <p:spPr bwMode="auto">
          <a:xfrm>
            <a:off x="535519" y="361953"/>
            <a:ext cx="2451100" cy="442913"/>
          </a:xfrm>
          <a:prstGeom prst="rect">
            <a:avLst/>
          </a:prstGeom>
          <a:noFill/>
        </p:spPr>
      </p:pic>
      <p:sp>
        <p:nvSpPr>
          <p:cNvPr id="264253" name="Rectangle 61"/>
          <p:cNvSpPr>
            <a:spLocks noChangeArrowheads="1"/>
          </p:cNvSpPr>
          <p:nvPr userDrawn="1"/>
        </p:nvSpPr>
        <p:spPr bwMode="auto">
          <a:xfrm>
            <a:off x="586319"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37994"/>
            <a:ext cx="11002433" cy="387798"/>
          </a:xfrm>
          <a:prstGeom prst="rect">
            <a:avLst/>
          </a:prstGeom>
        </p:spPr>
        <p:txBody>
          <a:bodyPr/>
          <a:lstStyle>
            <a:lvl1pPr marL="0" indent="0">
              <a:buFontTx/>
              <a:buNone/>
              <a:defRPr sz="2800" b="0">
                <a:solidFill>
                  <a:schemeClr val="tx2"/>
                </a:solidFill>
              </a:defRPr>
            </a:lvl1pPr>
          </a:lstStyle>
          <a:p>
            <a:r>
              <a:rPr lang="en-US" dirty="0"/>
              <a:t>Click to edit Master subtitle style</a:t>
            </a:r>
          </a:p>
        </p:txBody>
      </p:sp>
      <p:cxnSp>
        <p:nvCxnSpPr>
          <p:cNvPr id="4" name="Straight Connector 3"/>
          <p:cNvCxnSpPr/>
          <p:nvPr/>
        </p:nvCxnSpPr>
        <p:spPr>
          <a:xfrm>
            <a:off x="0" y="458114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
        <p:nvSpPr>
          <p:cNvPr id="28" name="TextBox 27"/>
          <p:cNvSpPr txBox="1"/>
          <p:nvPr userDrawn="1"/>
        </p:nvSpPr>
        <p:spPr>
          <a:xfrm>
            <a:off x="9558322" y="984960"/>
            <a:ext cx="1338828" cy="307777"/>
          </a:xfrm>
          <a:prstGeom prst="rect">
            <a:avLst/>
          </a:prstGeom>
          <a:noFill/>
        </p:spPr>
        <p:txBody>
          <a:bodyPr wrap="none" lIns="91440" tIns="45720" rIns="91440" bIns="45720" rtlCol="0" anchor="t" anchorCtr="0">
            <a:spAutoFit/>
          </a:bodyPr>
          <a:lstStyle/>
          <a:p>
            <a:pPr algn="r" fontAlgn="base">
              <a:spcBef>
                <a:spcPct val="0"/>
              </a:spcBef>
              <a:spcAft>
                <a:spcPct val="0"/>
              </a:spcAft>
            </a:pPr>
            <a:r>
              <a:rPr lang="en-US" sz="1400" dirty="0">
                <a:solidFill>
                  <a:srgbClr val="0039A6"/>
                </a:solidFill>
              </a:rPr>
              <a:t>Operating Unit</a:t>
            </a:r>
          </a:p>
        </p:txBody>
      </p:sp>
      <p:sp>
        <p:nvSpPr>
          <p:cNvPr id="10" name="TextBox 9"/>
          <p:cNvSpPr txBox="1"/>
          <p:nvPr userDrawn="1"/>
        </p:nvSpPr>
        <p:spPr>
          <a:xfrm>
            <a:off x="4588289" y="539497"/>
            <a:ext cx="6308863"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Tree>
    <p:extLst>
      <p:ext uri="{BB962C8B-B14F-4D97-AF65-F5344CB8AC3E}">
        <p14:creationId xmlns:p14="http://schemas.microsoft.com/office/powerpoint/2010/main" val="134779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947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2" name="Picture Placeholder 9"/>
          <p:cNvSpPr>
            <a:spLocks noGrp="1"/>
          </p:cNvSpPr>
          <p:nvPr>
            <p:ph type="pic" sz="quarter" idx="19"/>
          </p:nvPr>
        </p:nvSpPr>
        <p:spPr>
          <a:xfrm>
            <a:off x="7392282"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2"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9" y="1283210"/>
            <a:ext cx="671885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996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5153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3"/>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104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4" name="Slide Number Placeholder 3"/>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9590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dirty="0"/>
              <a:t>Click to edit Master title style</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538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970079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3733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7840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Slide Number Placeholder 5"/>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1195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56619"/>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1600200"/>
            <a:ext cx="548640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461760" y="1600200"/>
            <a:ext cx="5120640" cy="1311128"/>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8"/>
          <p:cNvSpPr>
            <a:spLocks noGrp="1"/>
          </p:cNvSpPr>
          <p:nvPr>
            <p:ph type="body" sz="quarter" idx="13"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916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0" y="777240"/>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777240"/>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0" y="777240"/>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556263"/>
            <a:ext cx="1717040" cy="246221"/>
          </a:xfrm>
          <a:prstGeom prst="rect">
            <a:avLst/>
          </a:prstGeom>
          <a:noFill/>
        </p:spPr>
        <p:txBody>
          <a:bodyPr wrap="square" rtlCol="0">
            <a:spAutoFit/>
          </a:bodyPr>
          <a:lstStyle/>
          <a:p>
            <a:pPr fontAlgn="base">
              <a:spcBef>
                <a:spcPct val="0"/>
              </a:spcBef>
              <a:spcAft>
                <a:spcPct val="0"/>
              </a:spcAft>
            </a:pPr>
            <a:r>
              <a:rPr lang="en-US" sz="1000" dirty="0" err="1">
                <a:solidFill>
                  <a:srgbClr val="000000"/>
                </a:solidFill>
              </a:rPr>
              <a:t>Prev</a:t>
            </a:r>
            <a:r>
              <a:rPr lang="en-US" sz="1000" dirty="0">
                <a:solidFill>
                  <a:srgbClr val="000000"/>
                </a:solidFill>
              </a:rPr>
              <a:t> | </a:t>
            </a:r>
            <a:r>
              <a:rPr lang="en-US" sz="1000" dirty="0" err="1">
                <a:solidFill>
                  <a:srgbClr val="000000"/>
                </a:solidFill>
              </a:rPr>
              <a:t>Curr</a:t>
            </a:r>
            <a:r>
              <a:rPr lang="en-US" sz="1000" dirty="0">
                <a:solidFill>
                  <a:srgbClr val="000000"/>
                </a:solidFill>
              </a:rPr>
              <a:t>       YE</a:t>
            </a: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50928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7" y="3931920"/>
            <a:ext cx="11314075"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2795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33984" y="1572768"/>
            <a:ext cx="10972800" cy="1311128"/>
          </a:xfrm>
          <a:prstGeom prst="rect">
            <a:avLst/>
          </a:prstGeom>
        </p:spPr>
        <p:txBody>
          <a:bodyPr/>
          <a:lstStyle>
            <a:lvl1pPr marL="0" indent="0">
              <a:buFont typeface="Symbol" panose="05050102010706020507" pitchFamily="18" charset="2"/>
              <a:buChar char=""/>
              <a:defRPr/>
            </a:lvl1pPr>
            <a:lvl2pPr marL="288925" indent="-173038">
              <a:defRPr/>
            </a:lvl2pPr>
            <a:lvl3pPr marL="461963" indent="-184150">
              <a:defRPr/>
            </a:lvl3pPr>
            <a:lvl4pPr marL="746125" indent="-225425">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0" y="32004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2" name="Action Button: Forward or Next 11">
            <a:hlinkClick r:id="" action="ppaction://hlinkshowjump?jump=nextslide" highlightClick="1"/>
          </p:cNvPr>
          <p:cNvSpPr/>
          <p:nvPr userDrawn="1"/>
        </p:nvSpPr>
        <p:spPr>
          <a:xfrm>
            <a:off x="11326368" y="32004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13" name="Action Button: Home 12">
            <a:hlinkClick r:id="" action="ppaction://hlinkshowjump?jump=firstslide" highlightClick="1"/>
          </p:cNvPr>
          <p:cNvSpPr/>
          <p:nvPr userDrawn="1"/>
        </p:nvSpPr>
        <p:spPr>
          <a:xfrm>
            <a:off x="11021568" y="32004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800">
              <a:solidFill>
                <a:srgbClr val="FFFFFF"/>
              </a:solidFill>
            </a:endParaRPr>
          </a:p>
        </p:txBody>
      </p:sp>
      <p:sp>
        <p:nvSpPr>
          <p:cNvPr id="5" name="Slide Number Placeholder 4"/>
          <p:cNvSpPr>
            <a:spLocks noGrp="1"/>
          </p:cNvSpPr>
          <p:nvPr>
            <p:ph type="sldNum" sz="quarter" idx="14"/>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407624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937760"/>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70735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200"/>
            <a:ext cx="12192000" cy="4462272"/>
          </a:xfrm>
          <a:prstGeom prst="rect">
            <a:avLst/>
          </a:prstGeom>
          <a:solidFill>
            <a:srgbClr val="97C5EB"/>
          </a:solidFill>
        </p:spPr>
        <p:txBody>
          <a:bodyPr/>
          <a:lstStyle/>
          <a:p>
            <a:endParaRPr lang="en-US" dirty="0"/>
          </a:p>
        </p:txBody>
      </p:sp>
      <p:sp>
        <p:nvSpPr>
          <p:cNvPr id="8"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8121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0139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09600"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57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7008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0" y="1600200"/>
            <a:ext cx="5449824"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09600"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88843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76745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49377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10332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4160520"/>
            <a:ext cx="5364480"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424412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0"/>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6"/>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2"/>
            <a:ext cx="2389632"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555830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54864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42304" y="1600200"/>
            <a:ext cx="536448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6242304" y="3867912"/>
            <a:ext cx="536448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26136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388352" y="1600200"/>
            <a:ext cx="4230624" cy="237744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388352" y="4160520"/>
            <a:ext cx="4230624" cy="2377440"/>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05271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600200"/>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7705344" y="1600200"/>
            <a:ext cx="3901440" cy="219456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7705344" y="3867912"/>
            <a:ext cx="3901440" cy="2194560"/>
          </a:xfrm>
          <a:prstGeom prst="rect">
            <a:avLst/>
          </a:prstGeom>
          <a:solidFill>
            <a:srgbClr val="97C5EB"/>
          </a:solidFill>
        </p:spPr>
        <p:txBody>
          <a:bodyPr/>
          <a:lstStyle/>
          <a:p>
            <a:endParaRPr lang="en-US" dirty="0"/>
          </a:p>
        </p:txBody>
      </p:sp>
      <p:sp>
        <p:nvSpPr>
          <p:cNvPr id="11" name="Text Placeholder 8"/>
          <p:cNvSpPr>
            <a:spLocks noGrp="1"/>
          </p:cNvSpPr>
          <p:nvPr>
            <p:ph type="body" sz="quarter" idx="15"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762764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5" name="Slide Number Placeholder 4"/>
          <p:cNvSpPr>
            <a:spLocks noGrp="1"/>
          </p:cNvSpPr>
          <p:nvPr>
            <p:ph type="sldNum" sz="quarter" idx="15"/>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92901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931920"/>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200"/>
            <a:ext cx="12192000" cy="2057400"/>
          </a:xfrm>
          <a:prstGeom prst="rect">
            <a:avLst/>
          </a:prstGeom>
          <a:solidFill>
            <a:srgbClr val="97C5EB"/>
          </a:solidFill>
        </p:spPr>
        <p:txBody>
          <a:bodyPr/>
          <a:lstStyle/>
          <a:p>
            <a:endParaRPr lang="en-US"/>
          </a:p>
        </p:txBody>
      </p:sp>
      <p:sp>
        <p:nvSpPr>
          <p:cNvPr id="9" name="Text Placeholder 8"/>
          <p:cNvSpPr>
            <a:spLocks noGrp="1"/>
          </p:cNvSpPr>
          <p:nvPr>
            <p:ph type="body" sz="quarter" idx="14"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5786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71600"/>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3145536"/>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928616"/>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371600"/>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3145536"/>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928616"/>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371600"/>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3145536"/>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928616"/>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54203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371600"/>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433425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3145536"/>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6099048"/>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928616"/>
            <a:ext cx="2401824" cy="11612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041747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585216"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124712"/>
            <a:ext cx="2401824" cy="1161288"/>
          </a:xfrm>
          <a:prstGeom prst="rect">
            <a:avLst/>
          </a:prstGeom>
          <a:solidFill>
            <a:srgbClr val="97C5EB"/>
          </a:solidFill>
        </p:spPr>
        <p:txBody>
          <a:bodyPr/>
          <a:lstStyle/>
          <a:p>
            <a:endParaRPr lang="en-US" dirty="0"/>
          </a:p>
        </p:txBody>
      </p:sp>
      <p:sp>
        <p:nvSpPr>
          <p:cNvPr id="9" name="Content Placeholder 2"/>
          <p:cNvSpPr>
            <a:spLocks noGrp="1"/>
          </p:cNvSpPr>
          <p:nvPr>
            <p:ph idx="14"/>
          </p:nvPr>
        </p:nvSpPr>
        <p:spPr>
          <a:xfrm>
            <a:off x="585216"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0" name="Picture Placeholder 7"/>
          <p:cNvSpPr>
            <a:spLocks noGrp="1"/>
          </p:cNvSpPr>
          <p:nvPr>
            <p:ph type="pic" sz="quarter" idx="15"/>
          </p:nvPr>
        </p:nvSpPr>
        <p:spPr>
          <a:xfrm>
            <a:off x="585216" y="2807208"/>
            <a:ext cx="2401824" cy="1161288"/>
          </a:xfrm>
          <a:prstGeom prst="rect">
            <a:avLst/>
          </a:prstGeom>
          <a:solidFill>
            <a:srgbClr val="97C5EB"/>
          </a:solidFill>
        </p:spPr>
        <p:txBody>
          <a:bodyPr/>
          <a:lstStyle/>
          <a:p>
            <a:endParaRPr lang="en-US" dirty="0"/>
          </a:p>
        </p:txBody>
      </p:sp>
      <p:sp>
        <p:nvSpPr>
          <p:cNvPr id="11" name="Content Placeholder 2"/>
          <p:cNvSpPr>
            <a:spLocks noGrp="1"/>
          </p:cNvSpPr>
          <p:nvPr>
            <p:ph idx="16"/>
          </p:nvPr>
        </p:nvSpPr>
        <p:spPr>
          <a:xfrm>
            <a:off x="59740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2" name="Picture Placeholder 7"/>
          <p:cNvSpPr>
            <a:spLocks noGrp="1"/>
          </p:cNvSpPr>
          <p:nvPr>
            <p:ph type="pic" sz="quarter" idx="17"/>
          </p:nvPr>
        </p:nvSpPr>
        <p:spPr>
          <a:xfrm>
            <a:off x="585216" y="4489704"/>
            <a:ext cx="2401824" cy="1161288"/>
          </a:xfrm>
          <a:prstGeom prst="rect">
            <a:avLst/>
          </a:prstGeom>
          <a:solidFill>
            <a:srgbClr val="97C5EB"/>
          </a:solidFill>
        </p:spPr>
        <p:txBody>
          <a:bodyPr/>
          <a:lstStyle/>
          <a:p>
            <a:endParaRPr lang="en-US" dirty="0"/>
          </a:p>
        </p:txBody>
      </p:sp>
      <p:sp>
        <p:nvSpPr>
          <p:cNvPr id="13" name="Content Placeholder 2"/>
          <p:cNvSpPr>
            <a:spLocks noGrp="1"/>
          </p:cNvSpPr>
          <p:nvPr>
            <p:ph idx="18"/>
          </p:nvPr>
        </p:nvSpPr>
        <p:spPr>
          <a:xfrm>
            <a:off x="346252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4" name="Picture Placeholder 7"/>
          <p:cNvSpPr>
            <a:spLocks noGrp="1"/>
          </p:cNvSpPr>
          <p:nvPr>
            <p:ph type="pic" sz="quarter" idx="19"/>
          </p:nvPr>
        </p:nvSpPr>
        <p:spPr>
          <a:xfrm>
            <a:off x="3462528" y="1124712"/>
            <a:ext cx="2401824" cy="1161288"/>
          </a:xfrm>
          <a:prstGeom prst="rect">
            <a:avLst/>
          </a:prstGeom>
          <a:solidFill>
            <a:srgbClr val="97C5EB"/>
          </a:solidFill>
        </p:spPr>
        <p:txBody>
          <a:bodyPr/>
          <a:lstStyle/>
          <a:p>
            <a:endParaRPr lang="en-US" dirty="0"/>
          </a:p>
        </p:txBody>
      </p:sp>
      <p:sp>
        <p:nvSpPr>
          <p:cNvPr id="15" name="Content Placeholder 2"/>
          <p:cNvSpPr>
            <a:spLocks noGrp="1"/>
          </p:cNvSpPr>
          <p:nvPr>
            <p:ph idx="20"/>
          </p:nvPr>
        </p:nvSpPr>
        <p:spPr>
          <a:xfrm>
            <a:off x="346252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6" name="Picture Placeholder 7"/>
          <p:cNvSpPr>
            <a:spLocks noGrp="1"/>
          </p:cNvSpPr>
          <p:nvPr>
            <p:ph type="pic" sz="quarter" idx="21"/>
          </p:nvPr>
        </p:nvSpPr>
        <p:spPr>
          <a:xfrm>
            <a:off x="3462528" y="2807208"/>
            <a:ext cx="2401824" cy="1161288"/>
          </a:xfrm>
          <a:prstGeom prst="rect">
            <a:avLst/>
          </a:prstGeom>
          <a:solidFill>
            <a:srgbClr val="97C5EB"/>
          </a:solidFill>
        </p:spPr>
        <p:txBody>
          <a:bodyPr/>
          <a:lstStyle/>
          <a:p>
            <a:endParaRPr lang="en-US" dirty="0"/>
          </a:p>
        </p:txBody>
      </p:sp>
      <p:sp>
        <p:nvSpPr>
          <p:cNvPr id="17" name="Content Placeholder 2"/>
          <p:cNvSpPr>
            <a:spLocks noGrp="1"/>
          </p:cNvSpPr>
          <p:nvPr>
            <p:ph idx="22"/>
          </p:nvPr>
        </p:nvSpPr>
        <p:spPr>
          <a:xfrm>
            <a:off x="346252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18" name="Picture Placeholder 7"/>
          <p:cNvSpPr>
            <a:spLocks noGrp="1"/>
          </p:cNvSpPr>
          <p:nvPr>
            <p:ph type="pic" sz="quarter" idx="23"/>
          </p:nvPr>
        </p:nvSpPr>
        <p:spPr>
          <a:xfrm>
            <a:off x="3462528" y="4489704"/>
            <a:ext cx="2401824" cy="1161288"/>
          </a:xfrm>
          <a:prstGeom prst="rect">
            <a:avLst/>
          </a:prstGeom>
          <a:solidFill>
            <a:srgbClr val="97C5EB"/>
          </a:solidFill>
        </p:spPr>
        <p:txBody>
          <a:bodyPr/>
          <a:lstStyle/>
          <a:p>
            <a:endParaRPr lang="en-US" dirty="0"/>
          </a:p>
        </p:txBody>
      </p:sp>
      <p:sp>
        <p:nvSpPr>
          <p:cNvPr id="19" name="Content Placeholder 2"/>
          <p:cNvSpPr>
            <a:spLocks noGrp="1"/>
          </p:cNvSpPr>
          <p:nvPr>
            <p:ph idx="24"/>
          </p:nvPr>
        </p:nvSpPr>
        <p:spPr>
          <a:xfrm>
            <a:off x="632764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0" name="Picture Placeholder 7"/>
          <p:cNvSpPr>
            <a:spLocks noGrp="1"/>
          </p:cNvSpPr>
          <p:nvPr>
            <p:ph type="pic" sz="quarter" idx="25"/>
          </p:nvPr>
        </p:nvSpPr>
        <p:spPr>
          <a:xfrm>
            <a:off x="6327648" y="1124712"/>
            <a:ext cx="2401824" cy="1161288"/>
          </a:xfrm>
          <a:prstGeom prst="rect">
            <a:avLst/>
          </a:prstGeom>
          <a:solidFill>
            <a:srgbClr val="97C5EB"/>
          </a:solidFill>
        </p:spPr>
        <p:txBody>
          <a:bodyPr/>
          <a:lstStyle/>
          <a:p>
            <a:endParaRPr lang="en-US" dirty="0"/>
          </a:p>
        </p:txBody>
      </p:sp>
      <p:sp>
        <p:nvSpPr>
          <p:cNvPr id="21" name="Content Placeholder 2"/>
          <p:cNvSpPr>
            <a:spLocks noGrp="1"/>
          </p:cNvSpPr>
          <p:nvPr>
            <p:ph idx="26"/>
          </p:nvPr>
        </p:nvSpPr>
        <p:spPr>
          <a:xfrm>
            <a:off x="632764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27"/>
          </p:nvPr>
        </p:nvSpPr>
        <p:spPr>
          <a:xfrm>
            <a:off x="6327648" y="2807208"/>
            <a:ext cx="2401824" cy="1161288"/>
          </a:xfrm>
          <a:prstGeom prst="rect">
            <a:avLst/>
          </a:prstGeom>
          <a:solidFill>
            <a:srgbClr val="97C5EB"/>
          </a:solidFill>
        </p:spPr>
        <p:txBody>
          <a:bodyPr/>
          <a:lstStyle/>
          <a:p>
            <a:endParaRPr lang="en-US" dirty="0"/>
          </a:p>
        </p:txBody>
      </p:sp>
      <p:sp>
        <p:nvSpPr>
          <p:cNvPr id="23" name="Content Placeholder 2"/>
          <p:cNvSpPr>
            <a:spLocks noGrp="1"/>
          </p:cNvSpPr>
          <p:nvPr>
            <p:ph idx="28"/>
          </p:nvPr>
        </p:nvSpPr>
        <p:spPr>
          <a:xfrm>
            <a:off x="632764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29"/>
          </p:nvPr>
        </p:nvSpPr>
        <p:spPr>
          <a:xfrm>
            <a:off x="6327648" y="4489704"/>
            <a:ext cx="2401824" cy="1161288"/>
          </a:xfrm>
          <a:prstGeom prst="rect">
            <a:avLst/>
          </a:prstGeom>
          <a:solidFill>
            <a:srgbClr val="97C5EB"/>
          </a:solidFill>
        </p:spPr>
        <p:txBody>
          <a:bodyPr/>
          <a:lstStyle/>
          <a:p>
            <a:endParaRPr lang="en-US" dirty="0"/>
          </a:p>
        </p:txBody>
      </p:sp>
      <p:sp>
        <p:nvSpPr>
          <p:cNvPr id="25" name="Content Placeholder 2"/>
          <p:cNvSpPr>
            <a:spLocks noGrp="1"/>
          </p:cNvSpPr>
          <p:nvPr>
            <p:ph idx="30"/>
          </p:nvPr>
        </p:nvSpPr>
        <p:spPr>
          <a:xfrm>
            <a:off x="9192768" y="2286000"/>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31"/>
          </p:nvPr>
        </p:nvSpPr>
        <p:spPr>
          <a:xfrm>
            <a:off x="9192768" y="1124712"/>
            <a:ext cx="2401824" cy="1161288"/>
          </a:xfrm>
          <a:prstGeom prst="rect">
            <a:avLst/>
          </a:prstGeom>
          <a:solidFill>
            <a:srgbClr val="97C5EB"/>
          </a:solidFill>
        </p:spPr>
        <p:txBody>
          <a:bodyPr/>
          <a:lstStyle/>
          <a:p>
            <a:endParaRPr lang="en-US" dirty="0"/>
          </a:p>
        </p:txBody>
      </p:sp>
      <p:sp>
        <p:nvSpPr>
          <p:cNvPr id="27" name="Content Placeholder 2"/>
          <p:cNvSpPr>
            <a:spLocks noGrp="1"/>
          </p:cNvSpPr>
          <p:nvPr>
            <p:ph idx="32"/>
          </p:nvPr>
        </p:nvSpPr>
        <p:spPr>
          <a:xfrm>
            <a:off x="9192768" y="3968496"/>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33"/>
          </p:nvPr>
        </p:nvSpPr>
        <p:spPr>
          <a:xfrm>
            <a:off x="9192768" y="2807208"/>
            <a:ext cx="2401824" cy="1161288"/>
          </a:xfrm>
          <a:prstGeom prst="rect">
            <a:avLst/>
          </a:prstGeom>
          <a:solidFill>
            <a:srgbClr val="97C5EB"/>
          </a:solidFill>
        </p:spPr>
        <p:txBody>
          <a:bodyPr/>
          <a:lstStyle/>
          <a:p>
            <a:endParaRPr lang="en-US" dirty="0"/>
          </a:p>
        </p:txBody>
      </p:sp>
      <p:sp>
        <p:nvSpPr>
          <p:cNvPr id="29" name="Content Placeholder 2"/>
          <p:cNvSpPr>
            <a:spLocks noGrp="1"/>
          </p:cNvSpPr>
          <p:nvPr>
            <p:ph idx="34"/>
          </p:nvPr>
        </p:nvSpPr>
        <p:spPr>
          <a:xfrm>
            <a:off x="9192768" y="5650992"/>
            <a:ext cx="2389632" cy="124650"/>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5"/>
          </p:nvPr>
        </p:nvSpPr>
        <p:spPr>
          <a:xfrm>
            <a:off x="9192768" y="4489704"/>
            <a:ext cx="2401824" cy="1161288"/>
          </a:xfrm>
          <a:prstGeom prst="rect">
            <a:avLst/>
          </a:prstGeom>
          <a:solidFill>
            <a:srgbClr val="97C5EB"/>
          </a:solidFill>
        </p:spPr>
        <p:txBody>
          <a:bodyPr/>
          <a:lstStyle/>
          <a:p>
            <a:endParaRPr lang="en-US" dirty="0"/>
          </a:p>
        </p:txBody>
      </p:sp>
      <p:sp>
        <p:nvSpPr>
          <p:cNvPr id="31"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61442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371600"/>
            <a:ext cx="2999232" cy="1609344"/>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3145536"/>
            <a:ext cx="2999232" cy="1609344"/>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928616"/>
            <a:ext cx="2999232" cy="1609344"/>
          </a:xfrm>
          <a:prstGeom prst="rect">
            <a:avLst/>
          </a:prstGeom>
          <a:solidFill>
            <a:srgbClr val="97C5EB"/>
          </a:solidFill>
        </p:spPr>
        <p:txBody>
          <a:bodyPr/>
          <a:lstStyle/>
          <a:p>
            <a:endParaRPr lang="en-US" dirty="0"/>
          </a:p>
        </p:txBody>
      </p:sp>
      <p:sp>
        <p:nvSpPr>
          <p:cNvPr id="6" name="Slide Number Placeholder 5"/>
          <p:cNvSpPr>
            <a:spLocks noGrp="1"/>
          </p:cNvSpPr>
          <p:nvPr>
            <p:ph type="sldNum" sz="quarter" idx="1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624906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0"/>
            <a:ext cx="10972800" cy="365760"/>
          </a:xfrm>
          <a:prstGeom prst="rect">
            <a:avLst/>
          </a:prstGeom>
        </p:spPr>
        <p:txBody>
          <a:bodyPr/>
          <a:lstStyle/>
          <a:p>
            <a:r>
              <a:rPr lang="en-US"/>
              <a:t>Click to edit Master title style</a:t>
            </a:r>
            <a:endParaRPr lang="en-US" dirty="0"/>
          </a:p>
        </p:txBody>
      </p:sp>
      <p:sp>
        <p:nvSpPr>
          <p:cNvPr id="4" name="Content Placeholder 3"/>
          <p:cNvSpPr>
            <a:spLocks noGrp="1"/>
          </p:cNvSpPr>
          <p:nvPr>
            <p:ph sz="half" idx="2"/>
          </p:nvPr>
        </p:nvSpPr>
        <p:spPr>
          <a:xfrm>
            <a:off x="609600" y="1362456"/>
            <a:ext cx="6705600" cy="1280160"/>
          </a:xfrm>
          <a:prstGeom prst="rect">
            <a:avLst/>
          </a:prstGeom>
        </p:spPr>
        <p:txBody>
          <a:bodyPr/>
          <a:lstStyle>
            <a:lvl1pPr>
              <a:defRPr sz="20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179576"/>
            <a:ext cx="2999232" cy="1554480"/>
          </a:xfrm>
          <a:prstGeom prst="rect">
            <a:avLst/>
          </a:prstGeom>
          <a:solidFill>
            <a:srgbClr val="97C5EB"/>
          </a:solidFill>
        </p:spPr>
        <p:txBody>
          <a:bodyPr/>
          <a:lstStyle/>
          <a:p>
            <a:endParaRPr lang="en-US" dirty="0"/>
          </a:p>
        </p:txBody>
      </p:sp>
      <p:sp>
        <p:nvSpPr>
          <p:cNvPr id="10" name="Picture Placeholder 9"/>
          <p:cNvSpPr>
            <a:spLocks noGrp="1"/>
          </p:cNvSpPr>
          <p:nvPr>
            <p:ph type="pic" sz="quarter" idx="14"/>
          </p:nvPr>
        </p:nvSpPr>
        <p:spPr>
          <a:xfrm>
            <a:off x="8607552" y="2825496"/>
            <a:ext cx="2999232" cy="1554480"/>
          </a:xfrm>
          <a:prstGeom prst="rect">
            <a:avLst/>
          </a:prstGeom>
          <a:solidFill>
            <a:srgbClr val="97C5EB"/>
          </a:solidFill>
        </p:spPr>
        <p:txBody>
          <a:bodyPr/>
          <a:lstStyle/>
          <a:p>
            <a:endParaRPr lang="en-US" dirty="0"/>
          </a:p>
        </p:txBody>
      </p:sp>
      <p:sp>
        <p:nvSpPr>
          <p:cNvPr id="11" name="Picture Placeholder 9"/>
          <p:cNvSpPr>
            <a:spLocks noGrp="1"/>
          </p:cNvSpPr>
          <p:nvPr>
            <p:ph type="pic" sz="quarter" idx="15"/>
          </p:nvPr>
        </p:nvSpPr>
        <p:spPr>
          <a:xfrm>
            <a:off x="8607552" y="4462272"/>
            <a:ext cx="2999232" cy="1554480"/>
          </a:xfrm>
          <a:prstGeom prst="rect">
            <a:avLst/>
          </a:prstGeom>
          <a:solidFill>
            <a:srgbClr val="97C5EB"/>
          </a:solidFill>
        </p:spPr>
        <p:txBody>
          <a:bodyPr/>
          <a:lstStyle/>
          <a:p>
            <a:endParaRPr lang="en-US" dirty="0"/>
          </a:p>
        </p:txBody>
      </p:sp>
      <p:sp>
        <p:nvSpPr>
          <p:cNvPr id="12" name="Text Placeholder 8"/>
          <p:cNvSpPr>
            <a:spLocks noGrp="1"/>
          </p:cNvSpPr>
          <p:nvPr>
            <p:ph type="body" sz="quarter" idx="36"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6" name="Slide Number Placeholder 5"/>
          <p:cNvSpPr>
            <a:spLocks noGrp="1"/>
          </p:cNvSpPr>
          <p:nvPr>
            <p:ph type="sldNum" sz="quarter" idx="38"/>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6984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23444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23444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62432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23444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008376"/>
            <a:ext cx="2755392" cy="1389888"/>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791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008376"/>
            <a:ext cx="2755392" cy="1389888"/>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791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407408"/>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008376"/>
            <a:ext cx="2755392" cy="1389888"/>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61813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791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9"/>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77081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Content Placeholder 5"/>
          <p:cNvSpPr>
            <a:spLocks noGrp="1"/>
          </p:cNvSpPr>
          <p:nvPr>
            <p:ph sz="quarter" idx="20"/>
          </p:nvPr>
        </p:nvSpPr>
        <p:spPr>
          <a:xfrm>
            <a:off x="448921" y="1283210"/>
            <a:ext cx="7876155"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3728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060704"/>
            <a:ext cx="2755392" cy="1280160"/>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060704"/>
            <a:ext cx="2755392" cy="1280160"/>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234086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060704"/>
            <a:ext cx="2755392" cy="1280160"/>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2834640"/>
            <a:ext cx="2755392" cy="1280160"/>
          </a:xfrm>
          <a:prstGeom prst="rect">
            <a:avLst/>
          </a:prstGeom>
          <a:solidFill>
            <a:srgbClr val="97C5EB"/>
          </a:solidFill>
        </p:spPr>
        <p:txBody>
          <a:bodyPr/>
          <a:lstStyle/>
          <a:p>
            <a:endParaRPr lang="en-US" dirty="0"/>
          </a:p>
        </p:txBody>
      </p:sp>
      <p:sp>
        <p:nvSpPr>
          <p:cNvPr id="41" name="Content Placeholder 2"/>
          <p:cNvSpPr>
            <a:spLocks noGrp="1"/>
          </p:cNvSpPr>
          <p:nvPr>
            <p:ph idx="28"/>
          </p:nvPr>
        </p:nvSpPr>
        <p:spPr>
          <a:xfrm>
            <a:off x="6096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2" name="Picture Placeholder 7"/>
          <p:cNvSpPr>
            <a:spLocks noGrp="1"/>
          </p:cNvSpPr>
          <p:nvPr>
            <p:ph type="pic" sz="quarter" idx="29"/>
          </p:nvPr>
        </p:nvSpPr>
        <p:spPr>
          <a:xfrm>
            <a:off x="621792" y="4617720"/>
            <a:ext cx="2755392" cy="1280160"/>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2834640"/>
            <a:ext cx="2755392" cy="1280160"/>
          </a:xfrm>
          <a:prstGeom prst="rect">
            <a:avLst/>
          </a:prstGeom>
          <a:solidFill>
            <a:srgbClr val="97C5EB"/>
          </a:solidFill>
        </p:spPr>
        <p:txBody>
          <a:bodyPr/>
          <a:lstStyle/>
          <a:p>
            <a:endParaRPr lang="en-US" dirty="0"/>
          </a:p>
        </p:txBody>
      </p:sp>
      <p:sp>
        <p:nvSpPr>
          <p:cNvPr id="49" name="Content Placeholder 2"/>
          <p:cNvSpPr>
            <a:spLocks noGrp="1"/>
          </p:cNvSpPr>
          <p:nvPr>
            <p:ph idx="32"/>
          </p:nvPr>
        </p:nvSpPr>
        <p:spPr>
          <a:xfrm>
            <a:off x="4730496"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0" name="Picture Placeholder 7"/>
          <p:cNvSpPr>
            <a:spLocks noGrp="1"/>
          </p:cNvSpPr>
          <p:nvPr>
            <p:ph type="pic" sz="quarter" idx="33"/>
          </p:nvPr>
        </p:nvSpPr>
        <p:spPr>
          <a:xfrm>
            <a:off x="4730496" y="4617720"/>
            <a:ext cx="2755392" cy="1280160"/>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4123944"/>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2834640"/>
            <a:ext cx="2755392" cy="1280160"/>
          </a:xfrm>
          <a:prstGeom prst="rect">
            <a:avLst/>
          </a:prstGeom>
          <a:solidFill>
            <a:srgbClr val="97C5EB"/>
          </a:solidFill>
        </p:spPr>
        <p:txBody>
          <a:bodyPr/>
          <a:lstStyle/>
          <a:p>
            <a:endParaRPr lang="en-US" dirty="0"/>
          </a:p>
        </p:txBody>
      </p:sp>
      <p:sp>
        <p:nvSpPr>
          <p:cNvPr id="53" name="Content Placeholder 2"/>
          <p:cNvSpPr>
            <a:spLocks noGrp="1"/>
          </p:cNvSpPr>
          <p:nvPr>
            <p:ph idx="36"/>
          </p:nvPr>
        </p:nvSpPr>
        <p:spPr>
          <a:xfrm>
            <a:off x="8839200" y="589788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4" name="Picture Placeholder 7"/>
          <p:cNvSpPr>
            <a:spLocks noGrp="1"/>
          </p:cNvSpPr>
          <p:nvPr>
            <p:ph type="pic" sz="quarter" idx="37"/>
          </p:nvPr>
        </p:nvSpPr>
        <p:spPr>
          <a:xfrm>
            <a:off x="8839200" y="4617720"/>
            <a:ext cx="2755392" cy="1280160"/>
          </a:xfrm>
          <a:prstGeom prst="rect">
            <a:avLst/>
          </a:prstGeom>
          <a:solidFill>
            <a:srgbClr val="97C5EB"/>
          </a:solidFill>
        </p:spPr>
        <p:txBody>
          <a:bodyPr/>
          <a:lstStyle/>
          <a:p>
            <a:endParaRPr lang="en-US" dirty="0"/>
          </a:p>
        </p:txBody>
      </p:sp>
      <p:sp>
        <p:nvSpPr>
          <p:cNvPr id="24"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312343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5" name="Slide Number Placeholder 4"/>
          <p:cNvSpPr>
            <a:spLocks noGrp="1"/>
          </p:cNvSpPr>
          <p:nvPr>
            <p:ph type="sldNum" sz="quarter" idx="37"/>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33932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600200"/>
            <a:ext cx="2755392" cy="1389888"/>
          </a:xfrm>
          <a:prstGeom prst="rect">
            <a:avLst/>
          </a:prstGeom>
          <a:solidFill>
            <a:srgbClr val="97C5EB"/>
          </a:solidFill>
        </p:spPr>
        <p:txBody>
          <a:bodyPr/>
          <a:lstStyle/>
          <a:p>
            <a:endParaRPr lang="en-US" dirty="0"/>
          </a:p>
        </p:txBody>
      </p:sp>
      <p:sp>
        <p:nvSpPr>
          <p:cNvPr id="31" name="Content Placeholder 2"/>
          <p:cNvSpPr>
            <a:spLocks noGrp="1"/>
          </p:cNvSpPr>
          <p:nvPr>
            <p:ph idx="18"/>
          </p:nvPr>
        </p:nvSpPr>
        <p:spPr>
          <a:xfrm>
            <a:off x="4718304"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2" name="Picture Placeholder 7"/>
          <p:cNvSpPr>
            <a:spLocks noGrp="1"/>
          </p:cNvSpPr>
          <p:nvPr>
            <p:ph type="pic" sz="quarter" idx="19"/>
          </p:nvPr>
        </p:nvSpPr>
        <p:spPr>
          <a:xfrm>
            <a:off x="4730496" y="1600200"/>
            <a:ext cx="2755392" cy="1389888"/>
          </a:xfrm>
          <a:prstGeom prst="rect">
            <a:avLst/>
          </a:prstGeom>
          <a:solidFill>
            <a:srgbClr val="97C5EB"/>
          </a:solidFill>
        </p:spPr>
        <p:txBody>
          <a:bodyPr/>
          <a:lstStyle/>
          <a:p>
            <a:endParaRPr lang="en-US" dirty="0"/>
          </a:p>
        </p:txBody>
      </p:sp>
      <p:sp>
        <p:nvSpPr>
          <p:cNvPr id="33" name="Content Placeholder 2"/>
          <p:cNvSpPr>
            <a:spLocks noGrp="1"/>
          </p:cNvSpPr>
          <p:nvPr>
            <p:ph idx="20"/>
          </p:nvPr>
        </p:nvSpPr>
        <p:spPr>
          <a:xfrm>
            <a:off x="8839200" y="3063240"/>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4" name="Picture Placeholder 7"/>
          <p:cNvSpPr>
            <a:spLocks noGrp="1"/>
          </p:cNvSpPr>
          <p:nvPr>
            <p:ph type="pic" sz="quarter" idx="21"/>
          </p:nvPr>
        </p:nvSpPr>
        <p:spPr>
          <a:xfrm>
            <a:off x="8839200" y="1600200"/>
            <a:ext cx="2755392" cy="1389888"/>
          </a:xfrm>
          <a:prstGeom prst="rect">
            <a:avLst/>
          </a:prstGeom>
          <a:solidFill>
            <a:srgbClr val="97C5EB"/>
          </a:solidFill>
        </p:spPr>
        <p:txBody>
          <a:bodyPr/>
          <a:lstStyle/>
          <a:p>
            <a:endParaRPr lang="en-US" dirty="0"/>
          </a:p>
        </p:txBody>
      </p:sp>
      <p:sp>
        <p:nvSpPr>
          <p:cNvPr id="35" name="Content Placeholder 2"/>
          <p:cNvSpPr>
            <a:spLocks noGrp="1"/>
          </p:cNvSpPr>
          <p:nvPr>
            <p:ph idx="22"/>
          </p:nvPr>
        </p:nvSpPr>
        <p:spPr>
          <a:xfrm>
            <a:off x="6096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6" name="Picture Placeholder 7"/>
          <p:cNvSpPr>
            <a:spLocks noGrp="1"/>
          </p:cNvSpPr>
          <p:nvPr>
            <p:ph type="pic" sz="quarter" idx="23"/>
          </p:nvPr>
        </p:nvSpPr>
        <p:spPr>
          <a:xfrm>
            <a:off x="621792" y="3648456"/>
            <a:ext cx="2755392" cy="1389888"/>
          </a:xfrm>
          <a:prstGeom prst="rect">
            <a:avLst/>
          </a:prstGeom>
          <a:solidFill>
            <a:srgbClr val="97C5EB"/>
          </a:solidFill>
        </p:spPr>
        <p:txBody>
          <a:bodyPr/>
          <a:lstStyle/>
          <a:p>
            <a:endParaRPr lang="en-US" dirty="0"/>
          </a:p>
        </p:txBody>
      </p:sp>
      <p:sp>
        <p:nvSpPr>
          <p:cNvPr id="47" name="Content Placeholder 2"/>
          <p:cNvSpPr>
            <a:spLocks noGrp="1"/>
          </p:cNvSpPr>
          <p:nvPr>
            <p:ph idx="30"/>
          </p:nvPr>
        </p:nvSpPr>
        <p:spPr>
          <a:xfrm>
            <a:off x="4730496"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8" name="Picture Placeholder 7"/>
          <p:cNvSpPr>
            <a:spLocks noGrp="1"/>
          </p:cNvSpPr>
          <p:nvPr>
            <p:ph type="pic" sz="quarter" idx="31"/>
          </p:nvPr>
        </p:nvSpPr>
        <p:spPr>
          <a:xfrm>
            <a:off x="4730496" y="3648456"/>
            <a:ext cx="2755392" cy="1389888"/>
          </a:xfrm>
          <a:prstGeom prst="rect">
            <a:avLst/>
          </a:prstGeom>
          <a:solidFill>
            <a:srgbClr val="97C5EB"/>
          </a:solidFill>
        </p:spPr>
        <p:txBody>
          <a:bodyPr/>
          <a:lstStyle/>
          <a:p>
            <a:endParaRPr lang="en-US" dirty="0"/>
          </a:p>
        </p:txBody>
      </p:sp>
      <p:sp>
        <p:nvSpPr>
          <p:cNvPr id="51" name="Content Placeholder 2"/>
          <p:cNvSpPr>
            <a:spLocks noGrp="1"/>
          </p:cNvSpPr>
          <p:nvPr>
            <p:ph idx="34"/>
          </p:nvPr>
        </p:nvSpPr>
        <p:spPr>
          <a:xfrm>
            <a:off x="8839200" y="5102352"/>
            <a:ext cx="2767584" cy="155448"/>
          </a:xfrm>
          <a:prstGeom prst="rect">
            <a:avLst/>
          </a:prstGeo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2" name="Picture Placeholder 7"/>
          <p:cNvSpPr>
            <a:spLocks noGrp="1"/>
          </p:cNvSpPr>
          <p:nvPr>
            <p:ph type="pic" sz="quarter" idx="35"/>
          </p:nvPr>
        </p:nvSpPr>
        <p:spPr>
          <a:xfrm>
            <a:off x="8839200" y="3648456"/>
            <a:ext cx="2755392" cy="1389888"/>
          </a:xfrm>
          <a:prstGeom prst="rect">
            <a:avLst/>
          </a:prstGeom>
          <a:solidFill>
            <a:srgbClr val="97C5EB"/>
          </a:solidFill>
        </p:spPr>
        <p:txBody>
          <a:bodyPr/>
          <a:lstStyle/>
          <a:p>
            <a:endParaRPr lang="en-US" dirty="0"/>
          </a:p>
        </p:txBody>
      </p:sp>
      <p:sp>
        <p:nvSpPr>
          <p:cNvPr id="18"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303473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5" name="Slide Number Placeholder 4"/>
          <p:cNvSpPr>
            <a:spLocks noGrp="1"/>
          </p:cNvSpPr>
          <p:nvPr>
            <p:ph type="sldNum" sz="quarter" idx="16"/>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124677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613833" y="320043"/>
            <a:ext cx="10972800" cy="37856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609600" y="4352544"/>
            <a:ext cx="10972800" cy="131112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609600" y="621795"/>
            <a:ext cx="10972800" cy="323165"/>
          </a:xfrm>
          <a:prstGeom prst="rect">
            <a:avLst/>
          </a:prstGeo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09600" y="1600200"/>
            <a:ext cx="5364480" cy="2377440"/>
          </a:xfrm>
          <a:prstGeom prst="rect">
            <a:avLst/>
          </a:prstGeom>
          <a:solidFill>
            <a:srgbClr val="97C5EB"/>
          </a:solidFill>
        </p:spPr>
        <p:txBody>
          <a:bodyPr/>
          <a:lstStyle/>
          <a:p>
            <a:endParaRPr lang="en-US"/>
          </a:p>
        </p:txBody>
      </p:sp>
      <p:sp>
        <p:nvSpPr>
          <p:cNvPr id="9" name="Picture Placeholder 7"/>
          <p:cNvSpPr>
            <a:spLocks noGrp="1"/>
          </p:cNvSpPr>
          <p:nvPr>
            <p:ph type="pic" sz="quarter" idx="14"/>
          </p:nvPr>
        </p:nvSpPr>
        <p:spPr>
          <a:xfrm>
            <a:off x="6242304" y="1600200"/>
            <a:ext cx="5364480" cy="2377440"/>
          </a:xfrm>
          <a:prstGeom prst="rect">
            <a:avLst/>
          </a:prstGeom>
          <a:solidFill>
            <a:srgbClr val="97C5EB"/>
          </a:solidFill>
        </p:spPr>
        <p:txBody>
          <a:bodyPr/>
          <a:lstStyle/>
          <a:p>
            <a:endParaRPr lang="en-US"/>
          </a:p>
        </p:txBody>
      </p:sp>
      <p:sp>
        <p:nvSpPr>
          <p:cNvPr id="10" name="Text Placeholder 8"/>
          <p:cNvSpPr>
            <a:spLocks noGrp="1"/>
          </p:cNvSpPr>
          <p:nvPr>
            <p:ph type="body" sz="quarter" idx="38" hasCustomPrompt="1"/>
          </p:nvPr>
        </p:nvSpPr>
        <p:spPr>
          <a:xfrm>
            <a:off x="613833" y="6159484"/>
            <a:ext cx="10997184" cy="369332"/>
          </a:xfrm>
          <a:prstGeom prst="rect">
            <a:avLst/>
          </a:prstGeo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5" name="Slide Number Placeholder 4"/>
          <p:cNvSpPr>
            <a:spLocks noGrp="1"/>
          </p:cNvSpPr>
          <p:nvPr>
            <p:ph type="sldNum" sz="quarter" idx="40"/>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902008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2020 Boeing. All rights reserved.</a:t>
            </a:r>
          </a:p>
        </p:txBody>
      </p:sp>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150269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a:solidFill>
                  <a:srgbClr val="FFFFFF">
                    <a:lumMod val="50000"/>
                  </a:srgbClr>
                </a:solidFill>
              </a:rPr>
              <a:t>Author, </a:t>
            </a:r>
            <a:fld id="{D72BAC86-7CA1-47DD-8EAD-39EA91178256}" type="datetime1">
              <a:rPr lang="en-US" smtClean="0">
                <a:solidFill>
                  <a:srgbClr val="FFFFFF">
                    <a:lumMod val="50000"/>
                  </a:srgbClr>
                </a:solidFill>
              </a:rPr>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a:t>‹#›</a:t>
            </a:fld>
            <a:endParaRPr lang="en-US" sz="1000" dirty="0">
              <a:solidFill>
                <a:srgbClr val="FFFFFF">
                  <a:lumMod val="50000"/>
                </a:srgbClr>
              </a:solidFill>
            </a:endParaRPr>
          </a:p>
        </p:txBody>
      </p:sp>
    </p:spTree>
    <p:extLst>
      <p:ext uri="{BB962C8B-B14F-4D97-AF65-F5344CB8AC3E}">
        <p14:creationId xmlns:p14="http://schemas.microsoft.com/office/powerpoint/2010/main" val="2413632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1"/>
            <a:ext cx="11314074"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1"/>
            <a:ext cx="11314074"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p:txBody>
          <a:bodyPr/>
          <a:lstStyle/>
          <a:p>
            <a:r>
              <a:rPr lang="en-US" dirty="0"/>
              <a:t>Author, </a:t>
            </a:r>
            <a:fld id="{D72BAC86-7CA1-47DD-8EAD-39EA91178256}" type="datetime1">
              <a:rPr lang="en-US" smtClean="0"/>
              <a:pPr/>
              <a:t>5/5/2023</a:t>
            </a:fld>
            <a:r>
              <a:rPr lang="en-US" dirty="0"/>
              <a:t>, Filename.ppt</a:t>
            </a:r>
            <a:r>
              <a:rPr lang="en-US" sz="800" dirty="0"/>
              <a:t> </a:t>
            </a:r>
            <a:r>
              <a:rPr lang="en-US" sz="1000" dirty="0"/>
              <a:t>| </a:t>
            </a:r>
            <a:fld id="{689318A1-174D-4DEE-8106-03A37B9BCF15}" type="slidenum">
              <a:rPr lang="en-US" sz="1000" smtClean="0"/>
              <a:pPr/>
              <a:t>‹#›</a:t>
            </a:fld>
            <a:endParaRPr lang="en-US" sz="1000" dirty="0"/>
          </a:p>
        </p:txBody>
      </p:sp>
      <p:sp>
        <p:nvSpPr>
          <p:cNvPr id="4" name="Footer Placeholder 3"/>
          <p:cNvSpPr>
            <a:spLocks noGrp="1"/>
          </p:cNvSpPr>
          <p:nvPr>
            <p:ph type="ftr" sz="quarter" idx="15"/>
          </p:nvPr>
        </p:nvSpPr>
        <p:spPr/>
        <p:txBody>
          <a:bodyPr/>
          <a:lstStyle/>
          <a:p>
            <a:r>
              <a:rPr lang="en-US" dirty="0"/>
              <a:t>BOEING PROPRIETARY</a:t>
            </a:r>
          </a:p>
        </p:txBody>
      </p:sp>
      <p:sp>
        <p:nvSpPr>
          <p:cNvPr id="8" name="Content Placeholder 5"/>
          <p:cNvSpPr>
            <a:spLocks noGrp="1"/>
          </p:cNvSpPr>
          <p:nvPr>
            <p:ph sz="quarter" idx="16"/>
          </p:nvPr>
        </p:nvSpPr>
        <p:spPr>
          <a:xfrm>
            <a:off x="405489" y="1283209"/>
            <a:ext cx="11314074"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98385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6" name="Content Placeholder 2"/>
          <p:cNvSpPr>
            <a:spLocks noGrp="1"/>
          </p:cNvSpPr>
          <p:nvPr>
            <p:ph idx="1"/>
          </p:nvPr>
        </p:nvSpPr>
        <p:spPr>
          <a:xfrm>
            <a:off x="6096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7" name="Picture Placeholder 7"/>
          <p:cNvSpPr>
            <a:spLocks noGrp="1"/>
          </p:cNvSpPr>
          <p:nvPr>
            <p:ph type="pic" sz="quarter" idx="13"/>
          </p:nvPr>
        </p:nvSpPr>
        <p:spPr>
          <a:xfrm>
            <a:off x="621792" y="1292315"/>
            <a:ext cx="2755392" cy="276999"/>
          </a:xfrm>
          <a:solidFill>
            <a:srgbClr val="97C5EB"/>
          </a:solidFill>
        </p:spPr>
        <p:txBody>
          <a:bodyPr/>
          <a:lstStyle/>
          <a:p>
            <a:endParaRPr lang="en-US" dirty="0"/>
          </a:p>
        </p:txBody>
      </p:sp>
      <p:sp>
        <p:nvSpPr>
          <p:cNvPr id="28" name="Content Placeholder 2"/>
          <p:cNvSpPr>
            <a:spLocks noGrp="1"/>
          </p:cNvSpPr>
          <p:nvPr>
            <p:ph idx="18"/>
          </p:nvPr>
        </p:nvSpPr>
        <p:spPr>
          <a:xfrm>
            <a:off x="4718304"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5"/>
            <a:ext cx="2755392" cy="276999"/>
          </a:xfrm>
          <a:solidFill>
            <a:srgbClr val="97C5EB"/>
          </a:solidFill>
        </p:spPr>
        <p:txBody>
          <a:bodyPr/>
          <a:lstStyle/>
          <a:p>
            <a:endParaRPr lang="en-US" dirty="0"/>
          </a:p>
        </p:txBody>
      </p:sp>
      <p:sp>
        <p:nvSpPr>
          <p:cNvPr id="30" name="Content Placeholder 2"/>
          <p:cNvSpPr>
            <a:spLocks noGrp="1"/>
          </p:cNvSpPr>
          <p:nvPr>
            <p:ph idx="20"/>
          </p:nvPr>
        </p:nvSpPr>
        <p:spPr>
          <a:xfrm>
            <a:off x="8839200" y="268220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5"/>
            <a:ext cx="2755392" cy="276999"/>
          </a:xfrm>
          <a:solidFill>
            <a:srgbClr val="97C5EB"/>
          </a:solidFill>
        </p:spPr>
        <p:txBody>
          <a:bodyPr/>
          <a:lstStyle/>
          <a:p>
            <a:endParaRPr lang="en-US" dirty="0"/>
          </a:p>
        </p:txBody>
      </p:sp>
      <p:sp>
        <p:nvSpPr>
          <p:cNvPr id="38" name="Content Placeholder 2"/>
          <p:cNvSpPr>
            <a:spLocks noGrp="1"/>
          </p:cNvSpPr>
          <p:nvPr>
            <p:ph idx="22"/>
          </p:nvPr>
        </p:nvSpPr>
        <p:spPr>
          <a:xfrm>
            <a:off x="6096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9" name="Picture Placeholder 7"/>
          <p:cNvSpPr>
            <a:spLocks noGrp="1"/>
          </p:cNvSpPr>
          <p:nvPr>
            <p:ph type="pic" sz="quarter" idx="23"/>
          </p:nvPr>
        </p:nvSpPr>
        <p:spPr>
          <a:xfrm>
            <a:off x="621792" y="2945131"/>
            <a:ext cx="2755392" cy="276999"/>
          </a:xfrm>
          <a:solidFill>
            <a:srgbClr val="97C5EB"/>
          </a:solidFill>
        </p:spPr>
        <p:txBody>
          <a:bodyPr/>
          <a:lstStyle/>
          <a:p>
            <a:endParaRPr lang="en-US" dirty="0"/>
          </a:p>
        </p:txBody>
      </p:sp>
      <p:sp>
        <p:nvSpPr>
          <p:cNvPr id="40" name="Content Placeholder 2"/>
          <p:cNvSpPr>
            <a:spLocks noGrp="1"/>
          </p:cNvSpPr>
          <p:nvPr>
            <p:ph idx="30"/>
          </p:nvPr>
        </p:nvSpPr>
        <p:spPr>
          <a:xfrm>
            <a:off x="4730496"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1"/>
            <a:ext cx="2755392" cy="276999"/>
          </a:xfrm>
          <a:solidFill>
            <a:srgbClr val="97C5EB"/>
          </a:solidFill>
        </p:spPr>
        <p:txBody>
          <a:bodyPr/>
          <a:lstStyle/>
          <a:p>
            <a:endParaRPr lang="en-US" dirty="0"/>
          </a:p>
        </p:txBody>
      </p:sp>
      <p:sp>
        <p:nvSpPr>
          <p:cNvPr id="44" name="Content Placeholder 2"/>
          <p:cNvSpPr>
            <a:spLocks noGrp="1"/>
          </p:cNvSpPr>
          <p:nvPr>
            <p:ph idx="32"/>
          </p:nvPr>
        </p:nvSpPr>
        <p:spPr>
          <a:xfrm>
            <a:off x="4730496"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5" name="Content Placeholder 2"/>
          <p:cNvSpPr>
            <a:spLocks noGrp="1"/>
          </p:cNvSpPr>
          <p:nvPr>
            <p:ph idx="34"/>
          </p:nvPr>
        </p:nvSpPr>
        <p:spPr>
          <a:xfrm>
            <a:off x="8839200" y="434416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1"/>
            <a:ext cx="2755392" cy="276999"/>
          </a:xfrm>
          <a:solidFill>
            <a:srgbClr val="97C5EB"/>
          </a:solidFill>
        </p:spPr>
        <p:txBody>
          <a:bodyPr/>
          <a:lstStyle/>
          <a:p>
            <a:endParaRPr lang="en-US" dirty="0"/>
          </a:p>
        </p:txBody>
      </p:sp>
      <p:sp>
        <p:nvSpPr>
          <p:cNvPr id="55" name="Content Placeholder 2"/>
          <p:cNvSpPr>
            <a:spLocks noGrp="1"/>
          </p:cNvSpPr>
          <p:nvPr>
            <p:ph idx="36"/>
          </p:nvPr>
        </p:nvSpPr>
        <p:spPr>
          <a:xfrm>
            <a:off x="8839200" y="5990480"/>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48"/>
            <a:ext cx="2755392" cy="276999"/>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48"/>
            <a:ext cx="2755392" cy="276999"/>
          </a:xfrm>
          <a:solidFill>
            <a:srgbClr val="97C5EB"/>
          </a:solidFill>
        </p:spPr>
        <p:txBody>
          <a:bodyPr/>
          <a:lstStyle/>
          <a:p>
            <a:endParaRPr lang="en-US" dirty="0"/>
          </a:p>
        </p:txBody>
      </p:sp>
    </p:spTree>
    <p:extLst>
      <p:ext uri="{BB962C8B-B14F-4D97-AF65-F5344CB8AC3E}">
        <p14:creationId xmlns:p14="http://schemas.microsoft.com/office/powerpoint/2010/main" val="2038310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21" name="Content Placeholder 2"/>
          <p:cNvSpPr>
            <a:spLocks noGrp="1"/>
          </p:cNvSpPr>
          <p:nvPr>
            <p:ph idx="1"/>
          </p:nvPr>
        </p:nvSpPr>
        <p:spPr>
          <a:xfrm>
            <a:off x="609600"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3"/>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5"/>
            <a:ext cx="2767584" cy="124650"/>
          </a:xfrm>
        </p:spPr>
        <p:txBody>
          <a:bodyPr/>
          <a:lstStyle>
            <a:lvl1pPr algn="l">
              <a:defRPr sz="900" b="1"/>
            </a:lvl1pPr>
            <a:lvl2pPr marL="0" indent="0">
              <a:buNone/>
              <a:defRPr sz="900" b="0"/>
            </a:lvl2pPr>
            <a:lvl3pPr>
              <a:defRPr sz="900" b="0"/>
            </a:lvl3pPr>
            <a:lvl4pPr>
              <a:defRPr sz="900"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314507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3" name="Content Placeholder 2"/>
          <p:cNvSpPr>
            <a:spLocks noGrp="1"/>
          </p:cNvSpPr>
          <p:nvPr>
            <p:ph idx="1"/>
          </p:nvPr>
        </p:nvSpPr>
        <p:spPr>
          <a:xfrm>
            <a:off x="411588" y="4352544"/>
            <a:ext cx="10972800" cy="1311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3"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63994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6"/>
          <p:cNvSpPr>
            <a:spLocks noChangeArrowheads="1"/>
          </p:cNvSpPr>
          <p:nvPr userDrawn="1"/>
        </p:nvSpPr>
        <p:spPr bwMode="auto">
          <a:xfrm>
            <a:off x="586318"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77667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133945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with Banner">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Tree>
    <p:extLst>
      <p:ext uri="{BB962C8B-B14F-4D97-AF65-F5344CB8AC3E}">
        <p14:creationId xmlns:p14="http://schemas.microsoft.com/office/powerpoint/2010/main" val="348876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3_Title Slide">
    <p:spTree>
      <p:nvGrpSpPr>
        <p:cNvPr id="1" name=""/>
        <p:cNvGrpSpPr/>
        <p:nvPr/>
      </p:nvGrpSpPr>
      <p:grpSpPr>
        <a:xfrm>
          <a:off x="0" y="0"/>
          <a:ext cx="0" cy="0"/>
          <a:chOff x="0" y="0"/>
          <a:chExt cx="0" cy="0"/>
        </a:xfrm>
      </p:grpSpPr>
      <p:pic>
        <p:nvPicPr>
          <p:cNvPr id="13" name="Picture 53" descr="Boeing_RGBblue_standard"/>
          <p:cNvPicPr preferRelativeResize="0">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535518" y="361953"/>
            <a:ext cx="2451100" cy="442913"/>
          </a:xfrm>
          <a:prstGeom prst="rect">
            <a:avLst/>
          </a:prstGeom>
          <a:noFill/>
        </p:spPr>
      </p:pic>
      <p:sp>
        <p:nvSpPr>
          <p:cNvPr id="12" name="Rectangle 11"/>
          <p:cNvSpPr/>
          <p:nvPr userDrawn="1"/>
        </p:nvSpPr>
        <p:spPr>
          <a:xfrm>
            <a:off x="0" y="4585154"/>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264253" name="Rectangle 61"/>
          <p:cNvSpPr>
            <a:spLocks noChangeArrowheads="1"/>
          </p:cNvSpPr>
          <p:nvPr userDrawn="1"/>
        </p:nvSpPr>
        <p:spPr bwMode="auto">
          <a:xfrm>
            <a:off x="586318" y="6658300"/>
            <a:ext cx="2753783" cy="110800"/>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solidFill>
              </a:rPr>
              <a:t>Copyright © 2023 Boeing. All rights reserved.</a:t>
            </a:r>
          </a:p>
        </p:txBody>
      </p:sp>
      <p:sp>
        <p:nvSpPr>
          <p:cNvPr id="62" name="Title 1"/>
          <p:cNvSpPr>
            <a:spLocks noGrp="1"/>
          </p:cNvSpPr>
          <p:nvPr>
            <p:ph type="ctrTitle" sz="quarter"/>
          </p:nvPr>
        </p:nvSpPr>
        <p:spPr>
          <a:xfrm>
            <a:off x="609600" y="2529450"/>
            <a:ext cx="10363200" cy="710964"/>
          </a:xfrm>
          <a:prstGeom prst="rect">
            <a:avLst/>
          </a:prstGeom>
        </p:spPr>
        <p:txBody>
          <a:bodyPr anchor="ctr" anchorCtr="0"/>
          <a:lstStyle>
            <a:lvl1pPr>
              <a:defRPr sz="4800" b="0">
                <a:solidFill>
                  <a:schemeClr val="tx2"/>
                </a:solidFill>
              </a:defRPr>
            </a:lvl1pPr>
          </a:lstStyle>
          <a:p>
            <a:r>
              <a:rPr lang="en-US" dirty="0"/>
              <a:t>Click to edit Master title style</a:t>
            </a:r>
          </a:p>
        </p:txBody>
      </p:sp>
      <p:sp>
        <p:nvSpPr>
          <p:cNvPr id="63" name="Subtitle 2"/>
          <p:cNvSpPr>
            <a:spLocks noGrp="1"/>
          </p:cNvSpPr>
          <p:nvPr>
            <p:ph type="subTitle" sz="quarter" idx="1"/>
          </p:nvPr>
        </p:nvSpPr>
        <p:spPr>
          <a:xfrm>
            <a:off x="609602" y="4666488"/>
            <a:ext cx="11002433" cy="387798"/>
          </a:xfrm>
          <a:prstGeom prst="rect">
            <a:avLst/>
          </a:prstGeom>
        </p:spPr>
        <p:txBody>
          <a:bodyPr/>
          <a:lstStyle>
            <a:lvl1pPr marL="0" indent="0">
              <a:buFontTx/>
              <a:buNone/>
              <a:defRPr sz="2800" b="0">
                <a:solidFill>
                  <a:schemeClr val="bg1"/>
                </a:solidFill>
              </a:defRPr>
            </a:lvl1pPr>
          </a:lstStyle>
          <a:p>
            <a:r>
              <a:rPr lang="en-US" dirty="0"/>
              <a:t>Click to edit Master subtitle style</a:t>
            </a:r>
          </a:p>
        </p:txBody>
      </p:sp>
      <p:sp>
        <p:nvSpPr>
          <p:cNvPr id="3" name="TextBox 2"/>
          <p:cNvSpPr txBox="1"/>
          <p:nvPr userDrawn="1"/>
        </p:nvSpPr>
        <p:spPr>
          <a:xfrm>
            <a:off x="4495219" y="539499"/>
            <a:ext cx="6401931" cy="564257"/>
          </a:xfrm>
          <a:prstGeom prst="rect">
            <a:avLst/>
          </a:prstGeom>
          <a:noFill/>
        </p:spPr>
        <p:txBody>
          <a:bodyPr wrap="square" lIns="91440" tIns="45720" rIns="91440" bIns="45720" rtlCol="0" anchor="t" anchorCtr="0">
            <a:spAutoFit/>
          </a:bodyPr>
          <a:lstStyle/>
          <a:p>
            <a:pPr algn="r" fontAlgn="base">
              <a:spcBef>
                <a:spcPct val="0"/>
              </a:spcBef>
              <a:spcAft>
                <a:spcPct val="0"/>
              </a:spcAft>
            </a:pPr>
            <a:r>
              <a:rPr lang="en-US" sz="1400" b="1" dirty="0">
                <a:solidFill>
                  <a:srgbClr val="0039A6"/>
                </a:solidFill>
              </a:rPr>
              <a:t>Information Technology </a:t>
            </a:r>
          </a:p>
          <a:p>
            <a:pPr algn="r" fontAlgn="base">
              <a:lnSpc>
                <a:spcPts val="2000"/>
              </a:lnSpc>
              <a:spcBef>
                <a:spcPct val="0"/>
              </a:spcBef>
              <a:spcAft>
                <a:spcPct val="0"/>
              </a:spcAft>
            </a:pPr>
            <a:r>
              <a:rPr lang="en-US" sz="1400" b="1" dirty="0">
                <a:solidFill>
                  <a:srgbClr val="0039A6"/>
                </a:solidFill>
              </a:rPr>
              <a:t>&amp; Data Analytics</a:t>
            </a:r>
          </a:p>
        </p:txBody>
      </p:sp>
      <p:sp>
        <p:nvSpPr>
          <p:cNvPr id="6" name="Footer Placeholder 5"/>
          <p:cNvSpPr>
            <a:spLocks noGrp="1"/>
          </p:cNvSpPr>
          <p:nvPr>
            <p:ph type="ftr" sz="quarter" idx="10"/>
          </p:nvPr>
        </p:nvSpPr>
        <p:spPr>
          <a:xfrm>
            <a:off x="3962400" y="6583680"/>
            <a:ext cx="3860800" cy="173736"/>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BOEING PROPRIETARY</a:t>
            </a:r>
          </a:p>
        </p:txBody>
      </p:sp>
      <p:sp>
        <p:nvSpPr>
          <p:cNvPr id="2" name="Slide Number Placeholder 1"/>
          <p:cNvSpPr>
            <a:spLocks noGrp="1"/>
          </p:cNvSpPr>
          <p:nvPr>
            <p:ph type="sldNum" sz="quarter" idx="11"/>
          </p:nvPr>
        </p:nvSpPr>
        <p:spPr>
          <a:xfrm>
            <a:off x="9260419" y="6532563"/>
            <a:ext cx="2377016" cy="246062"/>
          </a:xfrm>
          <a:prstGeom prst="rect">
            <a:avLst/>
          </a:prstGeom>
        </p:spPr>
        <p:txBody>
          <a:bodyPr/>
          <a:lstStyle>
            <a:lvl1pPr>
              <a:defRPr>
                <a:solidFill>
                  <a:schemeClr val="bg1"/>
                </a:solidFill>
              </a:defRPr>
            </a:lvl1pPr>
          </a:lstStyle>
          <a:p>
            <a:pPr fontAlgn="base">
              <a:spcBef>
                <a:spcPct val="0"/>
              </a:spcBef>
              <a:spcAft>
                <a:spcPct val="0"/>
              </a:spcAft>
            </a:pPr>
            <a:r>
              <a:rPr lang="en-US" dirty="0">
                <a:solidFill>
                  <a:srgbClr val="FFFFFF"/>
                </a:solidFill>
              </a:rPr>
              <a:t>Author, </a:t>
            </a:r>
            <a:fld id="{D72BAC86-7CA1-47DD-8EAD-39EA91178256}" type="datetime1">
              <a:rPr lang="en-US" smtClean="0">
                <a:solidFill>
                  <a:srgbClr val="FFFFFF"/>
                </a:solidFill>
              </a:rPr>
              <a:pPr fontAlgn="base">
                <a:spcBef>
                  <a:spcPct val="0"/>
                </a:spcBef>
                <a:spcAft>
                  <a:spcPct val="0"/>
                </a:spcAft>
              </a:pPr>
              <a:t>5/5/2023</a:t>
            </a:fld>
            <a:r>
              <a:rPr lang="en-US" dirty="0">
                <a:solidFill>
                  <a:srgbClr val="FFFFFF"/>
                </a:solidFill>
              </a:rPr>
              <a:t>, Filename.ppt </a:t>
            </a:r>
            <a:r>
              <a:rPr lang="en-US" sz="1000" dirty="0">
                <a:solidFill>
                  <a:srgbClr val="FFFFFF"/>
                </a:solidFill>
              </a:rPr>
              <a:t>| </a:t>
            </a:r>
            <a:fld id="{689318A1-174D-4DEE-8106-03A37B9BCF15}" type="slidenum">
              <a:rPr lang="en-US" sz="1000" smtClean="0">
                <a:solidFill>
                  <a:srgbClr val="FFFFFF"/>
                </a:solidFill>
              </a:rPr>
              <a:pPr fontAlgn="base">
                <a:spcBef>
                  <a:spcPct val="0"/>
                </a:spcBef>
                <a:spcAft>
                  <a:spcPct val="0"/>
                </a:spcAft>
              </a:pPr>
              <a:t>‹#›</a:t>
            </a:fld>
            <a:endParaRPr lang="en-US" sz="1000" dirty="0">
              <a:solidFill>
                <a:srgbClr val="FFFFFF"/>
              </a:solidFill>
            </a:endParaRPr>
          </a:p>
        </p:txBody>
      </p:sp>
    </p:spTree>
    <p:extLst>
      <p:ext uri="{BB962C8B-B14F-4D97-AF65-F5344CB8AC3E}">
        <p14:creationId xmlns:p14="http://schemas.microsoft.com/office/powerpoint/2010/main" val="2065657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8024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798913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05854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126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40114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79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3"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2279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29411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332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3"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208021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788" b="1" dirty="0">
                <a:solidFill>
                  <a:srgbClr val="FFFFFF"/>
                </a:solidFill>
              </a:rPr>
              <a:t>R</a:t>
            </a:r>
          </a:p>
        </p:txBody>
      </p:sp>
      <p:sp>
        <p:nvSpPr>
          <p:cNvPr id="10" name="TextBox 9"/>
          <p:cNvSpPr txBox="1"/>
          <p:nvPr userDrawn="1"/>
        </p:nvSpPr>
        <p:spPr>
          <a:xfrm>
            <a:off x="10017760" y="417364"/>
            <a:ext cx="1717040" cy="178960"/>
          </a:xfrm>
          <a:prstGeom prst="rect">
            <a:avLst/>
          </a:prstGeom>
          <a:noFill/>
        </p:spPr>
        <p:txBody>
          <a:bodyPr wrap="square" rtlCol="0">
            <a:spAutoFit/>
          </a:bodyPr>
          <a:lstStyle/>
          <a:p>
            <a:pPr fontAlgn="base">
              <a:spcBef>
                <a:spcPct val="0"/>
              </a:spcBef>
              <a:spcAft>
                <a:spcPct val="0"/>
              </a:spcAft>
            </a:pPr>
            <a:r>
              <a:rPr lang="en-US" sz="563"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658107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0972800"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684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0"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5223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8"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08584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572894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70767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349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7181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23229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Content Placeholder 5"/>
          <p:cNvSpPr>
            <a:spLocks noGrp="1"/>
          </p:cNvSpPr>
          <p:nvPr>
            <p:ph sz="quarter" idx="17"/>
          </p:nvPr>
        </p:nvSpPr>
        <p:spPr>
          <a:xfrm>
            <a:off x="405488"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40315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61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9362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7270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5"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5"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7238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1" name="Text Placeholder 8"/>
          <p:cNvSpPr>
            <a:spLocks noGrp="1"/>
          </p:cNvSpPr>
          <p:nvPr>
            <p:ph type="body" sz="quarter" idx="15"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5"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5"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92" y="1283210"/>
            <a:ext cx="671885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83598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112476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9" y="3931921"/>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9" name="Text Placeholder 8"/>
          <p:cNvSpPr>
            <a:spLocks noGrp="1"/>
          </p:cNvSpPr>
          <p:nvPr>
            <p:ph type="body" sz="quarter" idx="14"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0"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400639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2"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7"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9"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667803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0" name="Picture Placeholder 7"/>
          <p:cNvSpPr>
            <a:spLocks noGrp="1"/>
          </p:cNvSpPr>
          <p:nvPr>
            <p:ph type="pic" sz="quarter" idx="25"/>
          </p:nvPr>
        </p:nvSpPr>
        <p:spPr>
          <a:xfrm>
            <a:off x="6327648"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27"/>
          </p:nvPr>
        </p:nvSpPr>
        <p:spPr>
          <a:xfrm>
            <a:off x="6327648"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29"/>
          </p:nvPr>
        </p:nvSpPr>
        <p:spPr>
          <a:xfrm>
            <a:off x="6327648"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4"/>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700"/>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6"/>
            <a:ext cx="2389632"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31" name="Text Placeholder 8"/>
          <p:cNvSpPr>
            <a:spLocks noGrp="1"/>
          </p:cNvSpPr>
          <p:nvPr>
            <p:ph type="body" sz="quarter" idx="36"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283904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20771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dirty="0">
                <a:solidFill>
                  <a:srgbClr val="FFFFFF"/>
                </a:solidFill>
              </a:rPr>
              <a:t>R</a:t>
            </a:r>
          </a:p>
        </p:txBody>
      </p:sp>
      <p:sp>
        <p:nvSpPr>
          <p:cNvPr id="10" name="TextBox 9"/>
          <p:cNvSpPr txBox="1"/>
          <p:nvPr userDrawn="1"/>
        </p:nvSpPr>
        <p:spPr>
          <a:xfrm>
            <a:off x="10017760" y="417366"/>
            <a:ext cx="1717040" cy="246221"/>
          </a:xfrm>
          <a:prstGeom prst="rect">
            <a:avLst/>
          </a:prstGeom>
          <a:noFill/>
        </p:spPr>
        <p:txBody>
          <a:bodyPr wrap="square" rtlCol="0">
            <a:spAutoFit/>
          </a:bodyPr>
          <a:lstStyle/>
          <a:p>
            <a:pPr fontAlgn="base">
              <a:spcBef>
                <a:spcPct val="0"/>
              </a:spcBef>
              <a:spcAft>
                <a:spcPct val="0"/>
              </a:spcAft>
            </a:pPr>
            <a:r>
              <a:rPr lang="en-US" sz="100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4"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7312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2"/>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2" name="Text Placeholder 8"/>
          <p:cNvSpPr>
            <a:spLocks noGrp="1"/>
          </p:cNvSpPr>
          <p:nvPr>
            <p:ph type="body" sz="quarter" idx="36" hasCustomPrompt="1"/>
          </p:nvPr>
        </p:nvSpPr>
        <p:spPr>
          <a:xfrm>
            <a:off x="458911" y="6280672"/>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08270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3"/>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3956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25"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5" name="Content Placeholder 2"/>
          <p:cNvSpPr>
            <a:spLocks noGrp="1"/>
          </p:cNvSpPr>
          <p:nvPr>
            <p:ph idx="34"/>
          </p:nvPr>
        </p:nvSpPr>
        <p:spPr>
          <a:xfrm>
            <a:off x="8839200" y="434416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4"/>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5138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7" name="Text Placeholder 6"/>
          <p:cNvSpPr>
            <a:spLocks noGrp="1"/>
          </p:cNvSpPr>
          <p:nvPr>
            <p:ph type="body" sz="quarter" idx="12"/>
          </p:nvPr>
        </p:nvSpPr>
        <p:spPr>
          <a:xfrm>
            <a:off x="448173" y="777240"/>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53667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8" name="Text Placeholder 8"/>
          <p:cNvSpPr>
            <a:spLocks noGrp="1"/>
          </p:cNvSpPr>
          <p:nvPr>
            <p:ph type="body" sz="quarter" idx="38" hasCustomPrompt="1"/>
          </p:nvPr>
        </p:nvSpPr>
        <p:spPr>
          <a:xfrm>
            <a:off x="460749" y="6280672"/>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7"/>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9"/>
            <a:ext cx="2767584" cy="70084"/>
          </a:xfrm>
        </p:spPr>
        <p:txBody>
          <a:bodyPr/>
          <a:lstStyle>
            <a:lvl1pPr algn="l">
              <a:defRPr sz="506" b="1"/>
            </a:lvl1pPr>
            <a:lvl2pPr marL="0" indent="0">
              <a:buNone/>
              <a:defRPr sz="506" b="0"/>
            </a:lvl2pPr>
            <a:lvl3pPr>
              <a:defRPr sz="506" b="0"/>
            </a:lvl3pPr>
            <a:lvl4pPr>
              <a:defRPr sz="506"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300596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Tree>
    <p:extLst>
      <p:ext uri="{BB962C8B-B14F-4D97-AF65-F5344CB8AC3E}">
        <p14:creationId xmlns:p14="http://schemas.microsoft.com/office/powerpoint/2010/main" val="821114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8" y="4352545"/>
            <a:ext cx="10972800"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1"/>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450" dirty="0">
                <a:solidFill>
                  <a:srgbClr val="000000"/>
                </a:solidFill>
              </a:rPr>
              <a:t> </a:t>
            </a:r>
            <a:r>
              <a:rPr lang="en-US" sz="563" dirty="0">
                <a:solidFill>
                  <a:srgbClr val="000000"/>
                </a:solidFill>
              </a:rPr>
              <a:t>| </a:t>
            </a:r>
            <a:fld id="{689318A1-174D-4DEE-8106-03A37B9BCF15}" type="slidenum">
              <a:rPr lang="en-US" sz="563">
                <a:solidFill>
                  <a:srgbClr val="000000"/>
                </a:solidFill>
              </a:rPr>
              <a:pPr fontAlgn="base">
                <a:spcBef>
                  <a:spcPct val="0"/>
                </a:spcBef>
                <a:spcAft>
                  <a:spcPct val="0"/>
                </a:spcAft>
              </a:pPr>
              <a:t>‹#›</a:t>
            </a:fld>
            <a:endParaRPr lang="en-US" sz="563" dirty="0">
              <a:solidFill>
                <a:srgbClr val="000000"/>
              </a:solidFill>
            </a:endParaRPr>
          </a:p>
        </p:txBody>
      </p:sp>
      <p:sp>
        <p:nvSpPr>
          <p:cNvPr id="10" name="Text Placeholder 8"/>
          <p:cNvSpPr>
            <a:spLocks noGrp="1"/>
          </p:cNvSpPr>
          <p:nvPr>
            <p:ph type="body" sz="quarter" idx="38" hasCustomPrompt="1"/>
          </p:nvPr>
        </p:nvSpPr>
        <p:spPr>
          <a:xfrm>
            <a:off x="458908" y="6280672"/>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2"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370728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3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3833" y="455517"/>
            <a:ext cx="10972800" cy="233141"/>
          </a:xfrm>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a:xfrm>
            <a:off x="633985" y="997037"/>
            <a:ext cx="10972800" cy="862159"/>
          </a:xfrm>
        </p:spPr>
        <p:txBody>
          <a:bodyPr/>
          <a:lstStyle>
            <a:lvl1pPr>
              <a:buNone/>
              <a:defRPr b="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Box 5"/>
          <p:cNvSpPr txBox="1"/>
          <p:nvPr userDrawn="1"/>
        </p:nvSpPr>
        <p:spPr>
          <a:xfrm>
            <a:off x="11059924" y="6572970"/>
            <a:ext cx="288862" cy="163763"/>
          </a:xfrm>
          <a:prstGeom prst="rect">
            <a:avLst/>
          </a:prstGeom>
          <a:noFill/>
        </p:spPr>
        <p:txBody>
          <a:bodyPr wrap="none" rtlCol="0">
            <a:spAutoFit/>
          </a:bodyPr>
          <a:lstStyle/>
          <a:p>
            <a:pPr fontAlgn="base">
              <a:spcBef>
                <a:spcPct val="0"/>
              </a:spcBef>
              <a:spcAft>
                <a:spcPct val="0"/>
              </a:spcAft>
            </a:pPr>
            <a:r>
              <a:rPr lang="en-US" sz="464" dirty="0">
                <a:solidFill>
                  <a:srgbClr val="FFFFFF">
                    <a:lumMod val="50000"/>
                  </a:srgbClr>
                </a:solidFill>
              </a:rPr>
              <a:t>I </a:t>
            </a:r>
            <a:fld id="{D17B4C29-8B43-4249-95EA-7BBF52FC90F9}" type="slidenum">
              <a:rPr lang="en-US" sz="464">
                <a:solidFill>
                  <a:srgbClr val="FFFFFF">
                    <a:lumMod val="50000"/>
                  </a:srgbClr>
                </a:solidFill>
              </a:rPr>
              <a:pPr fontAlgn="base">
                <a:spcBef>
                  <a:spcPct val="0"/>
                </a:spcBef>
                <a:spcAft>
                  <a:spcPct val="0"/>
                </a:spcAft>
              </a:pPr>
              <a:t>‹#›</a:t>
            </a:fld>
            <a:endParaRPr lang="en-US" sz="464" dirty="0">
              <a:solidFill>
                <a:srgbClr val="FFFFFF">
                  <a:lumMod val="50000"/>
                </a:srgbClr>
              </a:solidFill>
            </a:endParaRPr>
          </a:p>
        </p:txBody>
      </p:sp>
      <p:sp>
        <p:nvSpPr>
          <p:cNvPr id="7" name="TextBox 6"/>
          <p:cNvSpPr txBox="1"/>
          <p:nvPr userDrawn="1"/>
        </p:nvSpPr>
        <p:spPr>
          <a:xfrm>
            <a:off x="4277896" y="6596398"/>
            <a:ext cx="3657600" cy="160493"/>
          </a:xfrm>
          <a:prstGeom prst="rect">
            <a:avLst/>
          </a:prstGeom>
          <a:noFill/>
        </p:spPr>
        <p:txBody>
          <a:bodyPr wrap="square" rtlCol="0">
            <a:spAutoFit/>
          </a:bodyPr>
          <a:lstStyle/>
          <a:p>
            <a:pPr algn="ctr" fontAlgn="base">
              <a:spcBef>
                <a:spcPct val="0"/>
              </a:spcBef>
              <a:spcAft>
                <a:spcPct val="0"/>
              </a:spcAft>
            </a:pPr>
            <a:r>
              <a:rPr lang="en-US" sz="443" b="1" dirty="0">
                <a:solidFill>
                  <a:srgbClr val="000000"/>
                </a:solidFill>
              </a:rPr>
              <a:t>BOEING PROPRIETARY</a:t>
            </a:r>
          </a:p>
        </p:txBody>
      </p:sp>
    </p:spTree>
    <p:extLst>
      <p:ext uri="{BB962C8B-B14F-4D97-AF65-F5344CB8AC3E}">
        <p14:creationId xmlns:p14="http://schemas.microsoft.com/office/powerpoint/2010/main" val="188959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Content Placeholder 5"/>
          <p:cNvSpPr>
            <a:spLocks noGrp="1"/>
          </p:cNvSpPr>
          <p:nvPr>
            <p:ph sz="quarter" idx="16"/>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073015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7"/>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70384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2"/>
            <a:ext cx="10972800" cy="378565"/>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2"/>
            <a:ext cx="10972800"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1" y="493660"/>
            <a:ext cx="243840"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68" y="493660"/>
            <a:ext cx="243840"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69" y="493660"/>
            <a:ext cx="243840"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Content Placeholder 13"/>
          <p:cNvSpPr>
            <a:spLocks noGrp="1"/>
          </p:cNvSpPr>
          <p:nvPr>
            <p:ph sz="quarter" idx="18"/>
          </p:nvPr>
        </p:nvSpPr>
        <p:spPr>
          <a:xfrm>
            <a:off x="400155" y="1283210"/>
            <a:ext cx="11334527"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2828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3"/>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2455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8" name="Content Placeholder 5"/>
          <p:cNvSpPr>
            <a:spLocks noGrp="1"/>
          </p:cNvSpPr>
          <p:nvPr>
            <p:ph sz="quarter" idx="12"/>
          </p:nvPr>
        </p:nvSpPr>
        <p:spPr>
          <a:xfrm>
            <a:off x="405489" y="128321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324541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370736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14600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wo Content, Subtitl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3"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2022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1"/>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18523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with Tag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3"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Content Placeholder 5"/>
          <p:cNvSpPr>
            <a:spLocks noGrp="1"/>
          </p:cNvSpPr>
          <p:nvPr>
            <p:ph sz="quarter" idx="17"/>
          </p:nvPr>
        </p:nvSpPr>
        <p:spPr>
          <a:xfrm>
            <a:off x="405491"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11071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Title, Subtitle and Content + stoplight">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4" name="Rectangle 3"/>
          <p:cNvSpPr/>
          <p:nvPr userDrawn="1"/>
        </p:nvSpPr>
        <p:spPr>
          <a:xfrm>
            <a:off x="10119361" y="638343"/>
            <a:ext cx="426720" cy="292608"/>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G</a:t>
            </a:r>
          </a:p>
        </p:txBody>
      </p:sp>
      <p:sp>
        <p:nvSpPr>
          <p:cNvPr id="8" name="Rectangle 7"/>
          <p:cNvSpPr/>
          <p:nvPr userDrawn="1"/>
        </p:nvSpPr>
        <p:spPr>
          <a:xfrm>
            <a:off x="10647680" y="638343"/>
            <a:ext cx="426720" cy="292608"/>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ysClr val="windowText" lastClr="000000"/>
                </a:solidFill>
              </a:rPr>
              <a:t>Y</a:t>
            </a:r>
          </a:p>
        </p:txBody>
      </p:sp>
      <p:sp>
        <p:nvSpPr>
          <p:cNvPr id="9" name="Rectangle 8"/>
          <p:cNvSpPr/>
          <p:nvPr userDrawn="1"/>
        </p:nvSpPr>
        <p:spPr>
          <a:xfrm>
            <a:off x="11176001" y="638343"/>
            <a:ext cx="426720" cy="29260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050" b="1" dirty="0">
                <a:solidFill>
                  <a:srgbClr val="FFFFFF"/>
                </a:solidFill>
              </a:rPr>
              <a:t>R</a:t>
            </a:r>
          </a:p>
        </p:txBody>
      </p:sp>
      <p:sp>
        <p:nvSpPr>
          <p:cNvPr id="10" name="TextBox 9"/>
          <p:cNvSpPr txBox="1"/>
          <p:nvPr userDrawn="1"/>
        </p:nvSpPr>
        <p:spPr>
          <a:xfrm>
            <a:off x="10017760" y="417369"/>
            <a:ext cx="1717040" cy="207749"/>
          </a:xfrm>
          <a:prstGeom prst="rect">
            <a:avLst/>
          </a:prstGeom>
          <a:noFill/>
        </p:spPr>
        <p:txBody>
          <a:bodyPr wrap="square" rtlCol="0">
            <a:spAutoFit/>
          </a:bodyPr>
          <a:lstStyle/>
          <a:p>
            <a:pPr fontAlgn="base">
              <a:spcBef>
                <a:spcPct val="0"/>
              </a:spcBef>
              <a:spcAft>
                <a:spcPct val="0"/>
              </a:spcAft>
            </a:pPr>
            <a:r>
              <a:rPr lang="en-US" sz="750" dirty="0">
                <a:solidFill>
                  <a:srgbClr val="000000"/>
                </a:solidFill>
              </a:rPr>
              <a:t>Prev | Curr       YE</a:t>
            </a: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4"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9213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Title, Subtitle and Content + nav buttons">
    <p:spTree>
      <p:nvGrpSpPr>
        <p:cNvPr id="1" name=""/>
        <p:cNvGrpSpPr/>
        <p:nvPr/>
      </p:nvGrpSpPr>
      <p:grpSpPr>
        <a:xfrm>
          <a:off x="0" y="0"/>
          <a:ext cx="0" cy="0"/>
          <a:chOff x="0" y="0"/>
          <a:chExt cx="0" cy="0"/>
        </a:xfrm>
      </p:grpSpPr>
      <p:sp>
        <p:nvSpPr>
          <p:cNvPr id="2" name="Title 1"/>
          <p:cNvSpPr>
            <a:spLocks noGrp="1"/>
          </p:cNvSpPr>
          <p:nvPr>
            <p:ph type="title"/>
          </p:nvPr>
        </p:nvSpPr>
        <p:spPr>
          <a:xfrm>
            <a:off x="448176" y="457204"/>
            <a:ext cx="10972801"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6" y="777244"/>
            <a:ext cx="10972801"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1" name="Action Button: Back or Previous 10">
            <a:hlinkClick r:id="" action="ppaction://hlinkshowjump?jump=previousslide" highlightClick="1"/>
          </p:cNvPr>
          <p:cNvSpPr/>
          <p:nvPr userDrawn="1"/>
        </p:nvSpPr>
        <p:spPr>
          <a:xfrm>
            <a:off x="10728962" y="493660"/>
            <a:ext cx="243841" cy="182880"/>
          </a:xfrm>
          <a:prstGeom prst="actionButtonBackPrevious">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2" name="Action Button: Forward or Next 11">
            <a:hlinkClick r:id="" action="ppaction://hlinkshowjump?jump=nextslide" highlightClick="1"/>
          </p:cNvPr>
          <p:cNvSpPr/>
          <p:nvPr userDrawn="1"/>
        </p:nvSpPr>
        <p:spPr>
          <a:xfrm>
            <a:off x="11326370" y="493660"/>
            <a:ext cx="243841" cy="182880"/>
          </a:xfrm>
          <a:prstGeom prst="actionButtonForwardNex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13" name="Action Button: Home 12">
            <a:hlinkClick r:id="" action="ppaction://hlinkshowjump?jump=firstslide" highlightClick="1"/>
          </p:cNvPr>
          <p:cNvSpPr/>
          <p:nvPr userDrawn="1"/>
        </p:nvSpPr>
        <p:spPr>
          <a:xfrm>
            <a:off x="11021570" y="493660"/>
            <a:ext cx="243841" cy="182880"/>
          </a:xfrm>
          <a:prstGeom prst="actionButtonHom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sp>
        <p:nvSpPr>
          <p:cNvPr id="5" name="Slide Number Placeholder 4"/>
          <p:cNvSpPr>
            <a:spLocks noGrp="1"/>
          </p:cNvSpPr>
          <p:nvPr>
            <p:ph type="sldNum" sz="quarter" idx="14"/>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13"/>
          <p:cNvSpPr>
            <a:spLocks noGrp="1"/>
          </p:cNvSpPr>
          <p:nvPr>
            <p:ph sz="quarter" idx="18"/>
          </p:nvPr>
        </p:nvSpPr>
        <p:spPr>
          <a:xfrm>
            <a:off x="400158" y="1283210"/>
            <a:ext cx="11334527"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2399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Subtitle and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10" name="Picture Placeholder 9"/>
          <p:cNvSpPr>
            <a:spLocks noGrp="1"/>
          </p:cNvSpPr>
          <p:nvPr>
            <p:ph type="pic" sz="quarter" idx="13"/>
          </p:nvPr>
        </p:nvSpPr>
        <p:spPr>
          <a:xfrm>
            <a:off x="1" y="1600199"/>
            <a:ext cx="12192000" cy="480060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99080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7"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9" name="Picture Placeholder 9"/>
          <p:cNvSpPr>
            <a:spLocks noGrp="1"/>
          </p:cNvSpPr>
          <p:nvPr>
            <p:ph type="pic" sz="quarter" idx="13"/>
          </p:nvPr>
        </p:nvSpPr>
        <p:spPr>
          <a:xfrm>
            <a:off x="0"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237031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Title, Subtitle, Picture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8"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9" name="Picture Placeholder 9"/>
          <p:cNvSpPr>
            <a:spLocks noGrp="1"/>
          </p:cNvSpPr>
          <p:nvPr>
            <p:ph type="pic" sz="quarter" idx="13"/>
          </p:nvPr>
        </p:nvSpPr>
        <p:spPr>
          <a:xfrm>
            <a:off x="1" y="1600199"/>
            <a:ext cx="12192000" cy="4480560"/>
          </a:xfrm>
          <a:solidFill>
            <a:srgbClr val="97C5EB"/>
          </a:solidFill>
        </p:spPr>
        <p:txBody>
          <a:bodyPr>
            <a:noAutofit/>
          </a:bodyPr>
          <a:lstStyle/>
          <a:p>
            <a:endParaRPr lang="en-US" dirty="0"/>
          </a:p>
        </p:txBody>
      </p:sp>
    </p:spTree>
    <p:extLst>
      <p:ext uri="{BB962C8B-B14F-4D97-AF65-F5344CB8AC3E}">
        <p14:creationId xmlns:p14="http://schemas.microsoft.com/office/powerpoint/2010/main" val="359393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two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458908" y="3872421"/>
            <a:ext cx="5487829" cy="2286000"/>
          </a:xfrm>
          <a:solidFill>
            <a:srgbClr val="97C5EB"/>
          </a:solidFill>
        </p:spPr>
        <p:txBody>
          <a:bodyPr>
            <a:noAutofit/>
          </a:bodyPr>
          <a:lstStyle/>
          <a:p>
            <a:endParaRPr lang="en-US" dirty="0"/>
          </a:p>
        </p:txBody>
      </p:sp>
      <p:sp>
        <p:nvSpPr>
          <p:cNvPr id="13" name="Content Placeholder 5"/>
          <p:cNvSpPr>
            <a:spLocks noGrp="1"/>
          </p:cNvSpPr>
          <p:nvPr>
            <p:ph sz="quarter" idx="18"/>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588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Picture Placeholder 9"/>
          <p:cNvSpPr>
            <a:spLocks noGrp="1"/>
          </p:cNvSpPr>
          <p:nvPr>
            <p:ph type="pic" sz="quarter" idx="13"/>
          </p:nvPr>
        </p:nvSpPr>
        <p:spPr>
          <a:xfrm>
            <a:off x="458908"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8"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5944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ubtitle and Rt content with one pic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Picture Placeholder 9"/>
          <p:cNvSpPr>
            <a:spLocks noGrp="1"/>
          </p:cNvSpPr>
          <p:nvPr>
            <p:ph type="pic" sz="quarter" idx="13"/>
          </p:nvPr>
        </p:nvSpPr>
        <p:spPr>
          <a:xfrm>
            <a:off x="458908" y="1287682"/>
            <a:ext cx="5487829" cy="4862597"/>
          </a:xfrm>
          <a:solidFill>
            <a:srgbClr val="97C5EB"/>
          </a:solidFill>
        </p:spPr>
        <p:txBody>
          <a:bodyPr>
            <a:noAutofit/>
          </a:bodyPr>
          <a:lstStyle/>
          <a:p>
            <a:endParaRPr lang="en-US" dirty="0"/>
          </a:p>
        </p:txBody>
      </p:sp>
      <p:sp>
        <p:nvSpPr>
          <p:cNvPr id="7"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11375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458908"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527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one pictur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6259556" y="1289304"/>
            <a:ext cx="5487829" cy="4864608"/>
          </a:xfrm>
          <a:solidFill>
            <a:srgbClr val="97C5EB"/>
          </a:solidFill>
        </p:spPr>
        <p:txBody>
          <a:bodyPr>
            <a:noAutofit/>
          </a:bodyPr>
          <a:lstStyle/>
          <a:p>
            <a:endParaRPr lang="en-US" dirty="0"/>
          </a:p>
        </p:txBody>
      </p:sp>
      <p:sp>
        <p:nvSpPr>
          <p:cNvPr id="6" name="Slide Number Placeholder 5"/>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7"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58676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Subtitle, Lf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9"/>
          <p:cNvSpPr>
            <a:spLocks noGrp="1"/>
          </p:cNvSpPr>
          <p:nvPr>
            <p:ph type="pic" sz="quarter" idx="13"/>
          </p:nvPr>
        </p:nvSpPr>
        <p:spPr>
          <a:xfrm>
            <a:off x="6259556" y="1289304"/>
            <a:ext cx="5487829" cy="4764024"/>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0208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2" name="Picture Placeholder 9"/>
          <p:cNvSpPr>
            <a:spLocks noGrp="1"/>
          </p:cNvSpPr>
          <p:nvPr>
            <p:ph type="pic" sz="quarter" idx="14"/>
          </p:nvPr>
        </p:nvSpPr>
        <p:spPr>
          <a:xfrm>
            <a:off x="6259556" y="3872421"/>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45306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Title, Subtitle, Lft Content, 2 pictures +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3"/>
          </p:nvPr>
        </p:nvSpPr>
        <p:spPr>
          <a:xfrm>
            <a:off x="6259556" y="1287682"/>
            <a:ext cx="5487829" cy="2286000"/>
          </a:xfrm>
          <a:solidFill>
            <a:srgbClr val="97C5EB"/>
          </a:solidFill>
        </p:spPr>
        <p:txBody>
          <a:bodyPr>
            <a:noAutofit/>
          </a:bodyPr>
          <a:lstStyle/>
          <a:p>
            <a:endParaRPr lang="en-US" dirty="0"/>
          </a:p>
        </p:txBody>
      </p:sp>
      <p:sp>
        <p:nvSpPr>
          <p:cNvPr id="13" name="Picture Placeholder 9"/>
          <p:cNvSpPr>
            <a:spLocks noGrp="1"/>
          </p:cNvSpPr>
          <p:nvPr>
            <p:ph type="pic" sz="quarter" idx="14"/>
          </p:nvPr>
        </p:nvSpPr>
        <p:spPr>
          <a:xfrm>
            <a:off x="6259556" y="3759687"/>
            <a:ext cx="5487829" cy="228600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411588" y="1283210"/>
            <a:ext cx="548782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74818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Subtitle and Lft content with 2 screen capture">
    <p:spTree>
      <p:nvGrpSpPr>
        <p:cNvPr id="1" name=""/>
        <p:cNvGrpSpPr/>
        <p:nvPr/>
      </p:nvGrpSpPr>
      <p:grpSpPr>
        <a:xfrm>
          <a:off x="0" y="0"/>
          <a:ext cx="0" cy="0"/>
          <a:chOff x="0" y="0"/>
          <a:chExt cx="0" cy="0"/>
        </a:xfrm>
      </p:grpSpPr>
      <p:sp>
        <p:nvSpPr>
          <p:cNvPr id="11" name="Picture Placeholder 9"/>
          <p:cNvSpPr>
            <a:spLocks noGrp="1"/>
          </p:cNvSpPr>
          <p:nvPr>
            <p:ph type="pic" sz="quarter" idx="18"/>
          </p:nvPr>
        </p:nvSpPr>
        <p:spPr>
          <a:xfrm>
            <a:off x="7392283" y="1287682"/>
            <a:ext cx="4355103" cy="2286000"/>
          </a:xfrm>
          <a:solidFill>
            <a:srgbClr val="97C5EB"/>
          </a:solidFill>
        </p:spPr>
        <p:txBody>
          <a:bodyPr>
            <a:noAutofit/>
          </a:bodyPr>
          <a:lstStyle/>
          <a:p>
            <a:endParaRPr lang="en-US" dirty="0"/>
          </a:p>
        </p:txBody>
      </p:sp>
      <p:sp>
        <p:nvSpPr>
          <p:cNvPr id="12" name="Picture Placeholder 9"/>
          <p:cNvSpPr>
            <a:spLocks noGrp="1"/>
          </p:cNvSpPr>
          <p:nvPr>
            <p:ph type="pic" sz="quarter" idx="19"/>
          </p:nvPr>
        </p:nvSpPr>
        <p:spPr>
          <a:xfrm>
            <a:off x="7392283" y="3872421"/>
            <a:ext cx="4355103" cy="2286000"/>
          </a:xfrm>
          <a:solidFill>
            <a:srgbClr val="97C5EB"/>
          </a:solidFill>
        </p:spPr>
        <p:txBody>
          <a:bodyPr>
            <a:noAutofit/>
          </a:bodyPr>
          <a:lstStyle/>
          <a:p>
            <a:endParaRPr lang="en-US" dirty="0"/>
          </a:p>
        </p:txBody>
      </p:sp>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87146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Content, two pic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3" name="Picture Placeholder 9"/>
          <p:cNvSpPr>
            <a:spLocks noGrp="1"/>
          </p:cNvSpPr>
          <p:nvPr>
            <p:ph type="pic" sz="quarter" idx="13"/>
          </p:nvPr>
        </p:nvSpPr>
        <p:spPr>
          <a:xfrm>
            <a:off x="458907" y="1287682"/>
            <a:ext cx="5487829" cy="2286000"/>
          </a:xfrm>
          <a:solidFill>
            <a:srgbClr val="97C5EB"/>
          </a:solidFill>
        </p:spPr>
        <p:txBody>
          <a:bodyPr>
            <a:noAutofit/>
          </a:bodyPr>
          <a:lstStyle/>
          <a:p>
            <a:endParaRPr lang="en-US" dirty="0"/>
          </a:p>
        </p:txBody>
      </p:sp>
      <p:sp>
        <p:nvSpPr>
          <p:cNvPr id="14" name="Picture Placeholder 9"/>
          <p:cNvSpPr>
            <a:spLocks noGrp="1"/>
          </p:cNvSpPr>
          <p:nvPr>
            <p:ph type="pic" sz="quarter" idx="14"/>
          </p:nvPr>
        </p:nvSpPr>
        <p:spPr>
          <a:xfrm>
            <a:off x="458907" y="3772213"/>
            <a:ext cx="5487829" cy="2286000"/>
          </a:xfrm>
          <a:solidFill>
            <a:srgbClr val="97C5EB"/>
          </a:solidFill>
        </p:spPr>
        <p:txBody>
          <a:bodyPr>
            <a:noAutofit/>
          </a:bodyPr>
          <a:lstStyle/>
          <a:p>
            <a:endParaRPr lang="en-US" dirty="0"/>
          </a:p>
        </p:txBody>
      </p:sp>
      <p:sp>
        <p:nvSpPr>
          <p:cNvPr id="15"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8279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2_Title, Subtitle, Lft Content, 2 screen captures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1" name="Text Placeholder 8"/>
          <p:cNvSpPr>
            <a:spLocks noGrp="1"/>
          </p:cNvSpPr>
          <p:nvPr>
            <p:ph type="body" sz="quarter" idx="15"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2" name="Picture Placeholder 9"/>
          <p:cNvSpPr>
            <a:spLocks noGrp="1"/>
          </p:cNvSpPr>
          <p:nvPr>
            <p:ph type="pic" sz="quarter" idx="19"/>
          </p:nvPr>
        </p:nvSpPr>
        <p:spPr>
          <a:xfrm>
            <a:off x="7392283" y="1287682"/>
            <a:ext cx="4355103" cy="2286000"/>
          </a:xfrm>
          <a:solidFill>
            <a:srgbClr val="97C5EB"/>
          </a:solidFill>
        </p:spPr>
        <p:txBody>
          <a:bodyPr>
            <a:noAutofit/>
          </a:bodyPr>
          <a:lstStyle/>
          <a:p>
            <a:endParaRPr lang="en-US" dirty="0"/>
          </a:p>
        </p:txBody>
      </p:sp>
      <p:sp>
        <p:nvSpPr>
          <p:cNvPr id="13" name="Picture Placeholder 9"/>
          <p:cNvSpPr>
            <a:spLocks noGrp="1"/>
          </p:cNvSpPr>
          <p:nvPr>
            <p:ph type="pic" sz="quarter" idx="20"/>
          </p:nvPr>
        </p:nvSpPr>
        <p:spPr>
          <a:xfrm>
            <a:off x="7392283" y="3759687"/>
            <a:ext cx="4355103" cy="2286000"/>
          </a:xfrm>
          <a:solidFill>
            <a:srgbClr val="97C5EB"/>
          </a:solidFill>
        </p:spPr>
        <p:txBody>
          <a:bodyPr>
            <a:noAutofit/>
          </a:bodyPr>
          <a:lstStyle/>
          <a:p>
            <a:endParaRPr lang="en-US" dirty="0"/>
          </a:p>
        </p:txBody>
      </p:sp>
      <p:sp>
        <p:nvSpPr>
          <p:cNvPr id="9" name="Content Placeholder 5"/>
          <p:cNvSpPr>
            <a:spLocks noGrp="1"/>
          </p:cNvSpPr>
          <p:nvPr>
            <p:ph sz="quarter" idx="21"/>
          </p:nvPr>
        </p:nvSpPr>
        <p:spPr>
          <a:xfrm>
            <a:off x="411588" y="1283210"/>
            <a:ext cx="6718859"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8326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Subtitle and Content with header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
        <p:nvSpPr>
          <p:cNvPr id="5" name="Slide Number Placeholder 4"/>
          <p:cNvSpPr>
            <a:spLocks noGrp="1"/>
          </p:cNvSpPr>
          <p:nvPr>
            <p:ph type="sldNum" sz="quarter" idx="15"/>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637024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Title, Subtitle and Content with header image,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85" y="3931920"/>
            <a:ext cx="1131407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9" name="Text Placeholder 8"/>
          <p:cNvSpPr>
            <a:spLocks noGrp="1"/>
          </p:cNvSpPr>
          <p:nvPr>
            <p:ph type="body" sz="quarter" idx="14"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0" name="Picture Placeholder 7"/>
          <p:cNvSpPr>
            <a:spLocks noGrp="1"/>
          </p:cNvSpPr>
          <p:nvPr>
            <p:ph type="pic" sz="quarter" idx="13"/>
          </p:nvPr>
        </p:nvSpPr>
        <p:spPr>
          <a:xfrm>
            <a:off x="1" y="1600199"/>
            <a:ext cx="12192000" cy="2194560"/>
          </a:xfrm>
          <a:solidFill>
            <a:srgbClr val="97C5EB"/>
          </a:solidFill>
        </p:spPr>
        <p:txBody>
          <a:bodyPr>
            <a:noAutofit/>
          </a:bodyPr>
          <a:lstStyle/>
          <a:p>
            <a:endParaRPr lang="en-US" dirty="0"/>
          </a:p>
        </p:txBody>
      </p:sp>
    </p:spTree>
    <p:extLst>
      <p:ext uri="{BB962C8B-B14F-4D97-AF65-F5344CB8AC3E}">
        <p14:creationId xmlns:p14="http://schemas.microsoft.com/office/powerpoint/2010/main" val="837350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12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2"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3"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34"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5"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36"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38"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40"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1"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42"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44"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46"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7"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48"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9"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50"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1"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52"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3"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54"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5"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Tree>
    <p:extLst>
      <p:ext uri="{BB962C8B-B14F-4D97-AF65-F5344CB8AC3E}">
        <p14:creationId xmlns:p14="http://schemas.microsoft.com/office/powerpoint/2010/main" val="329269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12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585216"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585216" y="1309911"/>
            <a:ext cx="2401824" cy="1143000"/>
          </a:xfrm>
          <a:solidFill>
            <a:srgbClr val="97C5EB"/>
          </a:solidFill>
        </p:spPr>
        <p:txBody>
          <a:bodyPr>
            <a:noAutofit/>
          </a:bodyPr>
          <a:lstStyle/>
          <a:p>
            <a:endParaRPr lang="en-US" dirty="0"/>
          </a:p>
        </p:txBody>
      </p:sp>
      <p:sp>
        <p:nvSpPr>
          <p:cNvPr id="9" name="Content Placeholder 2"/>
          <p:cNvSpPr>
            <a:spLocks noGrp="1"/>
          </p:cNvSpPr>
          <p:nvPr>
            <p:ph idx="14"/>
          </p:nvPr>
        </p:nvSpPr>
        <p:spPr>
          <a:xfrm>
            <a:off x="585216"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0" name="Picture Placeholder 7"/>
          <p:cNvSpPr>
            <a:spLocks noGrp="1"/>
          </p:cNvSpPr>
          <p:nvPr>
            <p:ph type="pic" sz="quarter" idx="15"/>
          </p:nvPr>
        </p:nvSpPr>
        <p:spPr>
          <a:xfrm>
            <a:off x="585216" y="2992407"/>
            <a:ext cx="2401824" cy="1143000"/>
          </a:xfrm>
          <a:solidFill>
            <a:srgbClr val="97C5EB"/>
          </a:solidFill>
        </p:spPr>
        <p:txBody>
          <a:bodyPr>
            <a:noAutofit/>
          </a:bodyPr>
          <a:lstStyle/>
          <a:p>
            <a:endParaRPr lang="en-US" dirty="0"/>
          </a:p>
        </p:txBody>
      </p:sp>
      <p:sp>
        <p:nvSpPr>
          <p:cNvPr id="11" name="Content Placeholder 2"/>
          <p:cNvSpPr>
            <a:spLocks noGrp="1"/>
          </p:cNvSpPr>
          <p:nvPr>
            <p:ph idx="16"/>
          </p:nvPr>
        </p:nvSpPr>
        <p:spPr>
          <a:xfrm>
            <a:off x="59740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2" name="Picture Placeholder 7"/>
          <p:cNvSpPr>
            <a:spLocks noGrp="1"/>
          </p:cNvSpPr>
          <p:nvPr>
            <p:ph type="pic" sz="quarter" idx="17"/>
          </p:nvPr>
        </p:nvSpPr>
        <p:spPr>
          <a:xfrm>
            <a:off x="585216" y="4674903"/>
            <a:ext cx="2401824" cy="1143000"/>
          </a:xfrm>
          <a:solidFill>
            <a:srgbClr val="97C5EB"/>
          </a:solidFill>
        </p:spPr>
        <p:txBody>
          <a:bodyPr>
            <a:noAutofit/>
          </a:bodyPr>
          <a:lstStyle/>
          <a:p>
            <a:endParaRPr lang="en-US" dirty="0"/>
          </a:p>
        </p:txBody>
      </p:sp>
      <p:sp>
        <p:nvSpPr>
          <p:cNvPr id="13" name="Content Placeholder 2"/>
          <p:cNvSpPr>
            <a:spLocks noGrp="1"/>
          </p:cNvSpPr>
          <p:nvPr>
            <p:ph idx="18"/>
          </p:nvPr>
        </p:nvSpPr>
        <p:spPr>
          <a:xfrm>
            <a:off x="346252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4" name="Picture Placeholder 7"/>
          <p:cNvSpPr>
            <a:spLocks noGrp="1"/>
          </p:cNvSpPr>
          <p:nvPr>
            <p:ph type="pic" sz="quarter" idx="19"/>
          </p:nvPr>
        </p:nvSpPr>
        <p:spPr>
          <a:xfrm>
            <a:off x="3462528" y="1309911"/>
            <a:ext cx="2401824" cy="1143000"/>
          </a:xfrm>
          <a:solidFill>
            <a:srgbClr val="97C5EB"/>
          </a:solidFill>
        </p:spPr>
        <p:txBody>
          <a:bodyPr>
            <a:noAutofit/>
          </a:bodyPr>
          <a:lstStyle/>
          <a:p>
            <a:endParaRPr lang="en-US" dirty="0"/>
          </a:p>
        </p:txBody>
      </p:sp>
      <p:sp>
        <p:nvSpPr>
          <p:cNvPr id="15" name="Content Placeholder 2"/>
          <p:cNvSpPr>
            <a:spLocks noGrp="1"/>
          </p:cNvSpPr>
          <p:nvPr>
            <p:ph idx="20"/>
          </p:nvPr>
        </p:nvSpPr>
        <p:spPr>
          <a:xfrm>
            <a:off x="346252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6" name="Picture Placeholder 7"/>
          <p:cNvSpPr>
            <a:spLocks noGrp="1"/>
          </p:cNvSpPr>
          <p:nvPr>
            <p:ph type="pic" sz="quarter" idx="21"/>
          </p:nvPr>
        </p:nvSpPr>
        <p:spPr>
          <a:xfrm>
            <a:off x="3462528" y="2992407"/>
            <a:ext cx="2401824" cy="1143000"/>
          </a:xfrm>
          <a:solidFill>
            <a:srgbClr val="97C5EB"/>
          </a:solidFill>
        </p:spPr>
        <p:txBody>
          <a:bodyPr>
            <a:noAutofit/>
          </a:bodyPr>
          <a:lstStyle/>
          <a:p>
            <a:endParaRPr lang="en-US" dirty="0"/>
          </a:p>
        </p:txBody>
      </p:sp>
      <p:sp>
        <p:nvSpPr>
          <p:cNvPr id="17" name="Content Placeholder 2"/>
          <p:cNvSpPr>
            <a:spLocks noGrp="1"/>
          </p:cNvSpPr>
          <p:nvPr>
            <p:ph idx="22"/>
          </p:nvPr>
        </p:nvSpPr>
        <p:spPr>
          <a:xfrm>
            <a:off x="346252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18" name="Picture Placeholder 7"/>
          <p:cNvSpPr>
            <a:spLocks noGrp="1"/>
          </p:cNvSpPr>
          <p:nvPr>
            <p:ph type="pic" sz="quarter" idx="23"/>
          </p:nvPr>
        </p:nvSpPr>
        <p:spPr>
          <a:xfrm>
            <a:off x="3462528" y="4674903"/>
            <a:ext cx="2401824" cy="1143000"/>
          </a:xfrm>
          <a:solidFill>
            <a:srgbClr val="97C5EB"/>
          </a:solidFill>
        </p:spPr>
        <p:txBody>
          <a:bodyPr>
            <a:noAutofit/>
          </a:bodyPr>
          <a:lstStyle/>
          <a:p>
            <a:endParaRPr lang="en-US" dirty="0"/>
          </a:p>
        </p:txBody>
      </p:sp>
      <p:sp>
        <p:nvSpPr>
          <p:cNvPr id="19" name="Content Placeholder 2"/>
          <p:cNvSpPr>
            <a:spLocks noGrp="1"/>
          </p:cNvSpPr>
          <p:nvPr>
            <p:ph idx="24"/>
          </p:nvPr>
        </p:nvSpPr>
        <p:spPr>
          <a:xfrm>
            <a:off x="632764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0" name="Picture Placeholder 7"/>
          <p:cNvSpPr>
            <a:spLocks noGrp="1"/>
          </p:cNvSpPr>
          <p:nvPr>
            <p:ph type="pic" sz="quarter" idx="25"/>
          </p:nvPr>
        </p:nvSpPr>
        <p:spPr>
          <a:xfrm>
            <a:off x="6327649" y="1309911"/>
            <a:ext cx="2401824" cy="1143000"/>
          </a:xfrm>
          <a:solidFill>
            <a:srgbClr val="97C5EB"/>
          </a:solidFill>
        </p:spPr>
        <p:txBody>
          <a:bodyPr>
            <a:noAutofit/>
          </a:bodyPr>
          <a:lstStyle/>
          <a:p>
            <a:endParaRPr lang="en-US" dirty="0"/>
          </a:p>
        </p:txBody>
      </p:sp>
      <p:sp>
        <p:nvSpPr>
          <p:cNvPr id="21" name="Content Placeholder 2"/>
          <p:cNvSpPr>
            <a:spLocks noGrp="1"/>
          </p:cNvSpPr>
          <p:nvPr>
            <p:ph idx="26"/>
          </p:nvPr>
        </p:nvSpPr>
        <p:spPr>
          <a:xfrm>
            <a:off x="632764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27"/>
          </p:nvPr>
        </p:nvSpPr>
        <p:spPr>
          <a:xfrm>
            <a:off x="6327649" y="2992407"/>
            <a:ext cx="2401824" cy="1143000"/>
          </a:xfrm>
          <a:solidFill>
            <a:srgbClr val="97C5EB"/>
          </a:solidFill>
        </p:spPr>
        <p:txBody>
          <a:bodyPr>
            <a:noAutofit/>
          </a:bodyPr>
          <a:lstStyle/>
          <a:p>
            <a:endParaRPr lang="en-US" dirty="0"/>
          </a:p>
        </p:txBody>
      </p:sp>
      <p:sp>
        <p:nvSpPr>
          <p:cNvPr id="23" name="Content Placeholder 2"/>
          <p:cNvSpPr>
            <a:spLocks noGrp="1"/>
          </p:cNvSpPr>
          <p:nvPr>
            <p:ph idx="28"/>
          </p:nvPr>
        </p:nvSpPr>
        <p:spPr>
          <a:xfrm>
            <a:off x="632764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29"/>
          </p:nvPr>
        </p:nvSpPr>
        <p:spPr>
          <a:xfrm>
            <a:off x="6327649" y="4674903"/>
            <a:ext cx="2401824" cy="1143000"/>
          </a:xfrm>
          <a:solidFill>
            <a:srgbClr val="97C5EB"/>
          </a:solidFill>
        </p:spPr>
        <p:txBody>
          <a:bodyPr>
            <a:noAutofit/>
          </a:bodyPr>
          <a:lstStyle/>
          <a:p>
            <a:endParaRPr lang="en-US" dirty="0"/>
          </a:p>
        </p:txBody>
      </p:sp>
      <p:sp>
        <p:nvSpPr>
          <p:cNvPr id="25" name="Content Placeholder 2"/>
          <p:cNvSpPr>
            <a:spLocks noGrp="1"/>
          </p:cNvSpPr>
          <p:nvPr>
            <p:ph idx="30"/>
          </p:nvPr>
        </p:nvSpPr>
        <p:spPr>
          <a:xfrm>
            <a:off x="9192768" y="2471201"/>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31"/>
          </p:nvPr>
        </p:nvSpPr>
        <p:spPr>
          <a:xfrm>
            <a:off x="9192769" y="1309911"/>
            <a:ext cx="2401824" cy="1143000"/>
          </a:xfrm>
          <a:solidFill>
            <a:srgbClr val="97C5EB"/>
          </a:solidFill>
        </p:spPr>
        <p:txBody>
          <a:bodyPr>
            <a:noAutofit/>
          </a:bodyPr>
          <a:lstStyle/>
          <a:p>
            <a:endParaRPr lang="en-US" dirty="0"/>
          </a:p>
        </p:txBody>
      </p:sp>
      <p:sp>
        <p:nvSpPr>
          <p:cNvPr id="27" name="Content Placeholder 2"/>
          <p:cNvSpPr>
            <a:spLocks noGrp="1"/>
          </p:cNvSpPr>
          <p:nvPr>
            <p:ph idx="32"/>
          </p:nvPr>
        </p:nvSpPr>
        <p:spPr>
          <a:xfrm>
            <a:off x="9192768" y="4153697"/>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33"/>
          </p:nvPr>
        </p:nvSpPr>
        <p:spPr>
          <a:xfrm>
            <a:off x="9192769" y="2992407"/>
            <a:ext cx="2401824" cy="1143000"/>
          </a:xfrm>
          <a:solidFill>
            <a:srgbClr val="97C5EB"/>
          </a:solidFill>
        </p:spPr>
        <p:txBody>
          <a:bodyPr>
            <a:noAutofit/>
          </a:bodyPr>
          <a:lstStyle/>
          <a:p>
            <a:endParaRPr lang="en-US" dirty="0"/>
          </a:p>
        </p:txBody>
      </p:sp>
      <p:sp>
        <p:nvSpPr>
          <p:cNvPr id="29" name="Content Placeholder 2"/>
          <p:cNvSpPr>
            <a:spLocks noGrp="1"/>
          </p:cNvSpPr>
          <p:nvPr>
            <p:ph idx="34"/>
          </p:nvPr>
        </p:nvSpPr>
        <p:spPr>
          <a:xfrm>
            <a:off x="9192768" y="5836193"/>
            <a:ext cx="2389632"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5"/>
          </p:nvPr>
        </p:nvSpPr>
        <p:spPr>
          <a:xfrm>
            <a:off x="9192769" y="4674903"/>
            <a:ext cx="2401824" cy="1143000"/>
          </a:xfrm>
          <a:solidFill>
            <a:srgbClr val="97C5EB"/>
          </a:solidFill>
        </p:spPr>
        <p:txBody>
          <a:bodyPr>
            <a:noAutofit/>
          </a:bodyPr>
          <a:lstStyle/>
          <a:p>
            <a:endParaRPr lang="en-US" dirty="0"/>
          </a:p>
        </p:txBody>
      </p:sp>
      <p:sp>
        <p:nvSpPr>
          <p:cNvPr id="5" name="Slide Number Placeholder 4"/>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31" name="Text Placeholder 8"/>
          <p:cNvSpPr>
            <a:spLocks noGrp="1"/>
          </p:cNvSpPr>
          <p:nvPr>
            <p:ph type="body" sz="quarter" idx="36"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Tree>
    <p:extLst>
      <p:ext uri="{BB962C8B-B14F-4D97-AF65-F5344CB8AC3E}">
        <p14:creationId xmlns:p14="http://schemas.microsoft.com/office/powerpoint/2010/main" val="1930625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Executive layout">
    <p:spTree>
      <p:nvGrpSpPr>
        <p:cNvPr id="1" name=""/>
        <p:cNvGrpSpPr/>
        <p:nvPr/>
      </p:nvGrpSpPr>
      <p:grpSpPr>
        <a:xfrm>
          <a:off x="0" y="0"/>
          <a:ext cx="0" cy="0"/>
          <a:chOff x="0" y="0"/>
          <a:chExt cx="0" cy="0"/>
        </a:xfrm>
      </p:grpSpPr>
      <p:sp>
        <p:nvSpPr>
          <p:cNvPr id="2" name="Title 1"/>
          <p:cNvSpPr>
            <a:spLocks noGrp="1"/>
          </p:cNvSpPr>
          <p:nvPr>
            <p:ph type="title"/>
          </p:nvPr>
        </p:nvSpPr>
        <p:spPr>
          <a:xfrm>
            <a:off x="448733"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73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609344"/>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3040614"/>
            <a:ext cx="2999232" cy="1609344"/>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791925"/>
            <a:ext cx="2999232" cy="1609344"/>
          </a:xfrm>
          <a:solidFill>
            <a:srgbClr val="97C5EB"/>
          </a:solidFill>
        </p:spPr>
        <p:txBody>
          <a:bodyPr>
            <a:noAutofit/>
          </a:bodyPr>
          <a:lstStyle/>
          <a:p>
            <a:endParaRPr lang="en-US" dirty="0"/>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Content Placeholder 5"/>
          <p:cNvSpPr>
            <a:spLocks noGrp="1"/>
          </p:cNvSpPr>
          <p:nvPr>
            <p:ph sz="quarter" idx="20"/>
          </p:nvPr>
        </p:nvSpPr>
        <p:spPr>
          <a:xfrm>
            <a:off x="448733"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929553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Executiv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921" y="457204"/>
            <a:ext cx="11314075" cy="233141"/>
          </a:xfrm>
        </p:spPr>
        <p:txBody>
          <a:bodyPr/>
          <a:lstStyle/>
          <a:p>
            <a:r>
              <a:rPr lang="en-US"/>
              <a:t>Click to edit Master title style</a:t>
            </a:r>
            <a:endParaRPr lang="en-US" dirty="0"/>
          </a:p>
        </p:txBody>
      </p:sp>
      <p:sp>
        <p:nvSpPr>
          <p:cNvPr id="8" name="Text Placeholder 6"/>
          <p:cNvSpPr>
            <a:spLocks noGrp="1"/>
          </p:cNvSpPr>
          <p:nvPr>
            <p:ph type="body" sz="quarter" idx="12"/>
          </p:nvPr>
        </p:nvSpPr>
        <p:spPr>
          <a:xfrm>
            <a:off x="448921"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9" name="Picture Placeholder 9"/>
          <p:cNvSpPr>
            <a:spLocks noGrp="1"/>
          </p:cNvSpPr>
          <p:nvPr>
            <p:ph type="pic" sz="quarter" idx="13"/>
          </p:nvPr>
        </p:nvSpPr>
        <p:spPr>
          <a:xfrm>
            <a:off x="8607552" y="1289303"/>
            <a:ext cx="2999232" cy="1554480"/>
          </a:xfrm>
          <a:solidFill>
            <a:srgbClr val="97C5EB"/>
          </a:solidFill>
        </p:spPr>
        <p:txBody>
          <a:bodyPr>
            <a:noAutofit/>
          </a:bodyPr>
          <a:lstStyle/>
          <a:p>
            <a:endParaRPr lang="en-US" dirty="0"/>
          </a:p>
        </p:txBody>
      </p:sp>
      <p:sp>
        <p:nvSpPr>
          <p:cNvPr id="10" name="Picture Placeholder 9"/>
          <p:cNvSpPr>
            <a:spLocks noGrp="1"/>
          </p:cNvSpPr>
          <p:nvPr>
            <p:ph type="pic" sz="quarter" idx="14"/>
          </p:nvPr>
        </p:nvSpPr>
        <p:spPr>
          <a:xfrm>
            <a:off x="8607552" y="2913365"/>
            <a:ext cx="2999232" cy="1554480"/>
          </a:xfrm>
          <a:solidFill>
            <a:srgbClr val="97C5EB"/>
          </a:solidFill>
        </p:spPr>
        <p:txBody>
          <a:bodyPr>
            <a:noAutofit/>
          </a:bodyPr>
          <a:lstStyle/>
          <a:p>
            <a:endParaRPr lang="en-US" dirty="0"/>
          </a:p>
        </p:txBody>
      </p:sp>
      <p:sp>
        <p:nvSpPr>
          <p:cNvPr id="11" name="Picture Placeholder 9"/>
          <p:cNvSpPr>
            <a:spLocks noGrp="1"/>
          </p:cNvSpPr>
          <p:nvPr>
            <p:ph type="pic" sz="quarter" idx="15"/>
          </p:nvPr>
        </p:nvSpPr>
        <p:spPr>
          <a:xfrm>
            <a:off x="8607552" y="4537427"/>
            <a:ext cx="2999232" cy="1554480"/>
          </a:xfrm>
          <a:solidFill>
            <a:srgbClr val="97C5EB"/>
          </a:solidFill>
        </p:spPr>
        <p:txBody>
          <a:bodyPr>
            <a:noAutofit/>
          </a:bodyPr>
          <a:lstStyle/>
          <a:p>
            <a:endParaRPr lang="en-US" dirty="0"/>
          </a:p>
        </p:txBody>
      </p:sp>
      <p:sp>
        <p:nvSpPr>
          <p:cNvPr id="6" name="Slide Number Placeholder 5"/>
          <p:cNvSpPr>
            <a:spLocks noGrp="1"/>
          </p:cNvSpPr>
          <p:nvPr>
            <p:ph type="sldNum" sz="quarter" idx="38"/>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2" name="Text Placeholder 8"/>
          <p:cNvSpPr>
            <a:spLocks noGrp="1"/>
          </p:cNvSpPr>
          <p:nvPr>
            <p:ph type="body" sz="quarter" idx="36" hasCustomPrompt="1"/>
          </p:nvPr>
        </p:nvSpPr>
        <p:spPr>
          <a:xfrm>
            <a:off x="458910" y="6280671"/>
            <a:ext cx="11288476"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3" name="Content Placeholder 5"/>
          <p:cNvSpPr>
            <a:spLocks noGrp="1"/>
          </p:cNvSpPr>
          <p:nvPr>
            <p:ph sz="quarter" idx="20"/>
          </p:nvPr>
        </p:nvSpPr>
        <p:spPr>
          <a:xfrm>
            <a:off x="448921" y="1283210"/>
            <a:ext cx="7876155"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71944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9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31"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3"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5" name="Content Placeholder 2"/>
          <p:cNvSpPr>
            <a:spLocks noGrp="1"/>
          </p:cNvSpPr>
          <p:nvPr>
            <p:ph idx="22"/>
          </p:nvPr>
        </p:nvSpPr>
        <p:spPr>
          <a:xfrm>
            <a:off x="6096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066254"/>
            <a:ext cx="2755392" cy="155812"/>
          </a:xfrm>
          <a:solidFill>
            <a:srgbClr val="97C5EB"/>
          </a:solidFill>
        </p:spPr>
        <p:txBody>
          <a:bodyPr/>
          <a:lstStyle/>
          <a:p>
            <a:endParaRPr lang="en-US" dirty="0"/>
          </a:p>
        </p:txBody>
      </p:sp>
      <p:sp>
        <p:nvSpPr>
          <p:cNvPr id="41" name="Content Placeholder 2"/>
          <p:cNvSpPr>
            <a:spLocks noGrp="1"/>
          </p:cNvSpPr>
          <p:nvPr>
            <p:ph idx="28"/>
          </p:nvPr>
        </p:nvSpPr>
        <p:spPr>
          <a:xfrm>
            <a:off x="6096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2" name="Picture Placeholder 7"/>
          <p:cNvSpPr>
            <a:spLocks noGrp="1"/>
          </p:cNvSpPr>
          <p:nvPr>
            <p:ph type="pic" sz="quarter" idx="29"/>
          </p:nvPr>
        </p:nvSpPr>
        <p:spPr>
          <a:xfrm>
            <a:off x="621792" y="4849334"/>
            <a:ext cx="2755392" cy="155812"/>
          </a:xfrm>
          <a:solidFill>
            <a:srgbClr val="97C5EB"/>
          </a:solidFill>
        </p:spPr>
        <p:txBody>
          <a:bodyPr/>
          <a:lstStyle/>
          <a:p>
            <a:endParaRPr lang="en-US" dirty="0"/>
          </a:p>
        </p:txBody>
      </p:sp>
      <p:sp>
        <p:nvSpPr>
          <p:cNvPr id="47" name="Content Placeholder 2"/>
          <p:cNvSpPr>
            <a:spLocks noGrp="1"/>
          </p:cNvSpPr>
          <p:nvPr>
            <p:ph idx="30"/>
          </p:nvPr>
        </p:nvSpPr>
        <p:spPr>
          <a:xfrm>
            <a:off x="4730496"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066254"/>
            <a:ext cx="2755392" cy="155812"/>
          </a:xfrm>
          <a:solidFill>
            <a:srgbClr val="97C5EB"/>
          </a:solidFill>
        </p:spPr>
        <p:txBody>
          <a:bodyPr/>
          <a:lstStyle/>
          <a:p>
            <a:endParaRPr lang="en-US" dirty="0"/>
          </a:p>
        </p:txBody>
      </p:sp>
      <p:sp>
        <p:nvSpPr>
          <p:cNvPr id="49" name="Content Placeholder 2"/>
          <p:cNvSpPr>
            <a:spLocks noGrp="1"/>
          </p:cNvSpPr>
          <p:nvPr>
            <p:ph idx="32"/>
          </p:nvPr>
        </p:nvSpPr>
        <p:spPr>
          <a:xfrm>
            <a:off x="4730496"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0" name="Picture Placeholder 7"/>
          <p:cNvSpPr>
            <a:spLocks noGrp="1"/>
          </p:cNvSpPr>
          <p:nvPr>
            <p:ph type="pic" sz="quarter" idx="33"/>
          </p:nvPr>
        </p:nvSpPr>
        <p:spPr>
          <a:xfrm>
            <a:off x="4730496" y="4849334"/>
            <a:ext cx="2755392" cy="155812"/>
          </a:xfrm>
          <a:solidFill>
            <a:srgbClr val="97C5EB"/>
          </a:solidFill>
        </p:spPr>
        <p:txBody>
          <a:bodyPr/>
          <a:lstStyle/>
          <a:p>
            <a:endParaRPr lang="en-US" dirty="0"/>
          </a:p>
        </p:txBody>
      </p:sp>
      <p:sp>
        <p:nvSpPr>
          <p:cNvPr id="51" name="Content Placeholder 2"/>
          <p:cNvSpPr>
            <a:spLocks noGrp="1"/>
          </p:cNvSpPr>
          <p:nvPr>
            <p:ph idx="34"/>
          </p:nvPr>
        </p:nvSpPr>
        <p:spPr>
          <a:xfrm>
            <a:off x="8839200" y="446528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066254"/>
            <a:ext cx="2755392" cy="155812"/>
          </a:xfrm>
          <a:solidFill>
            <a:srgbClr val="97C5EB"/>
          </a:solidFill>
        </p:spPr>
        <p:txBody>
          <a:bodyPr/>
          <a:lstStyle/>
          <a:p>
            <a:endParaRPr lang="en-US" dirty="0"/>
          </a:p>
        </p:txBody>
      </p:sp>
      <p:sp>
        <p:nvSpPr>
          <p:cNvPr id="53" name="Content Placeholder 2"/>
          <p:cNvSpPr>
            <a:spLocks noGrp="1"/>
          </p:cNvSpPr>
          <p:nvPr>
            <p:ph idx="36"/>
          </p:nvPr>
        </p:nvSpPr>
        <p:spPr>
          <a:xfrm>
            <a:off x="8839200" y="6239220"/>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4" name="Picture Placeholder 7"/>
          <p:cNvSpPr>
            <a:spLocks noGrp="1"/>
          </p:cNvSpPr>
          <p:nvPr>
            <p:ph type="pic" sz="quarter" idx="37"/>
          </p:nvPr>
        </p:nvSpPr>
        <p:spPr>
          <a:xfrm>
            <a:off x="8839200" y="4849334"/>
            <a:ext cx="2755392" cy="155812"/>
          </a:xfrm>
          <a:solidFill>
            <a:srgbClr val="97C5EB"/>
          </a:solidFill>
        </p:spPr>
        <p:txBody>
          <a:bodyPr/>
          <a:lstStyle/>
          <a:p>
            <a:endParaRPr lang="en-US" dirty="0"/>
          </a:p>
        </p:txBody>
      </p:sp>
      <p:sp>
        <p:nvSpPr>
          <p:cNvPr id="5" name="Slide Number Placeholder 4"/>
          <p:cNvSpPr>
            <a:spLocks noGrp="1"/>
          </p:cNvSpPr>
          <p:nvPr>
            <p:ph type="sldNum" sz="quarter" idx="39"/>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2285020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9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25"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6" name="Content Placeholder 2"/>
          <p:cNvSpPr>
            <a:spLocks noGrp="1"/>
          </p:cNvSpPr>
          <p:nvPr>
            <p:ph idx="1"/>
          </p:nvPr>
        </p:nvSpPr>
        <p:spPr>
          <a:xfrm>
            <a:off x="6096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7" name="Picture Placeholder 7"/>
          <p:cNvSpPr>
            <a:spLocks noGrp="1"/>
          </p:cNvSpPr>
          <p:nvPr>
            <p:ph type="pic" sz="quarter" idx="13"/>
          </p:nvPr>
        </p:nvSpPr>
        <p:spPr>
          <a:xfrm>
            <a:off x="621792" y="1292318"/>
            <a:ext cx="2755392" cy="155812"/>
          </a:xfrm>
          <a:solidFill>
            <a:srgbClr val="97C5EB"/>
          </a:solidFill>
        </p:spPr>
        <p:txBody>
          <a:bodyPr/>
          <a:lstStyle/>
          <a:p>
            <a:endParaRPr lang="en-US" dirty="0"/>
          </a:p>
        </p:txBody>
      </p:sp>
      <p:sp>
        <p:nvSpPr>
          <p:cNvPr id="28" name="Content Placeholder 2"/>
          <p:cNvSpPr>
            <a:spLocks noGrp="1"/>
          </p:cNvSpPr>
          <p:nvPr>
            <p:ph idx="18"/>
          </p:nvPr>
        </p:nvSpPr>
        <p:spPr>
          <a:xfrm>
            <a:off x="4718304"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9" name="Picture Placeholder 7"/>
          <p:cNvSpPr>
            <a:spLocks noGrp="1"/>
          </p:cNvSpPr>
          <p:nvPr>
            <p:ph type="pic" sz="quarter" idx="19"/>
          </p:nvPr>
        </p:nvSpPr>
        <p:spPr>
          <a:xfrm>
            <a:off x="4730496" y="1292318"/>
            <a:ext cx="2755392" cy="155812"/>
          </a:xfrm>
          <a:solidFill>
            <a:srgbClr val="97C5EB"/>
          </a:solidFill>
        </p:spPr>
        <p:txBody>
          <a:bodyPr/>
          <a:lstStyle/>
          <a:p>
            <a:endParaRPr lang="en-US" dirty="0"/>
          </a:p>
        </p:txBody>
      </p:sp>
      <p:sp>
        <p:nvSpPr>
          <p:cNvPr id="30" name="Content Placeholder 2"/>
          <p:cNvSpPr>
            <a:spLocks noGrp="1"/>
          </p:cNvSpPr>
          <p:nvPr>
            <p:ph idx="20"/>
          </p:nvPr>
        </p:nvSpPr>
        <p:spPr>
          <a:xfrm>
            <a:off x="8839200" y="268220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7" name="Picture Placeholder 7"/>
          <p:cNvSpPr>
            <a:spLocks noGrp="1"/>
          </p:cNvSpPr>
          <p:nvPr>
            <p:ph type="pic" sz="quarter" idx="21"/>
          </p:nvPr>
        </p:nvSpPr>
        <p:spPr>
          <a:xfrm>
            <a:off x="8839200" y="1292318"/>
            <a:ext cx="2755392" cy="155812"/>
          </a:xfrm>
          <a:solidFill>
            <a:srgbClr val="97C5EB"/>
          </a:solidFill>
        </p:spPr>
        <p:txBody>
          <a:bodyPr/>
          <a:lstStyle/>
          <a:p>
            <a:endParaRPr lang="en-US" dirty="0"/>
          </a:p>
        </p:txBody>
      </p:sp>
      <p:sp>
        <p:nvSpPr>
          <p:cNvPr id="38" name="Content Placeholder 2"/>
          <p:cNvSpPr>
            <a:spLocks noGrp="1"/>
          </p:cNvSpPr>
          <p:nvPr>
            <p:ph idx="22"/>
          </p:nvPr>
        </p:nvSpPr>
        <p:spPr>
          <a:xfrm>
            <a:off x="6096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9" name="Picture Placeholder 7"/>
          <p:cNvSpPr>
            <a:spLocks noGrp="1"/>
          </p:cNvSpPr>
          <p:nvPr>
            <p:ph type="pic" sz="quarter" idx="23"/>
          </p:nvPr>
        </p:nvSpPr>
        <p:spPr>
          <a:xfrm>
            <a:off x="621792" y="2945134"/>
            <a:ext cx="2755392" cy="155812"/>
          </a:xfrm>
          <a:solidFill>
            <a:srgbClr val="97C5EB"/>
          </a:solidFill>
        </p:spPr>
        <p:txBody>
          <a:bodyPr/>
          <a:lstStyle/>
          <a:p>
            <a:endParaRPr lang="en-US" dirty="0"/>
          </a:p>
        </p:txBody>
      </p:sp>
      <p:sp>
        <p:nvSpPr>
          <p:cNvPr id="40" name="Content Placeholder 2"/>
          <p:cNvSpPr>
            <a:spLocks noGrp="1"/>
          </p:cNvSpPr>
          <p:nvPr>
            <p:ph idx="30"/>
          </p:nvPr>
        </p:nvSpPr>
        <p:spPr>
          <a:xfrm>
            <a:off x="4730496"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3" name="Picture Placeholder 7"/>
          <p:cNvSpPr>
            <a:spLocks noGrp="1"/>
          </p:cNvSpPr>
          <p:nvPr>
            <p:ph type="pic" sz="quarter" idx="31"/>
          </p:nvPr>
        </p:nvSpPr>
        <p:spPr>
          <a:xfrm>
            <a:off x="4730496" y="2945134"/>
            <a:ext cx="2755392" cy="155812"/>
          </a:xfrm>
          <a:solidFill>
            <a:srgbClr val="97C5EB"/>
          </a:solidFill>
        </p:spPr>
        <p:txBody>
          <a:bodyPr/>
          <a:lstStyle/>
          <a:p>
            <a:endParaRPr lang="en-US" dirty="0"/>
          </a:p>
        </p:txBody>
      </p:sp>
      <p:sp>
        <p:nvSpPr>
          <p:cNvPr id="44" name="Content Placeholder 2"/>
          <p:cNvSpPr>
            <a:spLocks noGrp="1"/>
          </p:cNvSpPr>
          <p:nvPr>
            <p:ph idx="32"/>
          </p:nvPr>
        </p:nvSpPr>
        <p:spPr>
          <a:xfrm>
            <a:off x="4730496"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5" name="Content Placeholder 2"/>
          <p:cNvSpPr>
            <a:spLocks noGrp="1"/>
          </p:cNvSpPr>
          <p:nvPr>
            <p:ph idx="34"/>
          </p:nvPr>
        </p:nvSpPr>
        <p:spPr>
          <a:xfrm>
            <a:off x="8839200" y="434416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6" name="Picture Placeholder 7"/>
          <p:cNvSpPr>
            <a:spLocks noGrp="1"/>
          </p:cNvSpPr>
          <p:nvPr>
            <p:ph type="pic" sz="quarter" idx="35"/>
          </p:nvPr>
        </p:nvSpPr>
        <p:spPr>
          <a:xfrm>
            <a:off x="8839200" y="2945134"/>
            <a:ext cx="2755392" cy="155812"/>
          </a:xfrm>
          <a:solidFill>
            <a:srgbClr val="97C5EB"/>
          </a:solidFill>
        </p:spPr>
        <p:txBody>
          <a:bodyPr/>
          <a:lstStyle/>
          <a:p>
            <a:endParaRPr lang="en-US" dirty="0"/>
          </a:p>
        </p:txBody>
      </p:sp>
      <p:sp>
        <p:nvSpPr>
          <p:cNvPr id="55" name="Content Placeholder 2"/>
          <p:cNvSpPr>
            <a:spLocks noGrp="1"/>
          </p:cNvSpPr>
          <p:nvPr>
            <p:ph idx="36"/>
          </p:nvPr>
        </p:nvSpPr>
        <p:spPr>
          <a:xfrm>
            <a:off x="8839200" y="5990481"/>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6" name="Content Placeholder 2"/>
          <p:cNvSpPr>
            <a:spLocks noGrp="1"/>
          </p:cNvSpPr>
          <p:nvPr>
            <p:ph idx="28"/>
          </p:nvPr>
        </p:nvSpPr>
        <p:spPr>
          <a:xfrm>
            <a:off x="609600" y="5990480"/>
            <a:ext cx="2767584" cy="124650"/>
          </a:xfrm>
        </p:spPr>
        <p:txBody>
          <a:bodyPr>
            <a:noAutofit/>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7" name="Picture Placeholder 7"/>
          <p:cNvSpPr>
            <a:spLocks noGrp="1"/>
          </p:cNvSpPr>
          <p:nvPr>
            <p:ph type="pic" sz="quarter" idx="29"/>
          </p:nvPr>
        </p:nvSpPr>
        <p:spPr>
          <a:xfrm>
            <a:off x="621792" y="4591447"/>
            <a:ext cx="2755392" cy="1371600"/>
          </a:xfrm>
          <a:solidFill>
            <a:srgbClr val="97C5EB"/>
          </a:solidFill>
        </p:spPr>
        <p:txBody>
          <a:bodyPr>
            <a:noAutofit/>
          </a:bodyPr>
          <a:lstStyle/>
          <a:p>
            <a:endParaRPr lang="en-US" dirty="0"/>
          </a:p>
        </p:txBody>
      </p:sp>
      <p:sp>
        <p:nvSpPr>
          <p:cNvPr id="58" name="Picture Placeholder 7"/>
          <p:cNvSpPr>
            <a:spLocks noGrp="1"/>
          </p:cNvSpPr>
          <p:nvPr>
            <p:ph type="pic" sz="quarter" idx="42"/>
          </p:nvPr>
        </p:nvSpPr>
        <p:spPr>
          <a:xfrm>
            <a:off x="4730496" y="4591451"/>
            <a:ext cx="2755392" cy="155812"/>
          </a:xfrm>
          <a:solidFill>
            <a:srgbClr val="97C5EB"/>
          </a:solidFill>
        </p:spPr>
        <p:txBody>
          <a:bodyPr/>
          <a:lstStyle/>
          <a:p>
            <a:endParaRPr lang="en-US" dirty="0"/>
          </a:p>
        </p:txBody>
      </p:sp>
      <p:sp>
        <p:nvSpPr>
          <p:cNvPr id="59" name="Picture Placeholder 7"/>
          <p:cNvSpPr>
            <a:spLocks noGrp="1"/>
          </p:cNvSpPr>
          <p:nvPr>
            <p:ph type="pic" sz="quarter" idx="43"/>
          </p:nvPr>
        </p:nvSpPr>
        <p:spPr>
          <a:xfrm>
            <a:off x="8839200" y="4591451"/>
            <a:ext cx="2755392" cy="155812"/>
          </a:xfrm>
          <a:solidFill>
            <a:srgbClr val="97C5EB"/>
          </a:solidFill>
        </p:spPr>
        <p:txBody>
          <a:bodyPr/>
          <a:lstStyle/>
          <a:p>
            <a:endParaRPr lang="en-US" dirty="0"/>
          </a:p>
        </p:txBody>
      </p:sp>
    </p:spTree>
    <p:extLst>
      <p:ext uri="{BB962C8B-B14F-4D97-AF65-F5344CB8AC3E}">
        <p14:creationId xmlns:p14="http://schemas.microsoft.com/office/powerpoint/2010/main" val="178551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6 picture layout">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7" name="Text Placeholder 6"/>
          <p:cNvSpPr>
            <a:spLocks noGrp="1"/>
          </p:cNvSpPr>
          <p:nvPr>
            <p:ph type="body" sz="quarter" idx="12"/>
          </p:nvPr>
        </p:nvSpPr>
        <p:spPr>
          <a:xfrm>
            <a:off x="448173" y="777243"/>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8"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31"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2"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33"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4"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35"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6"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47"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48"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51"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52"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
        <p:nvSpPr>
          <p:cNvPr id="5" name="Slide Number Placeholder 4"/>
          <p:cNvSpPr>
            <a:spLocks noGrp="1"/>
          </p:cNvSpPr>
          <p:nvPr>
            <p:ph type="sldNum" sz="quarter" idx="3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1114391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Rt Content with one pic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2" y="457202"/>
            <a:ext cx="11314075" cy="378565"/>
          </a:xfrm>
        </p:spPr>
        <p:txBody>
          <a:bodyPr/>
          <a:lstStyle/>
          <a:p>
            <a:r>
              <a:rPr lang="en-US" dirty="0"/>
              <a:t>Click to edit Master title style</a:t>
            </a:r>
          </a:p>
        </p:txBody>
      </p:sp>
      <p:sp>
        <p:nvSpPr>
          <p:cNvPr id="8" name="Text Placeholder 6"/>
          <p:cNvSpPr>
            <a:spLocks noGrp="1"/>
          </p:cNvSpPr>
          <p:nvPr>
            <p:ph type="body" sz="quarter" idx="12"/>
          </p:nvPr>
        </p:nvSpPr>
        <p:spPr>
          <a:xfrm>
            <a:off x="448172" y="777242"/>
            <a:ext cx="11314075" cy="323165"/>
          </a:xfrm>
        </p:spPr>
        <p:txBody>
          <a:bodyPr tIns="45720"/>
          <a:lstStyle>
            <a:lvl1pPr>
              <a:buNone/>
              <a:defRPr b="0">
                <a:solidFill>
                  <a:sysClr val="windowText" lastClr="000000"/>
                </a:solidFill>
              </a:defRPr>
            </a:lvl1pPr>
          </a:lstStyle>
          <a:p>
            <a:pPr lvl="0"/>
            <a:r>
              <a:rPr lang="en-US" dirty="0"/>
              <a:t>Click to edit Master text styles</a:t>
            </a:r>
          </a:p>
        </p:txBody>
      </p:sp>
      <p:sp>
        <p:nvSpPr>
          <p:cNvPr id="6" name="Slide Number Placeholder 5"/>
          <p:cNvSpPr>
            <a:spLocks noGrp="1"/>
          </p:cNvSpPr>
          <p:nvPr>
            <p:ph type="sldNum" sz="quarter" idx="17"/>
          </p:nvPr>
        </p:nvSpPr>
        <p:spPr>
          <a:xfrm>
            <a:off x="9370369" y="6532563"/>
            <a:ext cx="2377016" cy="246062"/>
          </a:xfrm>
          <a:prstGeom prst="rect">
            <a:avLst/>
          </a:prstGeom>
        </p:spPr>
        <p:txBody>
          <a:bodyPr/>
          <a:lstStyle/>
          <a:p>
            <a:pPr fontAlgn="base">
              <a:spcBef>
                <a:spcPct val="0"/>
              </a:spcBef>
              <a:spcAft>
                <a:spcPct val="0"/>
              </a:spcAft>
            </a:pPr>
            <a:r>
              <a:rPr lang="en-US" dirty="0">
                <a:solidFill>
                  <a:srgbClr val="000000"/>
                </a:solidFill>
              </a:rPr>
              <a:t>Author, </a:t>
            </a:r>
            <a:fld id="{D72BAC86-7CA1-47DD-8EAD-39EA91178256}" type="datetime1">
              <a:rPr lang="en-US">
                <a:solidFill>
                  <a:srgbClr val="000000"/>
                </a:solidFill>
              </a:rPr>
              <a:pPr fontAlgn="base">
                <a:spcBef>
                  <a:spcPct val="0"/>
                </a:spcBef>
                <a:spcAft>
                  <a:spcPct val="0"/>
                </a:spcAft>
              </a:pPr>
              <a:t>5/5/2023</a:t>
            </a:fld>
            <a:r>
              <a:rPr lang="en-US" dirty="0">
                <a:solidFill>
                  <a:srgbClr val="000000"/>
                </a:solidFill>
              </a:rPr>
              <a:t>, Filename.ppt</a:t>
            </a:r>
            <a:r>
              <a:rPr lang="en-US" sz="800" dirty="0">
                <a:solidFill>
                  <a:srgbClr val="000000"/>
                </a:solidFill>
              </a:rPr>
              <a:t> </a:t>
            </a:r>
            <a:r>
              <a:rPr lang="en-US" sz="1000" dirty="0">
                <a:solidFill>
                  <a:srgbClr val="000000"/>
                </a:solidFill>
              </a:rPr>
              <a:t>| </a:t>
            </a:r>
            <a:fld id="{689318A1-174D-4DEE-8106-03A37B9BCF15}" type="slidenum">
              <a:rPr lang="en-US" sz="1000">
                <a:solidFill>
                  <a:srgbClr val="000000"/>
                </a:solidFill>
              </a:rPr>
              <a:pPr fontAlgn="base">
                <a:spcBef>
                  <a:spcPct val="0"/>
                </a:spcBef>
                <a:spcAft>
                  <a:spcPct val="0"/>
                </a:spcAft>
              </a:pPr>
              <a:t>‹#›</a:t>
            </a:fld>
            <a:endParaRPr lang="en-US" sz="1000" dirty="0">
              <a:solidFill>
                <a:srgbClr val="000000"/>
              </a:solidFill>
            </a:endParaRPr>
          </a:p>
        </p:txBody>
      </p:sp>
      <p:sp>
        <p:nvSpPr>
          <p:cNvPr id="10" name="Picture Placeholder 9"/>
          <p:cNvSpPr>
            <a:spLocks noGrp="1"/>
          </p:cNvSpPr>
          <p:nvPr>
            <p:ph type="pic" sz="quarter" idx="13"/>
          </p:nvPr>
        </p:nvSpPr>
        <p:spPr>
          <a:xfrm>
            <a:off x="458907" y="1287682"/>
            <a:ext cx="5487829" cy="4762390"/>
          </a:xfrm>
          <a:solidFill>
            <a:srgbClr val="97C5EB"/>
          </a:solidFill>
        </p:spPr>
        <p:txBody>
          <a:bodyPr>
            <a:noAutofit/>
          </a:bodyPr>
          <a:lstStyle/>
          <a:p>
            <a:endParaRPr lang="en-US" dirty="0"/>
          </a:p>
        </p:txBody>
      </p:sp>
      <p:sp>
        <p:nvSpPr>
          <p:cNvPr id="9" name="Content Placeholder 5"/>
          <p:cNvSpPr>
            <a:spLocks noGrp="1"/>
          </p:cNvSpPr>
          <p:nvPr>
            <p:ph sz="quarter" idx="19"/>
          </p:nvPr>
        </p:nvSpPr>
        <p:spPr>
          <a:xfrm>
            <a:off x="6115546" y="1283210"/>
            <a:ext cx="5487829" cy="127419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610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_6 picture layout with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8" name="Text Placeholder 8"/>
          <p:cNvSpPr>
            <a:spLocks noGrp="1"/>
          </p:cNvSpPr>
          <p:nvPr>
            <p:ph type="body" sz="quarter" idx="38" hasCustomPrompt="1"/>
          </p:nvPr>
        </p:nvSpPr>
        <p:spPr>
          <a:xfrm>
            <a:off x="460749" y="6280671"/>
            <a:ext cx="11286635"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21" name="Content Placeholder 2"/>
          <p:cNvSpPr>
            <a:spLocks noGrp="1"/>
          </p:cNvSpPr>
          <p:nvPr>
            <p:ph idx="1"/>
          </p:nvPr>
        </p:nvSpPr>
        <p:spPr>
          <a:xfrm>
            <a:off x="609600"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2" name="Picture Placeholder 7"/>
          <p:cNvSpPr>
            <a:spLocks noGrp="1"/>
          </p:cNvSpPr>
          <p:nvPr>
            <p:ph type="pic" sz="quarter" idx="13"/>
          </p:nvPr>
        </p:nvSpPr>
        <p:spPr>
          <a:xfrm>
            <a:off x="621792" y="1310832"/>
            <a:ext cx="2755392" cy="1389888"/>
          </a:xfrm>
          <a:solidFill>
            <a:srgbClr val="97C5EB"/>
          </a:solidFill>
        </p:spPr>
        <p:txBody>
          <a:bodyPr>
            <a:noAutofit/>
          </a:bodyPr>
          <a:lstStyle/>
          <a:p>
            <a:endParaRPr lang="en-US" dirty="0"/>
          </a:p>
        </p:txBody>
      </p:sp>
      <p:sp>
        <p:nvSpPr>
          <p:cNvPr id="23" name="Content Placeholder 2"/>
          <p:cNvSpPr>
            <a:spLocks noGrp="1"/>
          </p:cNvSpPr>
          <p:nvPr>
            <p:ph idx="18"/>
          </p:nvPr>
        </p:nvSpPr>
        <p:spPr>
          <a:xfrm>
            <a:off x="4718304"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4" name="Picture Placeholder 7"/>
          <p:cNvSpPr>
            <a:spLocks noGrp="1"/>
          </p:cNvSpPr>
          <p:nvPr>
            <p:ph type="pic" sz="quarter" idx="19"/>
          </p:nvPr>
        </p:nvSpPr>
        <p:spPr>
          <a:xfrm>
            <a:off x="4730496" y="1310832"/>
            <a:ext cx="2755392" cy="1389888"/>
          </a:xfrm>
          <a:solidFill>
            <a:srgbClr val="97C5EB"/>
          </a:solidFill>
        </p:spPr>
        <p:txBody>
          <a:bodyPr>
            <a:noAutofit/>
          </a:bodyPr>
          <a:lstStyle/>
          <a:p>
            <a:endParaRPr lang="en-US" dirty="0"/>
          </a:p>
        </p:txBody>
      </p:sp>
      <p:sp>
        <p:nvSpPr>
          <p:cNvPr id="25" name="Content Placeholder 2"/>
          <p:cNvSpPr>
            <a:spLocks noGrp="1"/>
          </p:cNvSpPr>
          <p:nvPr>
            <p:ph idx="20"/>
          </p:nvPr>
        </p:nvSpPr>
        <p:spPr>
          <a:xfrm>
            <a:off x="8827008" y="2773874"/>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6" name="Picture Placeholder 7"/>
          <p:cNvSpPr>
            <a:spLocks noGrp="1"/>
          </p:cNvSpPr>
          <p:nvPr>
            <p:ph type="pic" sz="quarter" idx="21"/>
          </p:nvPr>
        </p:nvSpPr>
        <p:spPr>
          <a:xfrm>
            <a:off x="8839200" y="1310832"/>
            <a:ext cx="2755392" cy="1389888"/>
          </a:xfrm>
          <a:solidFill>
            <a:srgbClr val="97C5EB"/>
          </a:solidFill>
        </p:spPr>
        <p:txBody>
          <a:bodyPr>
            <a:noAutofit/>
          </a:bodyPr>
          <a:lstStyle/>
          <a:p>
            <a:endParaRPr lang="en-US" dirty="0"/>
          </a:p>
        </p:txBody>
      </p:sp>
      <p:sp>
        <p:nvSpPr>
          <p:cNvPr id="27" name="Content Placeholder 2"/>
          <p:cNvSpPr>
            <a:spLocks noGrp="1"/>
          </p:cNvSpPr>
          <p:nvPr>
            <p:ph idx="22"/>
          </p:nvPr>
        </p:nvSpPr>
        <p:spPr>
          <a:xfrm>
            <a:off x="609600"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28" name="Picture Placeholder 7"/>
          <p:cNvSpPr>
            <a:spLocks noGrp="1"/>
          </p:cNvSpPr>
          <p:nvPr>
            <p:ph type="pic" sz="quarter" idx="23"/>
          </p:nvPr>
        </p:nvSpPr>
        <p:spPr>
          <a:xfrm>
            <a:off x="621792" y="3359088"/>
            <a:ext cx="2755392" cy="1389888"/>
          </a:xfrm>
          <a:solidFill>
            <a:srgbClr val="97C5EB"/>
          </a:solidFill>
        </p:spPr>
        <p:txBody>
          <a:bodyPr>
            <a:noAutofit/>
          </a:bodyPr>
          <a:lstStyle/>
          <a:p>
            <a:endParaRPr lang="en-US" dirty="0"/>
          </a:p>
        </p:txBody>
      </p:sp>
      <p:sp>
        <p:nvSpPr>
          <p:cNvPr id="29" name="Content Placeholder 2"/>
          <p:cNvSpPr>
            <a:spLocks noGrp="1"/>
          </p:cNvSpPr>
          <p:nvPr>
            <p:ph idx="30"/>
          </p:nvPr>
        </p:nvSpPr>
        <p:spPr>
          <a:xfrm>
            <a:off x="4718304"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0" name="Picture Placeholder 7"/>
          <p:cNvSpPr>
            <a:spLocks noGrp="1"/>
          </p:cNvSpPr>
          <p:nvPr>
            <p:ph type="pic" sz="quarter" idx="31"/>
          </p:nvPr>
        </p:nvSpPr>
        <p:spPr>
          <a:xfrm>
            <a:off x="4730496" y="3359088"/>
            <a:ext cx="2755392" cy="1389888"/>
          </a:xfrm>
          <a:solidFill>
            <a:srgbClr val="97C5EB"/>
          </a:solidFill>
        </p:spPr>
        <p:txBody>
          <a:bodyPr>
            <a:noAutofit/>
          </a:bodyPr>
          <a:lstStyle/>
          <a:p>
            <a:endParaRPr lang="en-US" dirty="0"/>
          </a:p>
        </p:txBody>
      </p:sp>
      <p:sp>
        <p:nvSpPr>
          <p:cNvPr id="37" name="Content Placeholder 2"/>
          <p:cNvSpPr>
            <a:spLocks noGrp="1"/>
          </p:cNvSpPr>
          <p:nvPr>
            <p:ph idx="34"/>
          </p:nvPr>
        </p:nvSpPr>
        <p:spPr>
          <a:xfrm>
            <a:off x="8827008" y="4812986"/>
            <a:ext cx="2767584" cy="93487"/>
          </a:xfrm>
        </p:spPr>
        <p:txBody>
          <a:bodyPr/>
          <a:lstStyle>
            <a:lvl1pPr algn="l">
              <a:defRPr sz="675" b="1"/>
            </a:lvl1pPr>
            <a:lvl2pPr marL="0" indent="0">
              <a:buNone/>
              <a:defRPr sz="675" b="0"/>
            </a:lvl2pPr>
            <a:lvl3pPr>
              <a:defRPr sz="675" b="0"/>
            </a:lvl3pPr>
            <a:lvl4pPr>
              <a:defRPr sz="675" b="0"/>
            </a:lvl4pPr>
          </a:lstStyle>
          <a:p>
            <a:pPr lvl="0"/>
            <a:r>
              <a:rPr lang="en-US" dirty="0"/>
              <a:t>Click to edit Master text styles</a:t>
            </a:r>
          </a:p>
        </p:txBody>
      </p:sp>
      <p:sp>
        <p:nvSpPr>
          <p:cNvPr id="38" name="Picture Placeholder 7"/>
          <p:cNvSpPr>
            <a:spLocks noGrp="1"/>
          </p:cNvSpPr>
          <p:nvPr>
            <p:ph type="pic" sz="quarter" idx="35"/>
          </p:nvPr>
        </p:nvSpPr>
        <p:spPr>
          <a:xfrm>
            <a:off x="8839200" y="3359088"/>
            <a:ext cx="2755392" cy="1389888"/>
          </a:xfrm>
          <a:solidFill>
            <a:srgbClr val="97C5EB"/>
          </a:solidFill>
        </p:spPr>
        <p:txBody>
          <a:bodyPr>
            <a:noAutofit/>
          </a:bodyPr>
          <a:lstStyle/>
          <a:p>
            <a:endParaRPr lang="en-US" dirty="0"/>
          </a:p>
        </p:txBody>
      </p:sp>
    </p:spTree>
    <p:extLst>
      <p:ext uri="{BB962C8B-B14F-4D97-AF65-F5344CB8AC3E}">
        <p14:creationId xmlns:p14="http://schemas.microsoft.com/office/powerpoint/2010/main" val="2073053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Title, Subtitle and Bottom Content with two imag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a:t>Click to edit Master title style</a:t>
            </a:r>
            <a:endParaRPr lang="en-US" dirty="0"/>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8"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9"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
        <p:nvSpPr>
          <p:cNvPr id="5" name="Slide Number Placeholder 4"/>
          <p:cNvSpPr>
            <a:spLocks noGrp="1"/>
          </p:cNvSpPr>
          <p:nvPr>
            <p:ph type="sldNum" sz="quarter" idx="16"/>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Tree>
    <p:extLst>
      <p:ext uri="{BB962C8B-B14F-4D97-AF65-F5344CB8AC3E}">
        <p14:creationId xmlns:p14="http://schemas.microsoft.com/office/powerpoint/2010/main" val="8140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2_Title, Subtitle and Bottom Content with two image and tagline">
    <p:spTree>
      <p:nvGrpSpPr>
        <p:cNvPr id="1" name=""/>
        <p:cNvGrpSpPr/>
        <p:nvPr/>
      </p:nvGrpSpPr>
      <p:grpSpPr>
        <a:xfrm>
          <a:off x="0" y="0"/>
          <a:ext cx="0" cy="0"/>
          <a:chOff x="0" y="0"/>
          <a:chExt cx="0" cy="0"/>
        </a:xfrm>
      </p:grpSpPr>
      <p:sp>
        <p:nvSpPr>
          <p:cNvPr id="2" name="Title 1"/>
          <p:cNvSpPr>
            <a:spLocks noGrp="1"/>
          </p:cNvSpPr>
          <p:nvPr>
            <p:ph type="title"/>
          </p:nvPr>
        </p:nvSpPr>
        <p:spPr>
          <a:xfrm>
            <a:off x="448173" y="457204"/>
            <a:ext cx="11314075" cy="233141"/>
          </a:xfrm>
        </p:spPr>
        <p:txBody>
          <a:bodyPr/>
          <a:lstStyle/>
          <a:p>
            <a:r>
              <a:rPr lang="en-US" dirty="0"/>
              <a:t>Click to edit Master title style</a:t>
            </a:r>
          </a:p>
        </p:txBody>
      </p:sp>
      <p:sp>
        <p:nvSpPr>
          <p:cNvPr id="3" name="Content Placeholder 2"/>
          <p:cNvSpPr>
            <a:spLocks noGrp="1"/>
          </p:cNvSpPr>
          <p:nvPr>
            <p:ph idx="1"/>
          </p:nvPr>
        </p:nvSpPr>
        <p:spPr>
          <a:xfrm>
            <a:off x="411590" y="4352544"/>
            <a:ext cx="10972801" cy="8621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p:cNvSpPr>
            <a:spLocks noGrp="1"/>
          </p:cNvSpPr>
          <p:nvPr>
            <p:ph type="body" sz="quarter" idx="12"/>
          </p:nvPr>
        </p:nvSpPr>
        <p:spPr>
          <a:xfrm>
            <a:off x="448173" y="777244"/>
            <a:ext cx="11314075" cy="201978"/>
          </a:xfrm>
        </p:spPr>
        <p:txBody>
          <a:bodyPr tIns="45720"/>
          <a:lstStyle>
            <a:lvl1pPr>
              <a:buNone/>
              <a:defRPr b="0">
                <a:solidFill>
                  <a:sysClr val="windowText" lastClr="000000"/>
                </a:solidFill>
              </a:defRPr>
            </a:lvl1pPr>
          </a:lstStyle>
          <a:p>
            <a:pPr lvl="0"/>
            <a:r>
              <a:rPr lang="en-US" dirty="0"/>
              <a:t>Click to edit Master text styles</a:t>
            </a:r>
          </a:p>
        </p:txBody>
      </p:sp>
      <p:sp>
        <p:nvSpPr>
          <p:cNvPr id="5" name="Slide Number Placeholder 4"/>
          <p:cNvSpPr>
            <a:spLocks noGrp="1"/>
          </p:cNvSpPr>
          <p:nvPr>
            <p:ph type="sldNum" sz="quarter" idx="40"/>
          </p:nvPr>
        </p:nvSpPr>
        <p:spPr>
          <a:xfrm>
            <a:off x="9370369" y="6532563"/>
            <a:ext cx="2377016" cy="246062"/>
          </a:xfrm>
          <a:prstGeom prst="rect">
            <a:avLst/>
          </a:prstGeom>
        </p:spPr>
        <p:txBody>
          <a:bodyPr/>
          <a:lstStyle/>
          <a:p>
            <a:pPr fontAlgn="base">
              <a:spcBef>
                <a:spcPct val="0"/>
              </a:spcBef>
              <a:spcAft>
                <a:spcPct val="0"/>
              </a:spcAft>
            </a:pPr>
            <a:r>
              <a:rPr lang="en-US" dirty="0">
                <a:solidFill>
                  <a:srgbClr val="FFFFFF">
                    <a:lumMod val="50000"/>
                  </a:srgbClr>
                </a:solidFill>
              </a:rPr>
              <a:t>Author, </a:t>
            </a:r>
            <a:fld id="{D72BAC86-7CA1-47DD-8EAD-39EA91178256}" type="datetime1">
              <a:rPr lang="en-US">
                <a:solidFill>
                  <a:srgbClr val="FFFFFF">
                    <a:lumMod val="50000"/>
                  </a:srgbClr>
                </a:solidFill>
              </a:rPr>
              <a:pPr fontAlgn="base">
                <a:spcBef>
                  <a:spcPct val="0"/>
                </a:spcBef>
                <a:spcAft>
                  <a:spcPct val="0"/>
                </a:spcAft>
              </a:pPr>
              <a:t>5/5/2023</a:t>
            </a:fld>
            <a:r>
              <a:rPr lang="en-US" dirty="0">
                <a:solidFill>
                  <a:srgbClr val="FFFFFF">
                    <a:lumMod val="50000"/>
                  </a:srgbClr>
                </a:solidFill>
              </a:rPr>
              <a:t>, Filename.ppt</a:t>
            </a:r>
            <a:r>
              <a:rPr lang="en-US" sz="600" dirty="0">
                <a:solidFill>
                  <a:srgbClr val="FFFFFF">
                    <a:lumMod val="50000"/>
                  </a:srgbClr>
                </a:solidFill>
              </a:rPr>
              <a:t> </a:t>
            </a:r>
            <a:r>
              <a:rPr lang="en-US" sz="750" dirty="0">
                <a:solidFill>
                  <a:srgbClr val="FFFFFF">
                    <a:lumMod val="50000"/>
                  </a:srgbClr>
                </a:solidFill>
              </a:rPr>
              <a:t>| </a:t>
            </a:r>
            <a:fld id="{689318A1-174D-4DEE-8106-03A37B9BCF15}" type="slidenum">
              <a:rPr lang="en-US" sz="750">
                <a:solidFill>
                  <a:srgbClr val="FFFFFF">
                    <a:lumMod val="50000"/>
                  </a:srgbClr>
                </a:solidFill>
              </a:rPr>
              <a:pPr fontAlgn="base">
                <a:spcBef>
                  <a:spcPct val="0"/>
                </a:spcBef>
                <a:spcAft>
                  <a:spcPct val="0"/>
                </a:spcAft>
              </a:pPr>
              <a:t>‹#›</a:t>
            </a:fld>
            <a:endParaRPr lang="en-US" sz="750" dirty="0">
              <a:solidFill>
                <a:srgbClr val="FFFFFF">
                  <a:lumMod val="50000"/>
                </a:srgbClr>
              </a:solidFill>
            </a:endParaRPr>
          </a:p>
        </p:txBody>
      </p:sp>
      <p:sp>
        <p:nvSpPr>
          <p:cNvPr id="10" name="Text Placeholder 8"/>
          <p:cNvSpPr>
            <a:spLocks noGrp="1"/>
          </p:cNvSpPr>
          <p:nvPr>
            <p:ph type="body" sz="quarter" idx="38" hasCustomPrompt="1"/>
          </p:nvPr>
        </p:nvSpPr>
        <p:spPr>
          <a:xfrm>
            <a:off x="458908" y="6280671"/>
            <a:ext cx="11288477" cy="248145"/>
          </a:xfrm>
          <a:solidFill>
            <a:schemeClr val="tx2"/>
          </a:solidFill>
        </p:spPr>
        <p:txBody>
          <a:bodyPr lIns="91440" tIns="45720" rIns="91440" bIns="45720" anchor="b" anchorCtr="0"/>
          <a:lstStyle>
            <a:lvl1pPr algn="ctr">
              <a:defRPr>
                <a:solidFill>
                  <a:schemeClr val="bg1"/>
                </a:solidFill>
              </a:defRPr>
            </a:lvl1pPr>
          </a:lstStyle>
          <a:p>
            <a:pPr lvl="0"/>
            <a:r>
              <a:rPr lang="en-US" dirty="0"/>
              <a:t>Click to edit tagline</a:t>
            </a:r>
          </a:p>
        </p:txBody>
      </p:sp>
      <p:sp>
        <p:nvSpPr>
          <p:cNvPr id="11" name="Picture Placeholder 7"/>
          <p:cNvSpPr>
            <a:spLocks noGrp="1"/>
          </p:cNvSpPr>
          <p:nvPr>
            <p:ph type="pic" sz="quarter" idx="13"/>
          </p:nvPr>
        </p:nvSpPr>
        <p:spPr>
          <a:xfrm>
            <a:off x="448173" y="1310832"/>
            <a:ext cx="5487829" cy="2926080"/>
          </a:xfrm>
          <a:solidFill>
            <a:srgbClr val="97C5EB"/>
          </a:solidFill>
        </p:spPr>
        <p:txBody>
          <a:bodyPr>
            <a:noAutofit/>
          </a:bodyPr>
          <a:lstStyle/>
          <a:p>
            <a:endParaRPr lang="en-US" dirty="0"/>
          </a:p>
        </p:txBody>
      </p:sp>
      <p:sp>
        <p:nvSpPr>
          <p:cNvPr id="12" name="Picture Placeholder 7"/>
          <p:cNvSpPr>
            <a:spLocks noGrp="1"/>
          </p:cNvSpPr>
          <p:nvPr>
            <p:ph type="pic" sz="quarter" idx="14"/>
          </p:nvPr>
        </p:nvSpPr>
        <p:spPr>
          <a:xfrm>
            <a:off x="6242304" y="1310832"/>
            <a:ext cx="5487829" cy="2926080"/>
          </a:xfrm>
          <a:solidFill>
            <a:srgbClr val="97C5EB"/>
          </a:solidFill>
        </p:spPr>
        <p:txBody>
          <a:bodyPr>
            <a:noAutofit/>
          </a:bodyPr>
          <a:lstStyle/>
          <a:p>
            <a:endParaRPr lang="en-US" dirty="0"/>
          </a:p>
        </p:txBody>
      </p:sp>
    </p:spTree>
    <p:extLst>
      <p:ext uri="{BB962C8B-B14F-4D97-AF65-F5344CB8AC3E}">
        <p14:creationId xmlns:p14="http://schemas.microsoft.com/office/powerpoint/2010/main" val="27947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3_Title slide - proprietary">
    <p:spTree>
      <p:nvGrpSpPr>
        <p:cNvPr id="1" name=""/>
        <p:cNvGrpSpPr/>
        <p:nvPr/>
      </p:nvGrpSpPr>
      <p:grpSpPr>
        <a:xfrm>
          <a:off x="0" y="0"/>
          <a:ext cx="0" cy="0"/>
          <a:chOff x="0" y="0"/>
          <a:chExt cx="0" cy="0"/>
        </a:xfrm>
      </p:grpSpPr>
      <p:sp>
        <p:nvSpPr>
          <p:cNvPr id="37" name="Text Placeholder 5"/>
          <p:cNvSpPr>
            <a:spLocks noGrp="1"/>
          </p:cNvSpPr>
          <p:nvPr>
            <p:ph type="body" sz="quarter" idx="14" hasCustomPrompt="1"/>
          </p:nvPr>
        </p:nvSpPr>
        <p:spPr>
          <a:xfrm>
            <a:off x="613435" y="6093763"/>
            <a:ext cx="3241680" cy="208318"/>
          </a:xfrm>
        </p:spPr>
        <p:txBody>
          <a:bodyPr lIns="0"/>
          <a:lstStyle>
            <a:lvl1pPr marL="0" indent="0">
              <a:buNone/>
              <a:defRPr sz="1100">
                <a:solidFill>
                  <a:schemeClr val="tx1"/>
                </a:solidFill>
              </a:defRPr>
            </a:lvl1pPr>
          </a:lstStyle>
          <a:p>
            <a:r>
              <a:rPr lang="en-US" dirty="0"/>
              <a:t>Click to add date</a:t>
            </a:r>
          </a:p>
        </p:txBody>
      </p:sp>
      <p:sp>
        <p:nvSpPr>
          <p:cNvPr id="39" name="Rectangle 14"/>
          <p:cNvSpPr/>
          <p:nvPr userDrawn="1"/>
        </p:nvSpPr>
        <p:spPr>
          <a:xfrm>
            <a:off x="621782" y="6242603"/>
            <a:ext cx="11113613" cy="369332"/>
          </a:xfrm>
          <a:prstGeom prst="rect">
            <a:avLst/>
          </a:prstGeom>
        </p:spPr>
        <p:txBody>
          <a:bodyPr wrap="square" lIns="0" anchor="b">
            <a:spAutoFit/>
          </a:bodyPr>
          <a:lstStyle/>
          <a:p>
            <a:pPr eaLnBrk="0" hangingPunct="0">
              <a:spcAft>
                <a:spcPts val="200"/>
              </a:spcAft>
            </a:pPr>
            <a:r>
              <a:rPr lang="en-US" sz="600" dirty="0">
                <a:solidFill>
                  <a:prstClr val="white">
                    <a:lumMod val="65000"/>
                  </a:prstClr>
                </a:solidFill>
                <a:ea typeface="ＭＳ Ｐゴシック" pitchFamily="1" charset="-128"/>
              </a:rPr>
              <a:t> </a:t>
            </a:r>
            <a:br>
              <a:rPr lang="en-US" sz="600" dirty="0">
                <a:solidFill>
                  <a:prstClr val="white">
                    <a:lumMod val="65000"/>
                  </a:prstClr>
                </a:solidFill>
                <a:ea typeface="ＭＳ Ｐゴシック" pitchFamily="1" charset="-128"/>
              </a:rPr>
            </a:br>
            <a:r>
              <a:rPr lang="en-US" sz="600" b="1" dirty="0">
                <a:solidFill>
                  <a:prstClr val="black">
                    <a:lumMod val="65000"/>
                    <a:lumOff val="35000"/>
                  </a:prstClr>
                </a:solidFill>
                <a:ea typeface="ＭＳ Ｐゴシック" pitchFamily="1" charset="-128"/>
              </a:rPr>
              <a:t>Proprietary: </a:t>
            </a:r>
            <a:r>
              <a:rPr lang="en-US" sz="600" dirty="0">
                <a:solidFill>
                  <a:prstClr val="black">
                    <a:lumMod val="50000"/>
                    <a:lumOff val="50000"/>
                  </a:prstClr>
                </a:solidFill>
                <a:ea typeface="ＭＳ Ｐゴシック" pitchFamily="1" charset="-128"/>
              </a:rPr>
              <a:t>The information contained herein is proprietary to The Boeing Company and shall not be reproduced or disclosed in whole or in part except when such user possesses direct ,written authorization from The Boeing Company.  </a:t>
            </a:r>
            <a:br>
              <a:rPr lang="en-US" sz="600" dirty="0">
                <a:solidFill>
                  <a:prstClr val="black">
                    <a:lumMod val="50000"/>
                    <a:lumOff val="50000"/>
                  </a:prstClr>
                </a:solidFill>
                <a:ea typeface="ＭＳ Ｐゴシック" pitchFamily="1" charset="-128"/>
              </a:rPr>
            </a:br>
            <a:r>
              <a:rPr lang="en-US" sz="600" dirty="0">
                <a:solidFill>
                  <a:prstClr val="black">
                    <a:lumMod val="50000"/>
                    <a:lumOff val="50000"/>
                  </a:prstClr>
                </a:solidFill>
                <a:cs typeface="Arial" pitchFamily="34" charset="0"/>
              </a:rPr>
              <a:t>The statements contained herein are based on good faith assumptions are to be used for general information purposes only. These statements do not constitute an offer, promise, warranty or guarantee of performance. </a:t>
            </a:r>
          </a:p>
        </p:txBody>
      </p:sp>
      <p:sp>
        <p:nvSpPr>
          <p:cNvPr id="32" name="Picture Placeholder 28"/>
          <p:cNvSpPr>
            <a:spLocks noGrp="1"/>
          </p:cNvSpPr>
          <p:nvPr>
            <p:ph type="pic" sz="quarter" idx="12" hasCustomPrompt="1"/>
          </p:nvPr>
        </p:nvSpPr>
        <p:spPr>
          <a:xfrm>
            <a:off x="-2996" y="974796"/>
            <a:ext cx="12194997" cy="4025398"/>
          </a:xfrm>
          <a:solidFill>
            <a:schemeClr val="accent2">
              <a:lumMod val="60000"/>
              <a:lumOff val="40000"/>
            </a:schemeClr>
          </a:solidFill>
        </p:spPr>
        <p:txBody>
          <a:bodyPr anchor="ctr"/>
          <a:lstStyle>
            <a:lvl1pPr algn="ctr">
              <a:defRPr sz="1600" i="0" baseline="0">
                <a:solidFill>
                  <a:schemeClr val="bg1"/>
                </a:solidFill>
              </a:defRPr>
            </a:lvl1pPr>
          </a:lstStyle>
          <a:p>
            <a:r>
              <a:rPr lang="en-US" dirty="0"/>
              <a:t>CLICK TO ADD PICTURE</a:t>
            </a:r>
          </a:p>
        </p:txBody>
      </p:sp>
      <p:sp>
        <p:nvSpPr>
          <p:cNvPr id="24" name="TextBox 23"/>
          <p:cNvSpPr txBox="1"/>
          <p:nvPr userDrawn="1"/>
        </p:nvSpPr>
        <p:spPr>
          <a:xfrm>
            <a:off x="5044972" y="6606208"/>
            <a:ext cx="2102056" cy="123111"/>
          </a:xfrm>
          <a:prstGeom prst="rect">
            <a:avLst/>
          </a:prstGeom>
          <a:noFill/>
        </p:spPr>
        <p:txBody>
          <a:bodyPr wrap="square" lIns="0" tIns="0" rIns="0" bIns="0" rtlCol="0" anchor="ctr">
            <a:spAutoFit/>
          </a:bodyPr>
          <a:lstStyle/>
          <a:p>
            <a:pPr algn="ctr" defTabSz="746125"/>
            <a:r>
              <a:rPr lang="en-US" sz="800" dirty="0">
                <a:solidFill>
                  <a:prstClr val="black">
                    <a:lumMod val="75000"/>
                    <a:lumOff val="25000"/>
                  </a:prstClr>
                </a:solidFill>
              </a:rPr>
              <a:t>BOEING PROPRIETARY</a:t>
            </a:r>
          </a:p>
        </p:txBody>
      </p:sp>
      <p:sp>
        <p:nvSpPr>
          <p:cNvPr id="29" name="Rectangle 28"/>
          <p:cNvSpPr/>
          <p:nvPr userDrawn="1"/>
        </p:nvSpPr>
        <p:spPr>
          <a:xfrm>
            <a:off x="614681" y="6576126"/>
            <a:ext cx="4160520" cy="200055"/>
          </a:xfrm>
          <a:prstGeom prst="rect">
            <a:avLst/>
          </a:prstGeom>
        </p:spPr>
        <p:txBody>
          <a:bodyPr wrap="square" lIns="0" anchor="ctr">
            <a:spAutoFit/>
          </a:bodyPr>
          <a:lstStyle/>
          <a:p>
            <a:pPr defTabSz="820738" eaLnBrk="0" hangingPunct="0">
              <a:defRPr/>
            </a:pPr>
            <a:r>
              <a:rPr lang="en-US" sz="700" spc="-10" dirty="0">
                <a:solidFill>
                  <a:prstClr val="black">
                    <a:lumMod val="75000"/>
                    <a:lumOff val="25000"/>
                  </a:prstClr>
                </a:solidFill>
              </a:rPr>
              <a:t>Copyright © 2020 Boeing. All rights reserved.</a:t>
            </a:r>
          </a:p>
        </p:txBody>
      </p:sp>
      <p:sp>
        <p:nvSpPr>
          <p:cNvPr id="40" name="Title 22"/>
          <p:cNvSpPr>
            <a:spLocks noGrp="1"/>
          </p:cNvSpPr>
          <p:nvPr>
            <p:ph type="title" hasCustomPrompt="1"/>
          </p:nvPr>
        </p:nvSpPr>
        <p:spPr>
          <a:xfrm>
            <a:off x="613435" y="5062195"/>
            <a:ext cx="10916997" cy="701694"/>
          </a:xfrm>
        </p:spPr>
        <p:txBody>
          <a:bodyPr anchor="b" anchorCtr="0"/>
          <a:lstStyle>
            <a:lvl1pPr algn="l" rtl="0" eaLnBrk="1" fontAlgn="base" hangingPunct="1">
              <a:lnSpc>
                <a:spcPts val="2800"/>
              </a:lnSpc>
              <a:spcBef>
                <a:spcPct val="0"/>
              </a:spcBef>
              <a:spcAft>
                <a:spcPct val="0"/>
              </a:spcAft>
              <a:defRPr lang="en-US" sz="2800" b="0" kern="1200" spc="0" baseline="0" dirty="0">
                <a:gradFill flip="none" rotWithShape="1">
                  <a:gsLst>
                    <a:gs pos="100000">
                      <a:schemeClr val="accent1">
                        <a:lumMod val="75000"/>
                      </a:schemeClr>
                    </a:gs>
                    <a:gs pos="0">
                      <a:schemeClr val="accent1"/>
                    </a:gs>
                  </a:gsLst>
                  <a:lin ang="2700000" scaled="1"/>
                  <a:tileRect/>
                </a:gradFill>
                <a:latin typeface="+mn-lt"/>
                <a:ea typeface="+mn-ea"/>
                <a:cs typeface="Arial" pitchFamily="34" charset="0"/>
              </a:defRPr>
            </a:lvl1pPr>
          </a:lstStyle>
          <a:p>
            <a:pPr marL="0" lvl="0" indent="0" defTabSz="914400" latinLnBrk="0">
              <a:lnSpc>
                <a:spcPct val="90000"/>
              </a:lnSpc>
              <a:spcBef>
                <a:spcPts val="0"/>
              </a:spcBef>
              <a:buFont typeface="Arial" pitchFamily="34" charset="0"/>
              <a:buNone/>
            </a:pPr>
            <a:r>
              <a:rPr lang="en-US" dirty="0"/>
              <a:t>Title</a:t>
            </a:r>
          </a:p>
        </p:txBody>
      </p:sp>
      <p:sp>
        <p:nvSpPr>
          <p:cNvPr id="7" name="Text Placeholder 6"/>
          <p:cNvSpPr>
            <a:spLocks noGrp="1"/>
          </p:cNvSpPr>
          <p:nvPr>
            <p:ph type="body" sz="quarter" idx="15" hasCustomPrompt="1"/>
          </p:nvPr>
        </p:nvSpPr>
        <p:spPr>
          <a:xfrm>
            <a:off x="613435" y="5764213"/>
            <a:ext cx="11121365" cy="538162"/>
          </a:xfrm>
        </p:spPr>
        <p:txBody>
          <a:bodyPr lIns="0" rIns="0"/>
          <a:lstStyle>
            <a:lvl1pPr marL="0" indent="0">
              <a:spcBef>
                <a:spcPts val="0"/>
              </a:spcBef>
              <a:buNone/>
              <a:defRPr>
                <a:solidFill>
                  <a:schemeClr val="tx1"/>
                </a:solidFill>
              </a:defRPr>
            </a:lvl1pPr>
          </a:lstStyle>
          <a:p>
            <a:pPr lvl="0"/>
            <a:r>
              <a:rPr lang="en-US" dirty="0"/>
              <a:t>Presenter name | Presenter title</a:t>
            </a:r>
          </a:p>
        </p:txBody>
      </p:sp>
      <p:pic>
        <p:nvPicPr>
          <p:cNvPr id="42" name="Picture 4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1357" y="353836"/>
            <a:ext cx="2496939" cy="436964"/>
          </a:xfrm>
          <a:prstGeom prst="rect">
            <a:avLst/>
          </a:prstGeom>
        </p:spPr>
      </p:pic>
    </p:spTree>
    <p:extLst>
      <p:ext uri="{BB962C8B-B14F-4D97-AF65-F5344CB8AC3E}">
        <p14:creationId xmlns:p14="http://schemas.microsoft.com/office/powerpoint/2010/main" val="3437674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fault">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70" name="think-cell Slide" r:id="rId10" imgW="413" imgH="416" progId="TCLayout.ActiveDocument.1">
                  <p:embed/>
                </p:oleObj>
              </mc:Choice>
              <mc:Fallback>
                <p:oleObj name="think-cell Slide" r:id="rId10" imgW="413" imgH="416" progId="TCLayout.ActiveDocument.1">
                  <p:embed/>
                  <p:pic>
                    <p:nvPicPr>
                      <p:cNvPr id="3" name="Object 6"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Rectangle 1" hidden="1">
            <a:extLst>
              <a:ext uri="{FF2B5EF4-FFF2-40B4-BE49-F238E27FC236}">
                <a16:creationId xmlns:a16="http://schemas.microsoft.com/office/drawing/2014/main" id="{FCC3A0E6-E630-4C26-B008-93BA0B5B110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554736" y="172212"/>
            <a:ext cx="11082528" cy="731520"/>
          </a:xfrm>
        </p:spPr>
        <p:txBody>
          <a:bodyPr vert="horz" wrap="square" lIns="0" tIns="0" rIns="0" bIns="0" rtlCol="0" anchor="b" anchorCtr="0">
            <a:noAutofit/>
          </a:bodyPr>
          <a:lstStyle>
            <a:lvl1pPr>
              <a:defRPr lang="en-US" dirty="0"/>
            </a:lvl1pPr>
          </a:lstStyle>
          <a:p>
            <a:pPr lvl="0"/>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554736" y="923688"/>
            <a:ext cx="11082528" cy="276999"/>
          </a:xfrm>
          <a:prstGeom prst="rect">
            <a:avLst/>
          </a:prstGeom>
        </p:spPr>
        <p:txBody>
          <a:bodyPr vert="horz" wrap="square" lIns="0" tIns="0" rIns="0" bIns="0" rtlCol="0">
            <a:spAutoFit/>
          </a:bodyPr>
          <a:lstStyle>
            <a:lvl1pPr>
              <a:defRPr lang="en-US" sz="1800" b="0" dirty="0"/>
            </a:lvl1pPr>
          </a:lstStyle>
          <a:p>
            <a:pPr lvl="0"/>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554735" y="6321619"/>
            <a:ext cx="7277861" cy="123111"/>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dirty="0"/>
              <a:t>Source: …</a:t>
            </a:r>
          </a:p>
        </p:txBody>
      </p:sp>
      <p:sp>
        <p:nvSpPr>
          <p:cNvPr id="11" name="1. On-page tracker">
            <a:extLst>
              <a:ext uri="{FF2B5EF4-FFF2-40B4-BE49-F238E27FC236}">
                <a16:creationId xmlns:a16="http://schemas.microsoft.com/office/drawing/2014/main" id="{C30AC055-11D5-4540-94E4-C3B7BE6EFD7D}"/>
              </a:ext>
            </a:extLst>
          </p:cNvPr>
          <p:cNvSpPr>
            <a:spLocks noGrp="1"/>
          </p:cNvSpPr>
          <p:nvPr>
            <p:ph type="body" sz="quarter" idx="10" hasCustomPrompt="1"/>
            <p:custDataLst>
              <p:tags r:id="rId8"/>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Tree>
    <p:extLst>
      <p:ext uri="{BB962C8B-B14F-4D97-AF65-F5344CB8AC3E}">
        <p14:creationId xmlns:p14="http://schemas.microsoft.com/office/powerpoint/2010/main" val="5810767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Title">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33B562A0-3D6C-45D0-9E85-8A28A804D0F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4" name="think-cell Slide" r:id="rId8" imgW="592" imgH="591" progId="TCLayout.ActiveDocument.1">
                  <p:embed/>
                </p:oleObj>
              </mc:Choice>
              <mc:Fallback>
                <p:oleObj name="think-cell Slide" r:id="rId8" imgW="592" imgH="591" progId="TCLayout.ActiveDocument.1">
                  <p:embed/>
                  <p:pic>
                    <p:nvPicPr>
                      <p:cNvPr id="7" name="Object 6" hidden="1">
                        <a:extLst>
                          <a:ext uri="{FF2B5EF4-FFF2-40B4-BE49-F238E27FC236}">
                            <a16:creationId xmlns:a16="http://schemas.microsoft.com/office/drawing/2014/main" id="{33B562A0-3D6C-45D0-9E85-8A28A804D0F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5" name="Picture 14">
            <a:extLst>
              <a:ext uri="{FF2B5EF4-FFF2-40B4-BE49-F238E27FC236}">
                <a16:creationId xmlns:a16="http://schemas.microsoft.com/office/drawing/2014/main" id="{20609C13-D127-4675-B66E-CEE3BA994961}"/>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bwMode="ltGray">
          <a:xfrm>
            <a:off x="0" y="0"/>
            <a:ext cx="12192000" cy="6858000"/>
          </a:xfrm>
          <a:prstGeom prst="rect">
            <a:avLst/>
          </a:prstGeom>
        </p:spPr>
      </p:pic>
      <p:pic>
        <p:nvPicPr>
          <p:cNvPr id="14" name="Picture 13">
            <a:extLst>
              <a:ext uri="{FF2B5EF4-FFF2-40B4-BE49-F238E27FC236}">
                <a16:creationId xmlns:a16="http://schemas.microsoft.com/office/drawing/2014/main" id="{D7595C8C-5755-46C8-9119-B1A7AB58E147}"/>
              </a:ext>
            </a:extLst>
          </p:cNvPr>
          <p:cNvPicPr>
            <a:picLocks noChangeAspect="1"/>
          </p:cNvPicPr>
          <p:nvPr userDrawn="1"/>
        </p:nvPicPr>
        <p:blipFill rotWithShape="1">
          <a:blip r:embed="rId11"/>
          <a:srcRect r="19348" b="17219"/>
          <a:stretch/>
        </p:blipFill>
        <p:spPr bwMode="ltGray">
          <a:xfrm>
            <a:off x="2579770" y="1603297"/>
            <a:ext cx="9612230" cy="5289029"/>
          </a:xfrm>
          <a:prstGeom prst="rect">
            <a:avLst/>
          </a:prstGeom>
        </p:spPr>
      </p:pic>
      <p:pic>
        <p:nvPicPr>
          <p:cNvPr id="10" name="Picture 47" descr="Boeing_white_standard">
            <a:extLst>
              <a:ext uri="{FF2B5EF4-FFF2-40B4-BE49-F238E27FC236}">
                <a16:creationId xmlns:a16="http://schemas.microsoft.com/office/drawing/2014/main" id="{2FB7B172-2663-4CDC-BB20-678399F49EE5}"/>
              </a:ext>
            </a:extLst>
          </p:cNvPr>
          <p:cNvPicPr>
            <a:picLocks noChangeAspect="1" noChangeArrowheads="1"/>
          </p:cNvPicPr>
          <p:nvPr userDrawn="1"/>
        </p:nvPicPr>
        <p:blipFill>
          <a:blip r:embed="rId12" cstate="screen">
            <a:extLst>
              <a:ext uri="{28A0092B-C50C-407E-A947-70E740481C1C}">
                <a14:useLocalDpi xmlns:a14="http://schemas.microsoft.com/office/drawing/2010/main"/>
              </a:ext>
            </a:extLst>
          </a:blip>
          <a:srcRect/>
          <a:stretch>
            <a:fillRect/>
          </a:stretch>
        </p:blipFill>
        <p:spPr bwMode="ltGray">
          <a:xfrm>
            <a:off x="551941" y="395226"/>
            <a:ext cx="1855788" cy="447675"/>
          </a:xfrm>
          <a:prstGeom prst="rect">
            <a:avLst/>
          </a:prstGeom>
          <a:noFill/>
        </p:spPr>
      </p:pic>
      <p:sp>
        <p:nvSpPr>
          <p:cNvPr id="12" name="Footer Placeholder 4">
            <a:extLst>
              <a:ext uri="{FF2B5EF4-FFF2-40B4-BE49-F238E27FC236}">
                <a16:creationId xmlns:a16="http://schemas.microsoft.com/office/drawing/2014/main" id="{24FEF3CD-35EC-43B0-96A6-37E583642CE0}"/>
              </a:ext>
            </a:extLst>
          </p:cNvPr>
          <p:cNvSpPr txBox="1">
            <a:spLocks/>
          </p:cNvSpPr>
          <p:nvPr userDrawn="1"/>
        </p:nvSpPr>
        <p:spPr bwMode="ltGray">
          <a:xfrm>
            <a:off x="551941" y="6645055"/>
            <a:ext cx="1197444" cy="123111"/>
          </a:xfrm>
          <a:prstGeom prst="rect">
            <a:avLst/>
          </a:prstGeom>
          <a:noFill/>
          <a:ln w="9525">
            <a:noFill/>
            <a:miter lim="800000"/>
            <a:headEnd/>
            <a:tailEnd/>
          </a:ln>
          <a:effectLst/>
        </p:spPr>
        <p:txBody>
          <a:bodyPr vert="horz" wrap="none" lIns="0" tIns="0" rIns="0" bIns="0" numCol="1" anchor="b" anchorCtr="0" compatLnSpc="1">
            <a:prstTxWarp prst="textNoShape">
              <a:avLst/>
            </a:prstTxWarp>
            <a:sp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
        <p:nvSpPr>
          <p:cNvPr id="2" name="Rectangle 1" hidden="1">
            <a:extLst>
              <a:ext uri="{FF2B5EF4-FFF2-40B4-BE49-F238E27FC236}">
                <a16:creationId xmlns:a16="http://schemas.microsoft.com/office/drawing/2014/main" id="{CC42428D-965F-410A-AAB0-2F4E028AF079}"/>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Documenttype">
            <a:extLst>
              <a:ext uri="{FF2B5EF4-FFF2-40B4-BE49-F238E27FC236}">
                <a16:creationId xmlns:a16="http://schemas.microsoft.com/office/drawing/2014/main" id="{0CADA7EB-5C2E-4AD4-A32E-534A28817C8A}"/>
              </a:ext>
            </a:extLst>
          </p:cNvPr>
          <p:cNvSpPr>
            <a:spLocks noGrp="1"/>
          </p:cNvSpPr>
          <p:nvPr>
            <p:ph type="body" sz="quarter" idx="13" hasCustomPrompt="1"/>
            <p:custDataLst>
              <p:tags r:id="rId4"/>
            </p:custDataLst>
          </p:nvPr>
        </p:nvSpPr>
        <p:spPr bwMode="auto">
          <a:xfrm>
            <a:off x="550800" y="3946737"/>
            <a:ext cx="7512559" cy="215444"/>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1400" dirty="0">
                <a:solidFill>
                  <a:schemeClr val="bg1"/>
                </a:solidFill>
              </a:defRPr>
            </a:lvl1pPr>
          </a:lstStyle>
          <a:p>
            <a:pPr lvl="0"/>
            <a:r>
              <a:rPr lang="en-US" dirty="0"/>
              <a:t>Edit date or title/role</a:t>
            </a:r>
          </a:p>
        </p:txBody>
      </p:sp>
      <p:sp>
        <p:nvSpPr>
          <p:cNvPr id="18" name="Subtitle">
            <a:extLst>
              <a:ext uri="{FF2B5EF4-FFF2-40B4-BE49-F238E27FC236}">
                <a16:creationId xmlns:a16="http://schemas.microsoft.com/office/drawing/2014/main" id="{C85A1636-E33D-4640-A4BA-89E2008C1ED4}"/>
              </a:ext>
            </a:extLst>
          </p:cNvPr>
          <p:cNvSpPr>
            <a:spLocks noGrp="1"/>
          </p:cNvSpPr>
          <p:nvPr>
            <p:ph type="subTitle" idx="1"/>
            <p:custDataLst>
              <p:tags r:id="rId5"/>
            </p:custDataLst>
          </p:nvPr>
        </p:nvSpPr>
        <p:spPr bwMode="auto">
          <a:xfrm>
            <a:off x="551941" y="3529128"/>
            <a:ext cx="8999329" cy="30777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lvl1pPr>
              <a:defRPr lang="en-US" sz="2000" dirty="0">
                <a:solidFill>
                  <a:schemeClr val="bg1"/>
                </a:solidFill>
              </a:defRPr>
            </a:lvl1pPr>
          </a:lstStyle>
          <a:p>
            <a:pPr lvl="0"/>
            <a:r>
              <a:rPr lang="en-US"/>
              <a:t>Click to edit Master subtitle style</a:t>
            </a:r>
            <a:endParaRPr lang="en-US" dirty="0"/>
          </a:p>
        </p:txBody>
      </p:sp>
      <p:sp>
        <p:nvSpPr>
          <p:cNvPr id="20" name="Title">
            <a:extLst>
              <a:ext uri="{FF2B5EF4-FFF2-40B4-BE49-F238E27FC236}">
                <a16:creationId xmlns:a16="http://schemas.microsoft.com/office/drawing/2014/main" id="{AA4E4E19-7239-46DA-AE24-CE9556C9BE7D}"/>
              </a:ext>
            </a:extLst>
          </p:cNvPr>
          <p:cNvSpPr>
            <a:spLocks noGrp="1"/>
          </p:cNvSpPr>
          <p:nvPr>
            <p:ph type="title" hasCustomPrompt="1"/>
            <p:custDataLst>
              <p:tags r:id="rId6"/>
            </p:custDataLst>
          </p:nvPr>
        </p:nvSpPr>
        <p:spPr bwMode="auto">
          <a:xfrm>
            <a:off x="551941" y="2053865"/>
            <a:ext cx="8999329" cy="135421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b" anchorCtr="0">
            <a:spAutoFit/>
          </a:bodyPr>
          <a:lstStyle>
            <a:lvl1pPr>
              <a:defRPr lang="en-US" sz="4400" dirty="0">
                <a:solidFill>
                  <a:schemeClr val="bg1"/>
                </a:solidFill>
              </a:defRPr>
            </a:lvl1pPr>
          </a:lstStyle>
          <a:p>
            <a:pPr lvl="0"/>
            <a:r>
              <a:rPr lang="en-US" dirty="0"/>
              <a:t>Click to edit </a:t>
            </a:r>
            <a:br>
              <a:rPr lang="en-US" dirty="0"/>
            </a:br>
            <a:r>
              <a:rPr lang="en-US" dirty="0"/>
              <a:t>Master title style</a:t>
            </a:r>
          </a:p>
        </p:txBody>
      </p:sp>
      <p:sp>
        <p:nvSpPr>
          <p:cNvPr id="17" name="Rectangle 16">
            <a:extLst>
              <a:ext uri="{FF2B5EF4-FFF2-40B4-BE49-F238E27FC236}">
                <a16:creationId xmlns:a16="http://schemas.microsoft.com/office/drawing/2014/main" id="{77C30BA1-9948-4963-BD4A-37877B297D33}"/>
              </a:ext>
            </a:extLst>
          </p:cNvPr>
          <p:cNvSpPr>
            <a:spLocks noChangeArrowheads="1"/>
          </p:cNvSpPr>
          <p:nvPr userDrawn="1"/>
        </p:nvSpPr>
        <p:spPr bwMode="auto">
          <a:xfrm>
            <a:off x="558800" y="6493880"/>
            <a:ext cx="2753783" cy="123111"/>
          </a:xfrm>
          <a:prstGeom prst="rect">
            <a:avLst/>
          </a:prstGeom>
          <a:noFill/>
          <a:ln w="12700">
            <a:noFill/>
            <a:miter lim="800000"/>
            <a:headEnd type="none" w="sm" len="sm"/>
            <a:tailEnd type="none" w="sm" len="sm"/>
          </a:ln>
          <a:effectLst/>
        </p:spPr>
        <p:txBody>
          <a:bodyPr lIns="0" tIns="0" rIns="0" bIns="0" anchor="ctr" anchorCtr="0">
            <a:spAutoFit/>
          </a:bodyPr>
          <a:lstStyle/>
          <a:p>
            <a:pPr defTabSz="820738" eaLnBrk="0" hangingPunct="0"/>
            <a:r>
              <a:rPr lang="en-US" sz="800" dirty="0">
                <a:solidFill>
                  <a:schemeClr val="bg2"/>
                </a:solidFill>
              </a:rPr>
              <a:t>Copyright © 2021 Boeing. All rights reserved.</a:t>
            </a:r>
          </a:p>
        </p:txBody>
      </p:sp>
    </p:spTree>
    <p:extLst>
      <p:ext uri="{BB962C8B-B14F-4D97-AF65-F5344CB8AC3E}">
        <p14:creationId xmlns:p14="http://schemas.microsoft.com/office/powerpoint/2010/main" val="330789249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op Left">
    <p:spTree>
      <p:nvGrpSpPr>
        <p:cNvPr id="1" name=""/>
        <p:cNvGrpSpPr/>
        <p:nvPr/>
      </p:nvGrpSpPr>
      <p:grpSpPr>
        <a:xfrm>
          <a:off x="0" y="0"/>
          <a:ext cx="0" cy="0"/>
          <a:chOff x="0" y="0"/>
          <a:chExt cx="0" cy="0"/>
        </a:xfrm>
      </p:grpSpPr>
      <p:graphicFrame>
        <p:nvGraphicFramePr>
          <p:cNvPr id="10" name="Object 9" hidden="1">
            <a:extLst>
              <a:ext uri="{FF2B5EF4-FFF2-40B4-BE49-F238E27FC236}">
                <a16:creationId xmlns:a16="http://schemas.microsoft.com/office/drawing/2014/main" id="{9BA84E71-6FE7-4585-B82E-BE5603311945}"/>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318" name="think-cell Slide" r:id="rId9" imgW="592" imgH="591" progId="TCLayout.ActiveDocument.1">
                  <p:embed/>
                </p:oleObj>
              </mc:Choice>
              <mc:Fallback>
                <p:oleObj name="think-cell Slide" r:id="rId9" imgW="592" imgH="591" progId="TCLayout.ActiveDocument.1">
                  <p:embed/>
                  <p:pic>
                    <p:nvPicPr>
                      <p:cNvPr id="10" name="Object 9" hidden="1">
                        <a:extLst>
                          <a:ext uri="{FF2B5EF4-FFF2-40B4-BE49-F238E27FC236}">
                            <a16:creationId xmlns:a16="http://schemas.microsoft.com/office/drawing/2014/main" id="{9BA84E71-6FE7-4585-B82E-BE5603311945}"/>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D62A08AB-557D-4245-84FA-9DB6B6C6845A}"/>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1706563"/>
            <a:ext cx="3813048" cy="694944"/>
          </a:xfrm>
          <a:prstGeom prst="rect">
            <a:avLst/>
          </a:prstGeom>
        </p:spPr>
        <p:txBody>
          <a:bodyPr anchor="t">
            <a:noAutofit/>
          </a:bodyPr>
          <a:lstStyle>
            <a:lvl1pPr>
              <a:lnSpc>
                <a:spcPct val="90000"/>
              </a:lnSpc>
              <a:defRPr>
                <a:ln w="6350" cap="flat">
                  <a:noFill/>
                  <a:miter lim="800000"/>
                </a:ln>
              </a:defRPr>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0E2D5DBB-C1B8-4A27-836D-C2E6D553234D}"/>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1" name="1. On-page tracker">
            <a:extLst>
              <a:ext uri="{FF2B5EF4-FFF2-40B4-BE49-F238E27FC236}">
                <a16:creationId xmlns:a16="http://schemas.microsoft.com/office/drawing/2014/main" id="{A2582D75-79F8-4634-92EF-A9F0840C018B}"/>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8" name="Slide Number">
            <a:extLst>
              <a:ext uri="{FF2B5EF4-FFF2-40B4-BE49-F238E27FC236}">
                <a16:creationId xmlns:a16="http://schemas.microsoft.com/office/drawing/2014/main" id="{673624FA-EF3A-40FA-B4F1-199C883B2719}"/>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30595896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id Lef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4F5195-E8F7-4A2F-B02E-643BB3D88381}"/>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342" name="think-cell Slide" r:id="rId9" imgW="592" imgH="591" progId="TCLayout.ActiveDocument.1">
                  <p:embed/>
                </p:oleObj>
              </mc:Choice>
              <mc:Fallback>
                <p:oleObj name="think-cell Slide" r:id="rId9" imgW="592" imgH="591" progId="TCLayout.ActiveDocument.1">
                  <p:embed/>
                  <p:pic>
                    <p:nvPicPr>
                      <p:cNvPr id="4" name="Object 3" hidden="1">
                        <a:extLst>
                          <a:ext uri="{FF2B5EF4-FFF2-40B4-BE49-F238E27FC236}">
                            <a16:creationId xmlns:a16="http://schemas.microsoft.com/office/drawing/2014/main" id="{3C4F5195-E8F7-4A2F-B02E-643BB3D88381}"/>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515EFC92-5E3D-4BDC-A378-85D30212A9E2}"/>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3" name="2. Slide Title">
            <a:extLst>
              <a:ext uri="{FF2B5EF4-FFF2-40B4-BE49-F238E27FC236}">
                <a16:creationId xmlns:a16="http://schemas.microsoft.com/office/drawing/2014/main" id="{064E079D-5BD2-4787-A7F2-0859A1CB5E94}"/>
              </a:ext>
            </a:extLst>
          </p:cNvPr>
          <p:cNvSpPr>
            <a:spLocks noGrp="1"/>
          </p:cNvSpPr>
          <p:nvPr>
            <p:ph type="title"/>
            <p:custDataLst>
              <p:tags r:id="rId4"/>
            </p:custDataLst>
          </p:nvPr>
        </p:nvSpPr>
        <p:spPr>
          <a:xfrm>
            <a:off x="554736" y="3044280"/>
            <a:ext cx="5065776" cy="769441"/>
          </a:xfrm>
          <a:prstGeom prst="rect">
            <a:avLst/>
          </a:prstGeom>
        </p:spPr>
        <p:txBody>
          <a:bodyPr rIns="365760" anchor="ctr">
            <a:noAutofit/>
          </a:bodyPr>
          <a:lstStyle>
            <a:lvl1pPr>
              <a:defRPr>
                <a:ln w="6350" cap="flat">
                  <a:noFill/>
                  <a:miter lim="800000"/>
                </a:ln>
              </a:defRPr>
            </a:lvl1pPr>
          </a:lstStyle>
          <a:p>
            <a:r>
              <a:rPr lang="en-US"/>
              <a:t>Click to edit Master title style</a:t>
            </a:r>
            <a:endParaRPr lang="en-US" dirty="0"/>
          </a:p>
        </p:txBody>
      </p:sp>
      <p:sp>
        <p:nvSpPr>
          <p:cNvPr id="8" name="5. Source" hidden="1">
            <a:extLst>
              <a:ext uri="{FF2B5EF4-FFF2-40B4-BE49-F238E27FC236}">
                <a16:creationId xmlns:a16="http://schemas.microsoft.com/office/drawing/2014/main" id="{C0D33C43-5B9F-44B4-82FA-BAAD11A7FB8E}"/>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E4983596-431B-4F12-AA07-76914CD3DEE7}"/>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4F102FCA-3E4C-42D4-9EEF-A2FA0D85DF8A}"/>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44350484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366" name="think-cell Slide" r:id="rId9" imgW="592" imgH="591" progId="TCLayout.ActiveDocument.1">
                  <p:embed/>
                </p:oleObj>
              </mc:Choice>
              <mc:Fallback>
                <p:oleObj name="think-cell Slide" r:id="rId9"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4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4"/>
            </p:custDataLst>
          </p:nvPr>
        </p:nvSpPr>
        <p:spPr>
          <a:xfrm>
            <a:off x="554736" y="4580468"/>
            <a:ext cx="11082528" cy="677108"/>
          </a:xfrm>
        </p:spPr>
        <p:txBody>
          <a:bodyPr anchor="b">
            <a:noAutofit/>
          </a:bodyPr>
          <a:lstStyle>
            <a:lvl1pPr>
              <a:lnSpc>
                <a:spcPct val="100000"/>
              </a:lnSpc>
              <a:defRPr sz="4400"/>
            </a:lvl1pPr>
          </a:lstStyle>
          <a:p>
            <a:r>
              <a:rPr lang="en-US"/>
              <a:t>Click to edit Master title style</a:t>
            </a:r>
            <a:endParaRPr lang="en-US" dirty="0"/>
          </a:p>
        </p:txBody>
      </p:sp>
      <p:sp>
        <p:nvSpPr>
          <p:cNvPr id="6" name="5. Source" hidden="1">
            <a:extLst>
              <a:ext uri="{FF2B5EF4-FFF2-40B4-BE49-F238E27FC236}">
                <a16:creationId xmlns:a16="http://schemas.microsoft.com/office/drawing/2014/main" id="{B871FE09-BB6E-4334-B0EA-E52395AA61B3}"/>
              </a:ext>
            </a:extLst>
          </p:cNvPr>
          <p:cNvSpPr txBox="1"/>
          <p:nvPr userDrawn="1">
            <p:custDataLst>
              <p:tags r:id="rId5"/>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6"/>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0" name="Slide Number">
            <a:extLst>
              <a:ext uri="{FF2B5EF4-FFF2-40B4-BE49-F238E27FC236}">
                <a16:creationId xmlns:a16="http://schemas.microsoft.com/office/drawing/2014/main" id="{88489467-9E92-4B35-9EF9-A2C34DFCBC94}"/>
              </a:ext>
            </a:extLst>
          </p:cNvPr>
          <p:cNvSpPr>
            <a:spLocks noChangeArrowheads="1"/>
          </p:cNvSpPr>
          <p:nvPr userDrawn="1">
            <p:custDataLst>
              <p:tags r:id="rId7"/>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354188976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EC6EE29E-F64A-419F-BFB0-EEDEB71953F6}"/>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390" name="think-cell Slide" r:id="rId10" imgW="592" imgH="591" progId="TCLayout.ActiveDocument.1">
                  <p:embed/>
                </p:oleObj>
              </mc:Choice>
              <mc:Fallback>
                <p:oleObj name="think-cell Slide" r:id="rId10" imgW="592" imgH="591" progId="TCLayout.ActiveDocument.1">
                  <p:embed/>
                  <p:pic>
                    <p:nvPicPr>
                      <p:cNvPr id="3" name="Object 2" hidden="1">
                        <a:extLst>
                          <a:ext uri="{FF2B5EF4-FFF2-40B4-BE49-F238E27FC236}">
                            <a16:creationId xmlns:a16="http://schemas.microsoft.com/office/drawing/2014/main" id="{EC6EE29E-F64A-419F-BFB0-EEDEB71953F6}"/>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9526043-F22A-4ED3-B0A1-DD7C4F83AF9B}"/>
              </a:ext>
            </a:extLst>
          </p:cNvPr>
          <p:cNvSpPr/>
          <p:nvPr userDrawn="1">
            <p:custDataLst>
              <p:tags r:id="rId3"/>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34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8" name="2. Slide Title">
            <a:extLst>
              <a:ext uri="{FF2B5EF4-FFF2-40B4-BE49-F238E27FC236}">
                <a16:creationId xmlns:a16="http://schemas.microsoft.com/office/drawing/2014/main" id="{EA735538-C733-4892-93A4-7B433D8B8293}"/>
              </a:ext>
            </a:extLst>
          </p:cNvPr>
          <p:cNvSpPr>
            <a:spLocks noGrp="1"/>
          </p:cNvSpPr>
          <p:nvPr>
            <p:ph type="title" hasCustomPrompt="1"/>
            <p:custDataLst>
              <p:tags r:id="rId4"/>
            </p:custDataLst>
          </p:nvPr>
        </p:nvSpPr>
        <p:spPr>
          <a:xfrm>
            <a:off x="1505712" y="3556229"/>
            <a:ext cx="9180576" cy="523220"/>
          </a:xfrm>
          <a:prstGeom prst="rect">
            <a:avLst/>
          </a:prstGeom>
        </p:spPr>
        <p:txBody>
          <a:bodyPr>
            <a:spAutoFit/>
          </a:bodyPr>
          <a:lstStyle>
            <a:lvl1pPr>
              <a:lnSpc>
                <a:spcPct val="105000"/>
              </a:lnSpc>
              <a:defRPr sz="3400"/>
            </a:lvl1pPr>
          </a:lstStyle>
          <a:p>
            <a:r>
              <a:rPr lang="en-US" dirty="0"/>
              <a:t>“Click to add quote</a:t>
            </a:r>
          </a:p>
        </p:txBody>
      </p:sp>
      <p:sp>
        <p:nvSpPr>
          <p:cNvPr id="6" name="3. Subtitle">
            <a:extLst>
              <a:ext uri="{FF2B5EF4-FFF2-40B4-BE49-F238E27FC236}">
                <a16:creationId xmlns:a16="http://schemas.microsoft.com/office/drawing/2014/main" id="{8DB5022C-F66C-4018-82F3-195571DDD527}"/>
              </a:ext>
            </a:extLst>
          </p:cNvPr>
          <p:cNvSpPr>
            <a:spLocks noGrp="1"/>
          </p:cNvSpPr>
          <p:nvPr>
            <p:ph type="subTitle" idx="1" hasCustomPrompt="1"/>
            <p:custDataLst>
              <p:tags r:id="rId5"/>
            </p:custDataLst>
          </p:nvPr>
        </p:nvSpPr>
        <p:spPr>
          <a:xfrm>
            <a:off x="1505712" y="4284630"/>
            <a:ext cx="9180576" cy="276999"/>
          </a:xfrm>
          <a:prstGeom prst="rect">
            <a:avLst/>
          </a:prstGeom>
        </p:spPr>
        <p:txBody>
          <a:bodyPr wrap="square">
            <a:noAutofit/>
          </a:bodyPr>
          <a:lstStyle>
            <a:lvl1pPr marL="0" indent="0" algn="l">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quote source</a:t>
            </a:r>
          </a:p>
        </p:txBody>
      </p:sp>
      <p:sp>
        <p:nvSpPr>
          <p:cNvPr id="7" name="5. Source" hidden="1">
            <a:extLst>
              <a:ext uri="{FF2B5EF4-FFF2-40B4-BE49-F238E27FC236}">
                <a16:creationId xmlns:a16="http://schemas.microsoft.com/office/drawing/2014/main" id="{97195F4E-ECA7-41A9-AFF3-0C4DAD103DA6}"/>
              </a:ext>
            </a:extLst>
          </p:cNvPr>
          <p:cNvSpPr txBox="1"/>
          <p:nvPr userDrawn="1">
            <p:custDataLst>
              <p:tags r:id="rId6"/>
            </p:custDataLst>
          </p:nvPr>
        </p:nvSpPr>
        <p:spPr>
          <a:xfrm>
            <a:off x="554735" y="6321619"/>
            <a:ext cx="7277861" cy="123111"/>
          </a:xfrm>
          <a:prstGeom prst="rect">
            <a:avLst/>
          </a:prstGeom>
        </p:spPr>
        <p:txBody>
          <a:bodyPr vert="horz" wrap="square" lIns="0" tIns="0" rIns="0" bIns="0" rtlCol="0" anchor="b" anchorCtr="0">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800" dirty="0"/>
              <a:t>Source: …</a:t>
            </a:r>
          </a:p>
        </p:txBody>
      </p:sp>
      <p:sp>
        <p:nvSpPr>
          <p:cNvPr id="10" name="1. On-page tracker">
            <a:extLst>
              <a:ext uri="{FF2B5EF4-FFF2-40B4-BE49-F238E27FC236}">
                <a16:creationId xmlns:a16="http://schemas.microsoft.com/office/drawing/2014/main" id="{556D1499-3230-4098-85B2-D4CC7CA621F1}"/>
              </a:ext>
            </a:extLst>
          </p:cNvPr>
          <p:cNvSpPr>
            <a:spLocks noGrp="1"/>
          </p:cNvSpPr>
          <p:nvPr>
            <p:ph type="body" sz="quarter" idx="10" hasCustomPrompt="1"/>
            <p:custDataLst>
              <p:tags r:id="rId7"/>
            </p:custDataLst>
          </p:nvPr>
        </p:nvSpPr>
        <p:spPr>
          <a:xfrm>
            <a:off x="554735" y="41597"/>
            <a:ext cx="3843338" cy="123111"/>
          </a:xfrm>
          <a:prstGeom prst="rect">
            <a:avLst/>
          </a:prstGeom>
          <a:ln w="6350">
            <a:noFill/>
            <a:miter lim="800000"/>
          </a:ln>
        </p:spPr>
        <p:txBody>
          <a:bodyPr vert="horz" wrap="square" lIns="0" tIns="0" rIns="0" bIns="0" rtlCol="0">
            <a:spAutoFit/>
          </a:bodyPr>
          <a:lstStyle>
            <a:lvl1pPr>
              <a:defRPr lang="en-US" sz="800" b="0" dirty="0">
                <a:cs typeface="+mn-cs"/>
              </a:defRPr>
            </a:lvl1pPr>
          </a:lstStyle>
          <a:p>
            <a:pPr lvl="0">
              <a:buNone/>
            </a:pPr>
            <a:r>
              <a:rPr lang="en-US" dirty="0"/>
              <a:t>Add tracker</a:t>
            </a:r>
          </a:p>
        </p:txBody>
      </p:sp>
      <p:sp>
        <p:nvSpPr>
          <p:cNvPr id="11" name="Slide Number">
            <a:extLst>
              <a:ext uri="{FF2B5EF4-FFF2-40B4-BE49-F238E27FC236}">
                <a16:creationId xmlns:a16="http://schemas.microsoft.com/office/drawing/2014/main" id="{F3682719-4182-4739-8401-4658F3A341EE}"/>
              </a:ext>
            </a:extLst>
          </p:cNvPr>
          <p:cNvSpPr>
            <a:spLocks noChangeArrowheads="1"/>
          </p:cNvSpPr>
          <p:nvPr userDrawn="1">
            <p:custDataLst>
              <p:tags r:id="rId8"/>
            </p:custDataLst>
          </p:nvPr>
        </p:nvSpPr>
        <p:spPr bwMode="black">
          <a:xfrm>
            <a:off x="11312525" y="6514142"/>
            <a:ext cx="325501" cy="123111"/>
          </a:xfrm>
          <a:prstGeom prst="rect">
            <a:avLst/>
          </a:prstGeom>
          <a:noFill/>
          <a:ln w="9525" algn="ctr">
            <a:noFill/>
            <a:miter lim="800000"/>
            <a:headEnd/>
            <a:tailEnd/>
          </a:ln>
          <a:effectLst/>
        </p:spPr>
        <p:txBody>
          <a:bodyPr wrap="square" lIns="0" tIns="0" rIns="0" bIns="0" anchor="t" anchorCtr="0">
            <a:noAutofit/>
          </a:bodyPr>
          <a:lstStyle/>
          <a:p>
            <a:pPr algn="r" defTabSz="610744" fontAlgn="auto">
              <a:spcBef>
                <a:spcPts val="0"/>
              </a:spcBef>
              <a:spcAft>
                <a:spcPts val="0"/>
              </a:spcAft>
              <a:defRPr/>
            </a:pPr>
            <a:fld id="{4ABDCABE-3F10-B64C-92F1-862014417034}" type="slidenum">
              <a:rPr lang="en-US" sz="800" b="0" smtClean="0">
                <a:solidFill>
                  <a:schemeClr val="bg2"/>
                </a:solidFill>
                <a:latin typeface="+mn-lt"/>
                <a:ea typeface="+mn-ea"/>
                <a:cs typeface="Arial" panose="020B0604020202020204" pitchFamily="34" charset="0"/>
              </a:rPr>
              <a:pPr algn="r" defTabSz="610744" fontAlgn="auto">
                <a:spcBef>
                  <a:spcPts val="0"/>
                </a:spcBef>
                <a:spcAft>
                  <a:spcPts val="0"/>
                </a:spcAft>
                <a:defRPr/>
              </a:pPr>
              <a:t>‹#›</a:t>
            </a:fld>
            <a:endParaRPr lang="en-US" sz="800" b="0" dirty="0">
              <a:solidFill>
                <a:schemeClr val="bg2"/>
              </a:solidFill>
              <a:latin typeface="+mn-lt"/>
              <a:ea typeface="+mn-ea"/>
              <a:cs typeface="Arial" panose="020B0604020202020204" pitchFamily="34" charset="0"/>
            </a:endParaRPr>
          </a:p>
        </p:txBody>
      </p:sp>
    </p:spTree>
    <p:extLst>
      <p:ext uri="{BB962C8B-B14F-4D97-AF65-F5344CB8AC3E}">
        <p14:creationId xmlns:p14="http://schemas.microsoft.com/office/powerpoint/2010/main" val="110799670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06.xml"/><Relationship Id="rId18" Type="http://schemas.openxmlformats.org/officeDocument/2006/relationships/slideLayout" Target="../slideLayouts/slideLayout111.xml"/><Relationship Id="rId26" Type="http://schemas.openxmlformats.org/officeDocument/2006/relationships/tags" Target="../tags/tag3.xml"/><Relationship Id="rId39" Type="http://schemas.openxmlformats.org/officeDocument/2006/relationships/tags" Target="../tags/tag16.xml"/><Relationship Id="rId21" Type="http://schemas.openxmlformats.org/officeDocument/2006/relationships/slideLayout" Target="../slideLayouts/slideLayout114.xml"/><Relationship Id="rId34" Type="http://schemas.openxmlformats.org/officeDocument/2006/relationships/tags" Target="../tags/tag11.xml"/><Relationship Id="rId42" Type="http://schemas.openxmlformats.org/officeDocument/2006/relationships/tags" Target="../tags/tag19.xml"/><Relationship Id="rId7" Type="http://schemas.openxmlformats.org/officeDocument/2006/relationships/slideLayout" Target="../slideLayouts/slideLayout100.xml"/><Relationship Id="rId2" Type="http://schemas.openxmlformats.org/officeDocument/2006/relationships/slideLayout" Target="../slideLayouts/slideLayout95.xml"/><Relationship Id="rId16" Type="http://schemas.openxmlformats.org/officeDocument/2006/relationships/slideLayout" Target="../slideLayouts/slideLayout109.xml"/><Relationship Id="rId29" Type="http://schemas.openxmlformats.org/officeDocument/2006/relationships/tags" Target="../tags/tag6.xml"/><Relationship Id="rId1" Type="http://schemas.openxmlformats.org/officeDocument/2006/relationships/slideLayout" Target="../slideLayouts/slideLayout94.xml"/><Relationship Id="rId6" Type="http://schemas.openxmlformats.org/officeDocument/2006/relationships/slideLayout" Target="../slideLayouts/slideLayout99.xml"/><Relationship Id="rId11" Type="http://schemas.openxmlformats.org/officeDocument/2006/relationships/slideLayout" Target="../slideLayouts/slideLayout104.xml"/><Relationship Id="rId24" Type="http://schemas.openxmlformats.org/officeDocument/2006/relationships/tags" Target="../tags/tag1.xml"/><Relationship Id="rId32" Type="http://schemas.openxmlformats.org/officeDocument/2006/relationships/tags" Target="../tags/tag9.xml"/><Relationship Id="rId37" Type="http://schemas.openxmlformats.org/officeDocument/2006/relationships/tags" Target="../tags/tag14.xml"/><Relationship Id="rId40" Type="http://schemas.openxmlformats.org/officeDocument/2006/relationships/tags" Target="../tags/tag17.xml"/><Relationship Id="rId45" Type="http://schemas.openxmlformats.org/officeDocument/2006/relationships/image" Target="../media/image3.emf"/><Relationship Id="rId5" Type="http://schemas.openxmlformats.org/officeDocument/2006/relationships/slideLayout" Target="../slideLayouts/slideLayout98.xml"/><Relationship Id="rId15" Type="http://schemas.openxmlformats.org/officeDocument/2006/relationships/slideLayout" Target="../slideLayouts/slideLayout108.xml"/><Relationship Id="rId23" Type="http://schemas.openxmlformats.org/officeDocument/2006/relationships/vmlDrawing" Target="../drawings/vmlDrawing1.vml"/><Relationship Id="rId28" Type="http://schemas.openxmlformats.org/officeDocument/2006/relationships/tags" Target="../tags/tag5.xml"/><Relationship Id="rId36" Type="http://schemas.openxmlformats.org/officeDocument/2006/relationships/tags" Target="../tags/tag13.xml"/><Relationship Id="rId10" Type="http://schemas.openxmlformats.org/officeDocument/2006/relationships/slideLayout" Target="../slideLayouts/slideLayout103.xml"/><Relationship Id="rId19" Type="http://schemas.openxmlformats.org/officeDocument/2006/relationships/slideLayout" Target="../slideLayouts/slideLayout112.xml"/><Relationship Id="rId31" Type="http://schemas.openxmlformats.org/officeDocument/2006/relationships/tags" Target="../tags/tag8.xml"/><Relationship Id="rId44" Type="http://schemas.openxmlformats.org/officeDocument/2006/relationships/oleObject" Target="../embeddings/oleObject1.bin"/><Relationship Id="rId4" Type="http://schemas.openxmlformats.org/officeDocument/2006/relationships/slideLayout" Target="../slideLayouts/slideLayout97.xml"/><Relationship Id="rId9" Type="http://schemas.openxmlformats.org/officeDocument/2006/relationships/slideLayout" Target="../slideLayouts/slideLayout102.xml"/><Relationship Id="rId14" Type="http://schemas.openxmlformats.org/officeDocument/2006/relationships/slideLayout" Target="../slideLayouts/slideLayout107.xml"/><Relationship Id="rId22" Type="http://schemas.openxmlformats.org/officeDocument/2006/relationships/theme" Target="../theme/theme2.xml"/><Relationship Id="rId27" Type="http://schemas.openxmlformats.org/officeDocument/2006/relationships/tags" Target="../tags/tag4.xml"/><Relationship Id="rId30" Type="http://schemas.openxmlformats.org/officeDocument/2006/relationships/tags" Target="../tags/tag7.xml"/><Relationship Id="rId35" Type="http://schemas.openxmlformats.org/officeDocument/2006/relationships/tags" Target="../tags/tag12.xml"/><Relationship Id="rId43" Type="http://schemas.openxmlformats.org/officeDocument/2006/relationships/tags" Target="../tags/tag20.xml"/><Relationship Id="rId8" Type="http://schemas.openxmlformats.org/officeDocument/2006/relationships/slideLayout" Target="../slideLayouts/slideLayout101.xml"/><Relationship Id="rId3" Type="http://schemas.openxmlformats.org/officeDocument/2006/relationships/slideLayout" Target="../slideLayouts/slideLayout96.xml"/><Relationship Id="rId12" Type="http://schemas.openxmlformats.org/officeDocument/2006/relationships/slideLayout" Target="../slideLayouts/slideLayout105.xml"/><Relationship Id="rId17" Type="http://schemas.openxmlformats.org/officeDocument/2006/relationships/slideLayout" Target="../slideLayouts/slideLayout110.xml"/><Relationship Id="rId25" Type="http://schemas.openxmlformats.org/officeDocument/2006/relationships/tags" Target="../tags/tag2.xml"/><Relationship Id="rId33" Type="http://schemas.openxmlformats.org/officeDocument/2006/relationships/tags" Target="../tags/tag10.xml"/><Relationship Id="rId38" Type="http://schemas.openxmlformats.org/officeDocument/2006/relationships/tags" Target="../tags/tag15.xml"/><Relationship Id="rId46" Type="http://schemas.openxmlformats.org/officeDocument/2006/relationships/image" Target="../media/image4.png"/><Relationship Id="rId20" Type="http://schemas.openxmlformats.org/officeDocument/2006/relationships/slideLayout" Target="../slideLayouts/slideLayout113.xml"/><Relationship Id="rId41" Type="http://schemas.openxmlformats.org/officeDocument/2006/relationships/tags" Target="../tags/tag18.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27.xml"/><Relationship Id="rId18" Type="http://schemas.openxmlformats.org/officeDocument/2006/relationships/slideLayout" Target="../slideLayouts/slideLayout132.xml"/><Relationship Id="rId26" Type="http://schemas.openxmlformats.org/officeDocument/2006/relationships/slideLayout" Target="../slideLayouts/slideLayout140.xml"/><Relationship Id="rId39" Type="http://schemas.openxmlformats.org/officeDocument/2006/relationships/slideLayout" Target="../slideLayouts/slideLayout153.xml"/><Relationship Id="rId21" Type="http://schemas.openxmlformats.org/officeDocument/2006/relationships/slideLayout" Target="../slideLayouts/slideLayout135.xml"/><Relationship Id="rId34" Type="http://schemas.openxmlformats.org/officeDocument/2006/relationships/slideLayout" Target="../slideLayouts/slideLayout148.xml"/><Relationship Id="rId42" Type="http://schemas.openxmlformats.org/officeDocument/2006/relationships/slideLayout" Target="../slideLayouts/slideLayout156.xml"/><Relationship Id="rId7" Type="http://schemas.openxmlformats.org/officeDocument/2006/relationships/slideLayout" Target="../slideLayouts/slideLayout12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20" Type="http://schemas.openxmlformats.org/officeDocument/2006/relationships/slideLayout" Target="../slideLayouts/slideLayout134.xml"/><Relationship Id="rId29" Type="http://schemas.openxmlformats.org/officeDocument/2006/relationships/slideLayout" Target="../slideLayouts/slideLayout143.xml"/><Relationship Id="rId41" Type="http://schemas.openxmlformats.org/officeDocument/2006/relationships/slideLayout" Target="../slideLayouts/slideLayout155.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24" Type="http://schemas.openxmlformats.org/officeDocument/2006/relationships/slideLayout" Target="../slideLayouts/slideLayout138.xml"/><Relationship Id="rId32" Type="http://schemas.openxmlformats.org/officeDocument/2006/relationships/slideLayout" Target="../slideLayouts/slideLayout146.xml"/><Relationship Id="rId37" Type="http://schemas.openxmlformats.org/officeDocument/2006/relationships/slideLayout" Target="../slideLayouts/slideLayout151.xml"/><Relationship Id="rId40" Type="http://schemas.openxmlformats.org/officeDocument/2006/relationships/slideLayout" Target="../slideLayouts/slideLayout154.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23" Type="http://schemas.openxmlformats.org/officeDocument/2006/relationships/slideLayout" Target="../slideLayouts/slideLayout137.xml"/><Relationship Id="rId28" Type="http://schemas.openxmlformats.org/officeDocument/2006/relationships/slideLayout" Target="../slideLayouts/slideLayout142.xml"/><Relationship Id="rId36" Type="http://schemas.openxmlformats.org/officeDocument/2006/relationships/slideLayout" Target="../slideLayouts/slideLayout150.xml"/><Relationship Id="rId10" Type="http://schemas.openxmlformats.org/officeDocument/2006/relationships/slideLayout" Target="../slideLayouts/slideLayout124.xml"/><Relationship Id="rId19" Type="http://schemas.openxmlformats.org/officeDocument/2006/relationships/slideLayout" Target="../slideLayouts/slideLayout133.xml"/><Relationship Id="rId31" Type="http://schemas.openxmlformats.org/officeDocument/2006/relationships/slideLayout" Target="../slideLayouts/slideLayout145.xml"/><Relationship Id="rId44" Type="http://schemas.openxmlformats.org/officeDocument/2006/relationships/theme" Target="../theme/theme3.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 Id="rId22" Type="http://schemas.openxmlformats.org/officeDocument/2006/relationships/slideLayout" Target="../slideLayouts/slideLayout136.xml"/><Relationship Id="rId27" Type="http://schemas.openxmlformats.org/officeDocument/2006/relationships/slideLayout" Target="../slideLayouts/slideLayout141.xml"/><Relationship Id="rId30" Type="http://schemas.openxmlformats.org/officeDocument/2006/relationships/slideLayout" Target="../slideLayouts/slideLayout144.xml"/><Relationship Id="rId35" Type="http://schemas.openxmlformats.org/officeDocument/2006/relationships/slideLayout" Target="../slideLayouts/slideLayout149.xml"/><Relationship Id="rId43" Type="http://schemas.openxmlformats.org/officeDocument/2006/relationships/slideLayout" Target="../slideLayouts/slideLayout157.xml"/><Relationship Id="rId8" Type="http://schemas.openxmlformats.org/officeDocument/2006/relationships/slideLayout" Target="../slideLayouts/slideLayout122.xml"/><Relationship Id="rId3" Type="http://schemas.openxmlformats.org/officeDocument/2006/relationships/slideLayout" Target="../slideLayouts/slideLayout117.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5" Type="http://schemas.openxmlformats.org/officeDocument/2006/relationships/slideLayout" Target="../slideLayouts/slideLayout139.xml"/><Relationship Id="rId33" Type="http://schemas.openxmlformats.org/officeDocument/2006/relationships/slideLayout" Target="../slideLayouts/slideLayout147.xml"/><Relationship Id="rId38" Type="http://schemas.openxmlformats.org/officeDocument/2006/relationships/slideLayout" Target="../slideLayouts/slideLayout1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2" name="Boeing 12 column grid" hidden="1"/>
          <p:cNvGrpSpPr/>
          <p:nvPr userDrawn="1"/>
        </p:nvGrpSpPr>
        <p:grpSpPr>
          <a:xfrm>
            <a:off x="11577" y="0"/>
            <a:ext cx="12195176" cy="6858000"/>
            <a:chOff x="0" y="0"/>
            <a:chExt cx="12192000" cy="6858000"/>
          </a:xfrm>
        </p:grpSpPr>
        <p:grpSp>
          <p:nvGrpSpPr>
            <p:cNvPr id="13" name="Group 12"/>
            <p:cNvGrpSpPr/>
            <p:nvPr userDrawn="1"/>
          </p:nvGrpSpPr>
          <p:grpSpPr>
            <a:xfrm>
              <a:off x="0" y="0"/>
              <a:ext cx="12188825" cy="6858000"/>
              <a:chOff x="0" y="0"/>
              <a:chExt cx="12188825" cy="6858000"/>
            </a:xfrm>
          </p:grpSpPr>
          <p:grpSp>
            <p:nvGrpSpPr>
              <p:cNvPr id="15" name="Boeing 12 column grid"/>
              <p:cNvGrpSpPr/>
              <p:nvPr userDrawn="1"/>
            </p:nvGrpSpPr>
            <p:grpSpPr>
              <a:xfrm>
                <a:off x="0" y="461727"/>
                <a:ext cx="12188825" cy="5957180"/>
                <a:chOff x="129803" y="456356"/>
                <a:chExt cx="8890818" cy="5958732"/>
              </a:xfrm>
            </p:grpSpPr>
            <p:cxnSp>
              <p:nvCxnSpPr>
                <p:cNvPr id="20" name="Straight Connector 19"/>
                <p:cNvCxnSpPr/>
                <p:nvPr userDrawn="1"/>
              </p:nvCxnSpPr>
              <p:spPr>
                <a:xfrm>
                  <a:off x="471778" y="995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p:cNvCxnSpPr/>
                <p:nvPr userDrawn="1"/>
              </p:nvCxnSpPr>
              <p:spPr>
                <a:xfrm>
                  <a:off x="471778" y="1291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Connector 21"/>
                <p:cNvCxnSpPr/>
                <p:nvPr userDrawn="1"/>
              </p:nvCxnSpPr>
              <p:spPr>
                <a:xfrm>
                  <a:off x="464396" y="2136995"/>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3" name="Straight Connector 22"/>
                <p:cNvCxnSpPr/>
                <p:nvPr userDrawn="1"/>
              </p:nvCxnSpPr>
              <p:spPr>
                <a:xfrm>
                  <a:off x="464396" y="2432456"/>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4" name="Straight Connector 23"/>
                <p:cNvCxnSpPr/>
                <p:nvPr userDrawn="1"/>
              </p:nvCxnSpPr>
              <p:spPr>
                <a:xfrm>
                  <a:off x="459993" y="3288274"/>
                  <a:ext cx="8223097"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p:cNvCxnSpPr/>
                <p:nvPr userDrawn="1"/>
              </p:nvCxnSpPr>
              <p:spPr>
                <a:xfrm>
                  <a:off x="466598" y="3583735"/>
                  <a:ext cx="821649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p:cNvCxnSpPr/>
                <p:nvPr userDrawn="1"/>
              </p:nvCxnSpPr>
              <p:spPr>
                <a:xfrm>
                  <a:off x="464396" y="4424269"/>
                  <a:ext cx="8218694"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7" name="Straight Connector 26"/>
                <p:cNvCxnSpPr/>
                <p:nvPr userDrawn="1"/>
              </p:nvCxnSpPr>
              <p:spPr>
                <a:xfrm>
                  <a:off x="462195" y="4719730"/>
                  <a:ext cx="8220896"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8" name="Straight Connector 27"/>
                <p:cNvCxnSpPr/>
                <p:nvPr userDrawn="1"/>
              </p:nvCxnSpPr>
              <p:spPr>
                <a:xfrm>
                  <a:off x="471778" y="5567906"/>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29" name="Straight Connector 28"/>
                <p:cNvCxnSpPr/>
                <p:nvPr userDrawn="1"/>
              </p:nvCxnSpPr>
              <p:spPr>
                <a:xfrm>
                  <a:off x="471778" y="5863367"/>
                  <a:ext cx="8211312" cy="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30" name="Rectangle 29"/>
                <p:cNvSpPr/>
                <p:nvPr userDrawn="1"/>
              </p:nvSpPr>
              <p:spPr>
                <a:xfrm>
                  <a:off x="463550" y="456356"/>
                  <a:ext cx="8223250" cy="5944444"/>
                </a:xfrm>
                <a:prstGeom prst="rect">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srgbClr val="FFFFFF"/>
                    </a:solidFill>
                  </a:endParaRPr>
                </a:p>
              </p:txBody>
            </p:sp>
            <p:cxnSp>
              <p:nvCxnSpPr>
                <p:cNvPr id="31" name="Straight Connector 30"/>
                <p:cNvCxnSpPr/>
                <p:nvPr userDrawn="1"/>
              </p:nvCxnSpPr>
              <p:spPr>
                <a:xfrm>
                  <a:off x="471782" y="1143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31"/>
                <p:cNvCxnSpPr/>
                <p:nvPr userDrawn="1"/>
              </p:nvCxnSpPr>
              <p:spPr>
                <a:xfrm>
                  <a:off x="129803" y="2284726"/>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p:cNvCxnSpPr/>
                <p:nvPr userDrawn="1"/>
              </p:nvCxnSpPr>
              <p:spPr>
                <a:xfrm>
                  <a:off x="463550" y="3432679"/>
                  <a:ext cx="8223250" cy="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p:cNvCxnSpPr/>
                <p:nvPr userDrawn="1"/>
              </p:nvCxnSpPr>
              <p:spPr>
                <a:xfrm>
                  <a:off x="129803" y="4572000"/>
                  <a:ext cx="8890818" cy="0"/>
                </a:xfrm>
                <a:prstGeom prst="line">
                  <a:avLst/>
                </a:prstGeom>
                <a:noFill/>
                <a:ln w="190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5" name="Straight Connector 34"/>
                <p:cNvCxnSpPr/>
                <p:nvPr userDrawn="1"/>
              </p:nvCxnSpPr>
              <p:spPr>
                <a:xfrm>
                  <a:off x="471782" y="5715637"/>
                  <a:ext cx="8211312" cy="0"/>
                </a:xfrm>
                <a:prstGeom prst="line">
                  <a:avLst/>
                </a:prstGeom>
                <a:noFill/>
                <a:ln w="6350">
                  <a:solidFill>
                    <a:schemeClr val="accent1">
                      <a:lumMod val="20000"/>
                      <a:lumOff val="80000"/>
                    </a:schemeClr>
                  </a:solidFill>
                  <a:prstDash val="lgDash"/>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p:cNvGrpSpPr/>
                <p:nvPr userDrawn="1"/>
              </p:nvGrpSpPr>
              <p:grpSpPr>
                <a:xfrm>
                  <a:off x="1043681" y="457200"/>
                  <a:ext cx="7060730" cy="5957888"/>
                  <a:chOff x="1043681" y="0"/>
                  <a:chExt cx="7060730" cy="6858000"/>
                </a:xfrm>
              </p:grpSpPr>
              <p:cxnSp>
                <p:nvCxnSpPr>
                  <p:cNvPr id="37" name="Straight Connector 36"/>
                  <p:cNvCxnSpPr/>
                  <p:nvPr/>
                </p:nvCxnSpPr>
                <p:spPr>
                  <a:xfrm>
                    <a:off x="4570813" y="0"/>
                    <a:ext cx="0" cy="6858000"/>
                  </a:xfrm>
                  <a:prstGeom prst="line">
                    <a:avLst/>
                  </a:prstGeom>
                  <a:noFill/>
                  <a:ln w="6350">
                    <a:solidFill>
                      <a:schemeClr val="accent1">
                        <a:lumMod val="20000"/>
                        <a:lumOff val="80000"/>
                      </a:schemeClr>
                    </a:solidFill>
                    <a:prstDash val="lgDashDot"/>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Connector 20"/>
                  <p:cNvCxnSpPr/>
                  <p:nvPr/>
                </p:nvCxnSpPr>
                <p:spPr>
                  <a:xfrm>
                    <a:off x="104368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39" name="Straight Connector 15"/>
                  <p:cNvCxnSpPr/>
                  <p:nvPr/>
                </p:nvCxnSpPr>
                <p:spPr>
                  <a:xfrm>
                    <a:off x="11584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0" name="Straight Connector 39"/>
                  <p:cNvCxnSpPr/>
                  <p:nvPr/>
                </p:nvCxnSpPr>
                <p:spPr>
                  <a:xfrm>
                    <a:off x="174150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p:cNvCxnSpPr/>
                  <p:nvPr/>
                </p:nvCxnSpPr>
                <p:spPr>
                  <a:xfrm>
                    <a:off x="185298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p:cNvCxnSpPr/>
                  <p:nvPr/>
                </p:nvCxnSpPr>
                <p:spPr>
                  <a:xfrm>
                    <a:off x="243709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p:cNvCxnSpPr/>
                  <p:nvPr/>
                </p:nvCxnSpPr>
                <p:spPr>
                  <a:xfrm>
                    <a:off x="532550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p:cNvCxnSpPr/>
                  <p:nvPr/>
                </p:nvCxnSpPr>
                <p:spPr>
                  <a:xfrm>
                    <a:off x="25473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p:cNvCxnSpPr/>
                  <p:nvPr userDrawn="1"/>
                </p:nvCxnSpPr>
                <p:spPr>
                  <a:xfrm>
                    <a:off x="3128876"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6" name="Straight Connector 45"/>
                  <p:cNvCxnSpPr/>
                  <p:nvPr userDrawn="1"/>
                </p:nvCxnSpPr>
                <p:spPr>
                  <a:xfrm>
                    <a:off x="324337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7" name="Straight Connector 46"/>
                  <p:cNvCxnSpPr/>
                  <p:nvPr userDrawn="1"/>
                </p:nvCxnSpPr>
                <p:spPr>
                  <a:xfrm>
                    <a:off x="382641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47"/>
                  <p:cNvCxnSpPr/>
                  <p:nvPr userDrawn="1"/>
                </p:nvCxnSpPr>
                <p:spPr>
                  <a:xfrm>
                    <a:off x="3937473"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48"/>
                  <p:cNvCxnSpPr/>
                  <p:nvPr userDrawn="1"/>
                </p:nvCxnSpPr>
                <p:spPr>
                  <a:xfrm>
                    <a:off x="452230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p:cNvCxnSpPr/>
                  <p:nvPr userDrawn="1"/>
                </p:nvCxnSpPr>
                <p:spPr>
                  <a:xfrm>
                    <a:off x="462823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a:xfrm>
                    <a:off x="5213787"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2" name="Straight Connector 51"/>
                  <p:cNvCxnSpPr/>
                  <p:nvPr userDrawn="1"/>
                </p:nvCxnSpPr>
                <p:spPr>
                  <a:xfrm>
                    <a:off x="8104411"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3" name="Straight Connector 52"/>
                  <p:cNvCxnSpPr/>
                  <p:nvPr userDrawn="1"/>
                </p:nvCxnSpPr>
                <p:spPr>
                  <a:xfrm>
                    <a:off x="590715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4" name="Straight Connector 53"/>
                  <p:cNvCxnSpPr/>
                  <p:nvPr userDrawn="1"/>
                </p:nvCxnSpPr>
                <p:spPr>
                  <a:xfrm>
                    <a:off x="6019769"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5" name="Straight Connector 54"/>
                  <p:cNvCxnSpPr/>
                  <p:nvPr userDrawn="1"/>
                </p:nvCxnSpPr>
                <p:spPr>
                  <a:xfrm>
                    <a:off x="6605010"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6" name="Straight Connector 55"/>
                  <p:cNvCxnSpPr/>
                  <p:nvPr userDrawn="1"/>
                </p:nvCxnSpPr>
                <p:spPr>
                  <a:xfrm>
                    <a:off x="6713862"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56"/>
                  <p:cNvCxnSpPr/>
                  <p:nvPr userDrawn="1"/>
                </p:nvCxnSpPr>
                <p:spPr>
                  <a:xfrm>
                    <a:off x="729868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p:cNvCxnSpPr/>
                  <p:nvPr userDrawn="1"/>
                </p:nvCxnSpPr>
                <p:spPr>
                  <a:xfrm>
                    <a:off x="740902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cxnSp>
                <p:nvCxnSpPr>
                  <p:cNvPr id="59" name="Straight Connector 58"/>
                  <p:cNvCxnSpPr/>
                  <p:nvPr userDrawn="1"/>
                </p:nvCxnSpPr>
                <p:spPr>
                  <a:xfrm>
                    <a:off x="7990175" y="0"/>
                    <a:ext cx="0" cy="6858000"/>
                  </a:xfrm>
                  <a:prstGeom prst="line">
                    <a:avLst/>
                  </a:prstGeom>
                  <a:noFill/>
                  <a:ln w="6350">
                    <a:solidFill>
                      <a:schemeClr val="accent1">
                        <a:lumMod val="20000"/>
                        <a:lumOff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16" name="Group 41"/>
              <p:cNvGrpSpPr/>
              <p:nvPr userDrawn="1"/>
            </p:nvGrpSpPr>
            <p:grpSpPr>
              <a:xfrm>
                <a:off x="7002578" y="0"/>
                <a:ext cx="5178519" cy="6858000"/>
                <a:chOff x="3954578" y="0"/>
                <a:chExt cx="5178519" cy="6858000"/>
              </a:xfrm>
            </p:grpSpPr>
            <p:cxnSp>
              <p:nvCxnSpPr>
                <p:cNvPr id="17" name="Straight Connector 16"/>
                <p:cNvCxnSpPr/>
                <p:nvPr userDrawn="1"/>
              </p:nvCxnSpPr>
              <p:spPr>
                <a:xfrm flipH="1">
                  <a:off x="3954578" y="0"/>
                  <a:ext cx="5167884" cy="6858000"/>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H="1">
                  <a:off x="5670489" y="2280213"/>
                  <a:ext cx="3449617" cy="4577787"/>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7419192" y="4583575"/>
                  <a:ext cx="1713905" cy="2274425"/>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grpSp>
        <p:cxnSp>
          <p:nvCxnSpPr>
            <p:cNvPr id="14" name="Straight Connector 13"/>
            <p:cNvCxnSpPr/>
            <p:nvPr userDrawn="1"/>
          </p:nvCxnSpPr>
          <p:spPr>
            <a:xfrm flipH="1">
              <a:off x="9599143" y="3419347"/>
              <a:ext cx="2592857" cy="3438653"/>
            </a:xfrm>
            <a:prstGeom prst="line">
              <a:avLst/>
            </a:prstGeom>
            <a:ln w="3175">
              <a:solidFill>
                <a:schemeClr val="accent1">
                  <a:lumMod val="20000"/>
                  <a:lumOff val="8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3075" name="Rectangle 3"/>
          <p:cNvSpPr>
            <a:spLocks noGrp="1" noChangeArrowheads="1"/>
          </p:cNvSpPr>
          <p:nvPr>
            <p:ph type="title"/>
          </p:nvPr>
        </p:nvSpPr>
        <p:spPr bwMode="auto">
          <a:xfrm>
            <a:off x="445570" y="458732"/>
            <a:ext cx="11312241" cy="378565"/>
          </a:xfrm>
          <a:prstGeom prst="rect">
            <a:avLst/>
          </a:prstGeom>
          <a:noFill/>
          <a:ln w="9525">
            <a:noFill/>
            <a:miter lim="800000"/>
            <a:headEnd/>
            <a:tailEnd/>
          </a:ln>
          <a:effectLst/>
        </p:spPr>
        <p:txBody>
          <a:bodyPr vert="horz" wrap="square" lIns="0" tIns="45720" rIns="0" bIns="0" numCol="1" anchor="t" anchorCtr="0" compatLnSpc="1">
            <a:prstTxWarp prst="textNoShape">
              <a:avLst/>
            </a:prstTxWarp>
            <a:spAutoFit/>
          </a:bodyPr>
          <a:lstStyle/>
          <a:p>
            <a:pPr lvl="0"/>
            <a:r>
              <a:rPr lang="en-US" dirty="0"/>
              <a:t>Click to edit Master title style</a:t>
            </a:r>
          </a:p>
        </p:txBody>
      </p:sp>
      <p:sp>
        <p:nvSpPr>
          <p:cNvPr id="3076" name="Rectangle 4"/>
          <p:cNvSpPr>
            <a:spLocks noGrp="1" noChangeArrowheads="1"/>
          </p:cNvSpPr>
          <p:nvPr>
            <p:ph type="body" idx="1"/>
          </p:nvPr>
        </p:nvSpPr>
        <p:spPr bwMode="auto">
          <a:xfrm>
            <a:off x="409735" y="1284670"/>
            <a:ext cx="11314075" cy="131112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078" name="Rectangle 6"/>
          <p:cNvSpPr>
            <a:spLocks noChangeArrowheads="1"/>
          </p:cNvSpPr>
          <p:nvPr userDrawn="1"/>
        </p:nvSpPr>
        <p:spPr bwMode="auto">
          <a:xfrm>
            <a:off x="409735"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2018 Boeing. All rights reserved.</a:t>
            </a:r>
          </a:p>
        </p:txBody>
      </p:sp>
      <p:sp>
        <p:nvSpPr>
          <p:cNvPr id="72" name="Rectangle 2"/>
          <p:cNvSpPr>
            <a:spLocks noChangeArrowheads="1"/>
          </p:cNvSpPr>
          <p:nvPr userDrawn="1"/>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dirty="0">
              <a:solidFill>
                <a:srgbClr val="000000"/>
              </a:solidFill>
            </a:endParaRPr>
          </a:p>
        </p:txBody>
      </p:sp>
      <p:sp>
        <p:nvSpPr>
          <p:cNvPr id="61" name="TextBox 60"/>
          <p:cNvSpPr txBox="1"/>
          <p:nvPr userDrawn="1"/>
        </p:nvSpPr>
        <p:spPr>
          <a:xfrm>
            <a:off x="6754603" y="51894"/>
            <a:ext cx="5021364"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Product Systems </a:t>
            </a:r>
            <a:r>
              <a:rPr lang="en-US" sz="1000" dirty="0">
                <a:solidFill>
                  <a:srgbClr val="FFFFFF"/>
                </a:solidFill>
              </a:rPr>
              <a:t>| M&amp;QS and MOM</a:t>
            </a:r>
          </a:p>
        </p:txBody>
      </p:sp>
      <p:sp>
        <p:nvSpPr>
          <p:cNvPr id="62" name="TextBox 61"/>
          <p:cNvSpPr txBox="1"/>
          <p:nvPr userDrawn="1"/>
        </p:nvSpPr>
        <p:spPr>
          <a:xfrm>
            <a:off x="444047" y="49513"/>
            <a:ext cx="7342611"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dirty="0">
                <a:solidFill>
                  <a:srgbClr val="FFFFFF"/>
                </a:solidFill>
              </a:rPr>
              <a:t>Information Technology &amp; Data Analytics</a:t>
            </a:r>
          </a:p>
        </p:txBody>
      </p:sp>
    </p:spTree>
    <p:extLst>
      <p:ext uri="{BB962C8B-B14F-4D97-AF65-F5344CB8AC3E}">
        <p14:creationId xmlns:p14="http://schemas.microsoft.com/office/powerpoint/2010/main" val="37303225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7" r:id="rId76"/>
    <p:sldLayoutId id="2147483738" r:id="rId77"/>
    <p:sldLayoutId id="2147483739" r:id="rId78"/>
    <p:sldLayoutId id="2147483740" r:id="rId79"/>
    <p:sldLayoutId id="2147483741" r:id="rId80"/>
    <p:sldLayoutId id="2147483742" r:id="rId81"/>
    <p:sldLayoutId id="2147483743" r:id="rId82"/>
    <p:sldLayoutId id="2147483744" r:id="rId83"/>
    <p:sldLayoutId id="2147483745" r:id="rId84"/>
    <p:sldLayoutId id="2147483746" r:id="rId85"/>
    <p:sldLayoutId id="2147483747" r:id="rId86"/>
    <p:sldLayoutId id="2147483748" r:id="rId87"/>
    <p:sldLayoutId id="2147483749" r:id="rId88"/>
    <p:sldLayoutId id="2147483750" r:id="rId89"/>
    <p:sldLayoutId id="2147483751" r:id="rId90"/>
    <p:sldLayoutId id="2147483752" r:id="rId91"/>
    <p:sldLayoutId id="2147483753" r:id="rId92"/>
    <p:sldLayoutId id="2147483755" r:id="rId9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6" hidden="1">
            <a:extLst>
              <a:ext uri="{FF2B5EF4-FFF2-40B4-BE49-F238E27FC236}">
                <a16:creationId xmlns:a16="http://schemas.microsoft.com/office/drawing/2014/main" id="{4BC40847-AF8B-4097-9A07-2349A751A051}"/>
              </a:ext>
            </a:extLst>
          </p:cNvPr>
          <p:cNvGraphicFramePr>
            <a:graphicFrameLocks noChangeAspect="1"/>
          </p:cNvGraphicFramePr>
          <p:nvPr userDrawn="1">
            <p:custDataLst>
              <p:tags r:id="rId24"/>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47" name="think-cell Slide" r:id="rId44" imgW="413" imgH="416" progId="TCLayout.ActiveDocument.1">
                  <p:embed/>
                </p:oleObj>
              </mc:Choice>
              <mc:Fallback>
                <p:oleObj name="think-cell Slide" r:id="rId44" imgW="413" imgH="416" progId="TCLayout.ActiveDocument.1">
                  <p:embed/>
                  <p:pic>
                    <p:nvPicPr>
                      <p:cNvPr id="3" name="Object 6" hidden="1">
                        <a:extLst>
                          <a:ext uri="{FF2B5EF4-FFF2-40B4-BE49-F238E27FC236}">
                            <a16:creationId xmlns:a16="http://schemas.microsoft.com/office/drawing/2014/main" id="{4BC40847-AF8B-4097-9A07-2349A751A051}"/>
                          </a:ext>
                        </a:extLst>
                      </p:cNvPr>
                      <p:cNvPicPr/>
                      <p:nvPr/>
                    </p:nvPicPr>
                    <p:blipFill>
                      <a:blip r:embed="rId45"/>
                      <a:stretch>
                        <a:fillRect/>
                      </a:stretch>
                    </p:blipFill>
                    <p:spPr>
                      <a:xfrm>
                        <a:off x="1588" y="1588"/>
                        <a:ext cx="1588" cy="1588"/>
                      </a:xfrm>
                      <a:prstGeom prst="rect">
                        <a:avLst/>
                      </a:prstGeom>
                    </p:spPr>
                  </p:pic>
                </p:oleObj>
              </mc:Fallback>
            </mc:AlternateContent>
          </a:graphicData>
        </a:graphic>
      </p:graphicFrame>
      <p:pic>
        <p:nvPicPr>
          <p:cNvPr id="171" name="Picture 170">
            <a:extLst>
              <a:ext uri="{FF2B5EF4-FFF2-40B4-BE49-F238E27FC236}">
                <a16:creationId xmlns:a16="http://schemas.microsoft.com/office/drawing/2014/main" id="{F992BE65-35EF-4337-9678-6469418CCB5A}"/>
              </a:ext>
            </a:extLst>
          </p:cNvPr>
          <p:cNvPicPr>
            <a:picLocks noChangeAspect="1"/>
          </p:cNvPicPr>
          <p:nvPr userDrawn="1"/>
        </p:nvPicPr>
        <p:blipFill>
          <a:blip r:embed="rId46"/>
          <a:stretch>
            <a:fillRect/>
          </a:stretch>
        </p:blipFill>
        <p:spPr bwMode="ltGray">
          <a:xfrm>
            <a:off x="0" y="5986272"/>
            <a:ext cx="12192000" cy="871728"/>
          </a:xfrm>
          <a:prstGeom prst="rect">
            <a:avLst/>
          </a:prstGeom>
        </p:spPr>
      </p:pic>
      <p:sp>
        <p:nvSpPr>
          <p:cNvPr id="2" name="Rectangle 1" hidden="1">
            <a:extLst>
              <a:ext uri="{FF2B5EF4-FFF2-40B4-BE49-F238E27FC236}">
                <a16:creationId xmlns:a16="http://schemas.microsoft.com/office/drawing/2014/main" id="{15B28737-798E-48D4-BBDB-8EB35CB9FFFB}"/>
              </a:ext>
            </a:extLst>
          </p:cNvPr>
          <p:cNvSpPr/>
          <p:nvPr userDrawn="1">
            <p:custDataLst>
              <p:tags r:id="rId25"/>
            </p:custDataLst>
          </p:nvPr>
        </p:nvSpPr>
        <p:spPr>
          <a:xfrm>
            <a:off x="0" y="0"/>
            <a:ext cx="158750"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300"/>
              </a:spcBef>
              <a:spcAft>
                <a:spcPts val="300"/>
              </a:spcAft>
            </a:pPr>
            <a:endParaRPr lang="en-US" sz="2500" b="1" i="0" baseline="0" dirty="0">
              <a:solidFill>
                <a:schemeClr val="bg1"/>
              </a:solidFill>
              <a:latin typeface="Arial" panose="020B0604020202020204" pitchFamily="34" charset="0"/>
              <a:ea typeface="+mj-ea"/>
              <a:cs typeface="+mj-cs"/>
              <a:sym typeface="Arial" panose="020B0604020202020204" pitchFamily="34" charset="0"/>
            </a:endParaRPr>
          </a:p>
        </p:txBody>
      </p:sp>
      <p:sp>
        <p:nvSpPr>
          <p:cNvPr id="16" name="4. Footnote" hidden="1">
            <a:extLst>
              <a:ext uri="{FF2B5EF4-FFF2-40B4-BE49-F238E27FC236}">
                <a16:creationId xmlns:a16="http://schemas.microsoft.com/office/drawing/2014/main" id="{772E4927-517C-4D61-9929-9FFDE5F31A03}"/>
              </a:ext>
            </a:extLst>
          </p:cNvPr>
          <p:cNvSpPr txBox="1"/>
          <p:nvPr userDrawn="1">
            <p:custDataLst>
              <p:tags r:id="rId26"/>
            </p:custDataLst>
          </p:nvPr>
        </p:nvSpPr>
        <p:spPr>
          <a:xfrm>
            <a:off x="553972" y="6101265"/>
            <a:ext cx="7278624" cy="123111"/>
          </a:xfrm>
          <a:prstGeom prst="rect">
            <a:avLst/>
          </a:prstGeom>
          <a:noFill/>
        </p:spPr>
        <p:txBody>
          <a:bodyPr wrap="square" lIns="0" tIns="0" rIns="0" bIns="0" rtlCol="0" anchor="b">
            <a:spAutoFit/>
          </a:bodyPr>
          <a:lstStyle>
            <a:defPPr>
              <a:defRPr lang="en-US"/>
            </a:defPPr>
            <a:lvl1pPr marL="203200" marR="0" lvl="0" indent="-212725" fontAlgn="auto">
              <a:lnSpc>
                <a:spcPct val="100000"/>
              </a:lnSpc>
              <a:spcBef>
                <a:spcPts val="0"/>
              </a:spcBef>
              <a:spcAft>
                <a:spcPts val="0"/>
              </a:spcAft>
              <a:buClrTx/>
              <a:buSzTx/>
              <a:buFontTx/>
              <a:buNone/>
              <a:tabLst/>
              <a:defRPr sz="800">
                <a:cs typeface="Arial" panose="020B0604020202020204" pitchFamily="34" charset="0"/>
              </a:defRPr>
            </a:lvl1pPr>
          </a:lstStyle>
          <a:p>
            <a:pPr lvl="0"/>
            <a:r>
              <a:rPr lang="en-US" dirty="0"/>
              <a:t>Footnotes</a:t>
            </a:r>
          </a:p>
        </p:txBody>
      </p:sp>
      <p:sp>
        <p:nvSpPr>
          <p:cNvPr id="57" name="2. Slide Title">
            <a:extLst>
              <a:ext uri="{FF2B5EF4-FFF2-40B4-BE49-F238E27FC236}">
                <a16:creationId xmlns:a16="http://schemas.microsoft.com/office/drawing/2014/main" id="{98FF70AE-7EF6-4E5B-9FFE-B44C852C9FBA}"/>
              </a:ext>
            </a:extLst>
          </p:cNvPr>
          <p:cNvSpPr>
            <a:spLocks noGrp="1"/>
          </p:cNvSpPr>
          <p:nvPr>
            <p:ph type="title"/>
            <p:custDataLst>
              <p:tags r:id="rId27"/>
            </p:custDataLst>
          </p:nvPr>
        </p:nvSpPr>
        <p:spPr>
          <a:xfrm>
            <a:off x="554736" y="172212"/>
            <a:ext cx="11082528" cy="731520"/>
          </a:xfrm>
          <a:prstGeom prst="rect">
            <a:avLst/>
          </a:prstGeom>
        </p:spPr>
        <p:txBody>
          <a:bodyPr vert="horz" wrap="square" lIns="0" tIns="0" rIns="0" bIns="0" rtlCol="0" anchor="b" anchorCtr="0">
            <a:noAutofit/>
          </a:bodyPr>
          <a:lstStyle/>
          <a:p>
            <a:pPr lvl="0"/>
            <a:r>
              <a:rPr lang="en-US"/>
              <a:t>Click to edit Master title style</a:t>
            </a:r>
            <a:endParaRPr lang="en-US" dirty="0"/>
          </a:p>
        </p:txBody>
      </p:sp>
      <p:grpSp>
        <p:nvGrpSpPr>
          <p:cNvPr id="59" name="Grid" hidden="1">
            <a:extLst>
              <a:ext uri="{FF2B5EF4-FFF2-40B4-BE49-F238E27FC236}">
                <a16:creationId xmlns:a16="http://schemas.microsoft.com/office/drawing/2014/main" id="{D35250B8-D61E-4F1A-9ACD-6E1BB958B78E}"/>
              </a:ext>
            </a:extLst>
          </p:cNvPr>
          <p:cNvGrpSpPr/>
          <p:nvPr userDrawn="1"/>
        </p:nvGrpSpPr>
        <p:grpSpPr>
          <a:xfrm>
            <a:off x="0" y="0"/>
            <a:ext cx="12190476" cy="6858000"/>
            <a:chOff x="0" y="0"/>
            <a:chExt cx="12190476" cy="6858000"/>
          </a:xfrm>
        </p:grpSpPr>
        <p:sp>
          <p:nvSpPr>
            <p:cNvPr id="60" name="slide margin">
              <a:extLst>
                <a:ext uri="{FF2B5EF4-FFF2-40B4-BE49-F238E27FC236}">
                  <a16:creationId xmlns:a16="http://schemas.microsoft.com/office/drawing/2014/main" id="{B96EBE04-E01D-4922-8601-F1AD43DC4DA0}"/>
                </a:ext>
              </a:extLst>
            </p:cNvPr>
            <p:cNvSpPr/>
            <p:nvPr/>
          </p:nvSpPr>
          <p:spPr bwMode="invGray">
            <a:xfrm>
              <a:off x="1524" y="0"/>
              <a:ext cx="12188952" cy="6858000"/>
            </a:xfrm>
            <a:custGeom>
              <a:avLst/>
              <a:gdLst>
                <a:gd name="connsiteX0" fmla="*/ 551868 w 12188952"/>
                <a:gd name="connsiteY0" fmla="*/ 1709928 h 6858000"/>
                <a:gd name="connsiteX1" fmla="*/ 551868 w 12188952"/>
                <a:gd name="connsiteY1" fmla="*/ 6217920 h 6858000"/>
                <a:gd name="connsiteX2" fmla="*/ 11636196 w 12188952"/>
                <a:gd name="connsiteY2" fmla="*/ 6217920 h 6858000"/>
                <a:gd name="connsiteX3" fmla="*/ 11636196 w 12188952"/>
                <a:gd name="connsiteY3" fmla="*/ 1709928 h 6858000"/>
                <a:gd name="connsiteX4" fmla="*/ 0 w 12188952"/>
                <a:gd name="connsiteY4" fmla="*/ 0 h 6858000"/>
                <a:gd name="connsiteX5" fmla="*/ 12188952 w 12188952"/>
                <a:gd name="connsiteY5" fmla="*/ 0 h 6858000"/>
                <a:gd name="connsiteX6" fmla="*/ 12188952 w 12188952"/>
                <a:gd name="connsiteY6" fmla="*/ 6858000 h 6858000"/>
                <a:gd name="connsiteX7" fmla="*/ 0 w 1218895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6858000">
                  <a:moveTo>
                    <a:pt x="551868" y="1709928"/>
                  </a:moveTo>
                  <a:lnTo>
                    <a:pt x="551868" y="6217920"/>
                  </a:lnTo>
                  <a:lnTo>
                    <a:pt x="11636196" y="6217920"/>
                  </a:lnTo>
                  <a:lnTo>
                    <a:pt x="11636196" y="1709928"/>
                  </a:lnTo>
                  <a:close/>
                  <a:moveTo>
                    <a:pt x="0" y="0"/>
                  </a:moveTo>
                  <a:lnTo>
                    <a:pt x="12188952" y="0"/>
                  </a:lnTo>
                  <a:lnTo>
                    <a:pt x="12188952" y="6858000"/>
                  </a:lnTo>
                  <a:lnTo>
                    <a:pt x="0" y="6858000"/>
                  </a:lnTo>
                  <a:close/>
                </a:path>
              </a:pathLst>
            </a:custGeom>
            <a:solidFill>
              <a:srgbClr val="FF0000">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tx1"/>
                </a:solidFill>
                <a:latin typeface="+mn-lt"/>
              </a:endParaRPr>
            </a:p>
          </p:txBody>
        </p:sp>
        <p:cxnSp>
          <p:nvCxnSpPr>
            <p:cNvPr id="61" name="Straight Connector 60">
              <a:extLst>
                <a:ext uri="{FF2B5EF4-FFF2-40B4-BE49-F238E27FC236}">
                  <a16:creationId xmlns:a16="http://schemas.microsoft.com/office/drawing/2014/main" id="{5CA037B0-2A91-4357-A969-80F65F949266}"/>
                </a:ext>
              </a:extLst>
            </p:cNvPr>
            <p:cNvCxnSpPr/>
            <p:nvPr/>
          </p:nvCxnSpPr>
          <p:spPr bwMode="invGray">
            <a:xfrm>
              <a:off x="85946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BD7C67-EF90-4AA0-BA50-51299E7EEE4C}"/>
                </a:ext>
              </a:extLst>
            </p:cNvPr>
            <p:cNvCxnSpPr/>
            <p:nvPr/>
          </p:nvCxnSpPr>
          <p:spPr bwMode="invGray">
            <a:xfrm>
              <a:off x="1133254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719564A-5227-44A7-ABC0-4C6BBC1E2D6F}"/>
                </a:ext>
              </a:extLst>
            </p:cNvPr>
            <p:cNvCxnSpPr/>
            <p:nvPr/>
          </p:nvCxnSpPr>
          <p:spPr bwMode="invGray">
            <a:xfrm>
              <a:off x="1811559"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FD85D0C-74E8-4603-86B8-FCC481122CE8}"/>
                </a:ext>
              </a:extLst>
            </p:cNvPr>
            <p:cNvCxnSpPr/>
            <p:nvPr/>
          </p:nvCxnSpPr>
          <p:spPr bwMode="invGray">
            <a:xfrm>
              <a:off x="2763658"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F8BF8BD-68B4-4717-8162-382FFCC9BC9A}"/>
                </a:ext>
              </a:extLst>
            </p:cNvPr>
            <p:cNvCxnSpPr/>
            <p:nvPr/>
          </p:nvCxnSpPr>
          <p:spPr bwMode="invGray">
            <a:xfrm>
              <a:off x="3715757"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9DB0B65-FCD8-4DD7-833A-DEED6A420E2A}"/>
                </a:ext>
              </a:extLst>
            </p:cNvPr>
            <p:cNvCxnSpPr/>
            <p:nvPr/>
          </p:nvCxnSpPr>
          <p:spPr bwMode="invGray">
            <a:xfrm>
              <a:off x="4667856"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8151F3-D51F-4302-95BF-AE8E806F628D}"/>
                </a:ext>
              </a:extLst>
            </p:cNvPr>
            <p:cNvCxnSpPr/>
            <p:nvPr/>
          </p:nvCxnSpPr>
          <p:spPr bwMode="invGray">
            <a:xfrm>
              <a:off x="5619955"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5A6B330-5ACC-486B-8131-B7F5407825B2}"/>
                </a:ext>
              </a:extLst>
            </p:cNvPr>
            <p:cNvCxnSpPr/>
            <p:nvPr/>
          </p:nvCxnSpPr>
          <p:spPr bwMode="invGray">
            <a:xfrm>
              <a:off x="6572054"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A5DE7AD-CCFE-4A85-9421-C7CEA9F80DEC}"/>
                </a:ext>
              </a:extLst>
            </p:cNvPr>
            <p:cNvCxnSpPr/>
            <p:nvPr/>
          </p:nvCxnSpPr>
          <p:spPr bwMode="invGray">
            <a:xfrm>
              <a:off x="7524153"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E2A9A81-75D1-41A9-9821-54FC36E753C1}"/>
                </a:ext>
              </a:extLst>
            </p:cNvPr>
            <p:cNvCxnSpPr/>
            <p:nvPr/>
          </p:nvCxnSpPr>
          <p:spPr bwMode="invGray">
            <a:xfrm>
              <a:off x="8476252"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6FE52AA-2DD1-4D00-A984-41CDC38B2D7F}"/>
                </a:ext>
              </a:extLst>
            </p:cNvPr>
            <p:cNvCxnSpPr/>
            <p:nvPr/>
          </p:nvCxnSpPr>
          <p:spPr bwMode="invGray">
            <a:xfrm>
              <a:off x="9428351"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5C9FC50-7177-43E6-9E56-DC9A2E6B7E6E}"/>
                </a:ext>
              </a:extLst>
            </p:cNvPr>
            <p:cNvCxnSpPr/>
            <p:nvPr/>
          </p:nvCxnSpPr>
          <p:spPr bwMode="invGray">
            <a:xfrm>
              <a:off x="10380450" y="0"/>
              <a:ext cx="0" cy="6858000"/>
            </a:xfrm>
            <a:prstGeom prst="line">
              <a:avLst/>
            </a:prstGeom>
            <a:ln>
              <a:solidFill>
                <a:srgbClr val="19D3C5">
                  <a:alpha val="40000"/>
                </a:srgbClr>
              </a:solidFill>
              <a:prstDash val="lg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C97F85A-62E2-4591-B8D0-4F068B177B5D}"/>
                </a:ext>
              </a:extLst>
            </p:cNvPr>
            <p:cNvSpPr/>
            <p:nvPr/>
          </p:nvSpPr>
          <p:spPr bwMode="invGray">
            <a:xfrm>
              <a:off x="152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4" name="Freeform: Shape 73">
              <a:extLst>
                <a:ext uri="{FF2B5EF4-FFF2-40B4-BE49-F238E27FC236}">
                  <a16:creationId xmlns:a16="http://schemas.microsoft.com/office/drawing/2014/main" id="{7F4B967A-CF91-473D-8A35-2BE771F9F590}"/>
                </a:ext>
              </a:extLst>
            </p:cNvPr>
            <p:cNvSpPr/>
            <p:nvPr/>
          </p:nvSpPr>
          <p:spPr bwMode="invGray">
            <a:xfrm>
              <a:off x="1167385"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5" name="Freeform: Shape 74">
              <a:extLst>
                <a:ext uri="{FF2B5EF4-FFF2-40B4-BE49-F238E27FC236}">
                  <a16:creationId xmlns:a16="http://schemas.microsoft.com/office/drawing/2014/main" id="{5AC41621-77EA-4492-8E68-0BE34108294A}"/>
                </a:ext>
              </a:extLst>
            </p:cNvPr>
            <p:cNvSpPr/>
            <p:nvPr/>
          </p:nvSpPr>
          <p:spPr bwMode="invGray">
            <a:xfrm>
              <a:off x="2119484"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6" name="Freeform: Shape 75">
              <a:extLst>
                <a:ext uri="{FF2B5EF4-FFF2-40B4-BE49-F238E27FC236}">
                  <a16:creationId xmlns:a16="http://schemas.microsoft.com/office/drawing/2014/main" id="{31A06AD2-A9EA-45D9-B15C-089884A54107}"/>
                </a:ext>
              </a:extLst>
            </p:cNvPr>
            <p:cNvSpPr/>
            <p:nvPr/>
          </p:nvSpPr>
          <p:spPr bwMode="invGray">
            <a:xfrm>
              <a:off x="3071583"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7" name="Freeform: Shape 76">
              <a:extLst>
                <a:ext uri="{FF2B5EF4-FFF2-40B4-BE49-F238E27FC236}">
                  <a16:creationId xmlns:a16="http://schemas.microsoft.com/office/drawing/2014/main" id="{3A7B39CC-379F-4224-9E59-81B1690088A0}"/>
                </a:ext>
              </a:extLst>
            </p:cNvPr>
            <p:cNvSpPr/>
            <p:nvPr/>
          </p:nvSpPr>
          <p:spPr bwMode="invGray">
            <a:xfrm>
              <a:off x="4023681"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8" name="Freeform: Shape 77">
              <a:extLst>
                <a:ext uri="{FF2B5EF4-FFF2-40B4-BE49-F238E27FC236}">
                  <a16:creationId xmlns:a16="http://schemas.microsoft.com/office/drawing/2014/main" id="{F8002ACB-1459-4214-B28A-B38E8A1FF8A6}"/>
                </a:ext>
              </a:extLst>
            </p:cNvPr>
            <p:cNvSpPr/>
            <p:nvPr/>
          </p:nvSpPr>
          <p:spPr bwMode="invGray">
            <a:xfrm>
              <a:off x="4975780"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79" name="Freeform: Shape 78">
              <a:extLst>
                <a:ext uri="{FF2B5EF4-FFF2-40B4-BE49-F238E27FC236}">
                  <a16:creationId xmlns:a16="http://schemas.microsoft.com/office/drawing/2014/main" id="{71D59E94-AA3C-4DE0-8345-20C71667A205}"/>
                </a:ext>
              </a:extLst>
            </p:cNvPr>
            <p:cNvSpPr/>
            <p:nvPr/>
          </p:nvSpPr>
          <p:spPr bwMode="invGray">
            <a:xfrm>
              <a:off x="5927879"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0" name="Freeform: Shape 79">
              <a:extLst>
                <a:ext uri="{FF2B5EF4-FFF2-40B4-BE49-F238E27FC236}">
                  <a16:creationId xmlns:a16="http://schemas.microsoft.com/office/drawing/2014/main" id="{5805F09B-786C-43E4-8288-B1AAF94C8ADE}"/>
                </a:ext>
              </a:extLst>
            </p:cNvPr>
            <p:cNvSpPr/>
            <p:nvPr/>
          </p:nvSpPr>
          <p:spPr bwMode="invGray">
            <a:xfrm>
              <a:off x="6879978"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1" name="Freeform: Shape 80">
              <a:extLst>
                <a:ext uri="{FF2B5EF4-FFF2-40B4-BE49-F238E27FC236}">
                  <a16:creationId xmlns:a16="http://schemas.microsoft.com/office/drawing/2014/main" id="{5FB23B6E-567C-4896-8B32-DA4C452B4AE7}"/>
                </a:ext>
              </a:extLst>
            </p:cNvPr>
            <p:cNvSpPr/>
            <p:nvPr/>
          </p:nvSpPr>
          <p:spPr bwMode="invGray">
            <a:xfrm>
              <a:off x="7832077"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2" name="Freeform: Shape 81">
              <a:extLst>
                <a:ext uri="{FF2B5EF4-FFF2-40B4-BE49-F238E27FC236}">
                  <a16:creationId xmlns:a16="http://schemas.microsoft.com/office/drawing/2014/main" id="{9B792231-972E-4476-BAF2-761E10463BA8}"/>
                </a:ext>
              </a:extLst>
            </p:cNvPr>
            <p:cNvSpPr/>
            <p:nvPr/>
          </p:nvSpPr>
          <p:spPr bwMode="invGray">
            <a:xfrm>
              <a:off x="8784176" y="0"/>
              <a:ext cx="339451" cy="6858000"/>
            </a:xfrm>
            <a:custGeom>
              <a:avLst/>
              <a:gdLst>
                <a:gd name="connsiteX0" fmla="*/ 0 w 339451"/>
                <a:gd name="connsiteY0" fmla="*/ 0 h 6858000"/>
                <a:gd name="connsiteX1" fmla="*/ 339451 w 339451"/>
                <a:gd name="connsiteY1" fmla="*/ 0 h 6858000"/>
                <a:gd name="connsiteX2" fmla="*/ 339451 w 339451"/>
                <a:gd name="connsiteY2" fmla="*/ 6858000 h 6858000"/>
                <a:gd name="connsiteX3" fmla="*/ 0 w 339451"/>
                <a:gd name="connsiteY3" fmla="*/ 6858000 h 6858000"/>
                <a:gd name="connsiteX4" fmla="*/ 0 w 33945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1" h="6858000">
                  <a:moveTo>
                    <a:pt x="0" y="0"/>
                  </a:moveTo>
                  <a:lnTo>
                    <a:pt x="339451" y="0"/>
                  </a:lnTo>
                  <a:lnTo>
                    <a:pt x="339451"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3" name="Freeform: Shape 82">
              <a:extLst>
                <a:ext uri="{FF2B5EF4-FFF2-40B4-BE49-F238E27FC236}">
                  <a16:creationId xmlns:a16="http://schemas.microsoft.com/office/drawing/2014/main" id="{908370B7-3D11-4F78-B977-D8F0DE2694ED}"/>
                </a:ext>
              </a:extLst>
            </p:cNvPr>
            <p:cNvSpPr/>
            <p:nvPr/>
          </p:nvSpPr>
          <p:spPr bwMode="invGray">
            <a:xfrm>
              <a:off x="9736274" y="0"/>
              <a:ext cx="339450" cy="6858000"/>
            </a:xfrm>
            <a:custGeom>
              <a:avLst/>
              <a:gdLst>
                <a:gd name="connsiteX0" fmla="*/ 0 w 339450"/>
                <a:gd name="connsiteY0" fmla="*/ 0 h 6858000"/>
                <a:gd name="connsiteX1" fmla="*/ 339450 w 339450"/>
                <a:gd name="connsiteY1" fmla="*/ 0 h 6858000"/>
                <a:gd name="connsiteX2" fmla="*/ 339450 w 339450"/>
                <a:gd name="connsiteY2" fmla="*/ 6858000 h 6858000"/>
                <a:gd name="connsiteX3" fmla="*/ 0 w 339450"/>
                <a:gd name="connsiteY3" fmla="*/ 6858000 h 6858000"/>
                <a:gd name="connsiteX4" fmla="*/ 0 w 33945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9450" h="6858000">
                  <a:moveTo>
                    <a:pt x="0" y="0"/>
                  </a:moveTo>
                  <a:lnTo>
                    <a:pt x="339450" y="0"/>
                  </a:lnTo>
                  <a:lnTo>
                    <a:pt x="339450"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4" name="Freeform: Shape 83">
              <a:extLst>
                <a:ext uri="{FF2B5EF4-FFF2-40B4-BE49-F238E27FC236}">
                  <a16:creationId xmlns:a16="http://schemas.microsoft.com/office/drawing/2014/main" id="{C11EA99D-D15D-43C2-BF4E-36554B346AB6}"/>
                </a:ext>
              </a:extLst>
            </p:cNvPr>
            <p:cNvSpPr/>
            <p:nvPr/>
          </p:nvSpPr>
          <p:spPr bwMode="invGray">
            <a:xfrm>
              <a:off x="10688372" y="0"/>
              <a:ext cx="336244" cy="6858000"/>
            </a:xfrm>
            <a:custGeom>
              <a:avLst/>
              <a:gdLst>
                <a:gd name="connsiteX0" fmla="*/ 0 w 336244"/>
                <a:gd name="connsiteY0" fmla="*/ 0 h 6858000"/>
                <a:gd name="connsiteX1" fmla="*/ 336244 w 336244"/>
                <a:gd name="connsiteY1" fmla="*/ 0 h 6858000"/>
                <a:gd name="connsiteX2" fmla="*/ 336244 w 336244"/>
                <a:gd name="connsiteY2" fmla="*/ 6858000 h 6858000"/>
                <a:gd name="connsiteX3" fmla="*/ 0 w 336244"/>
                <a:gd name="connsiteY3" fmla="*/ 6858000 h 6858000"/>
                <a:gd name="connsiteX4" fmla="*/ 0 w 33624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244" h="6858000">
                  <a:moveTo>
                    <a:pt x="0" y="0"/>
                  </a:moveTo>
                  <a:lnTo>
                    <a:pt x="336244" y="0"/>
                  </a:lnTo>
                  <a:lnTo>
                    <a:pt x="336244"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5" name="Freeform: Shape 84">
              <a:extLst>
                <a:ext uri="{FF2B5EF4-FFF2-40B4-BE49-F238E27FC236}">
                  <a16:creationId xmlns:a16="http://schemas.microsoft.com/office/drawing/2014/main" id="{3A72B2F6-0AFF-4E6E-AFFF-60767DB3FA63}"/>
                </a:ext>
              </a:extLst>
            </p:cNvPr>
            <p:cNvSpPr/>
            <p:nvPr/>
          </p:nvSpPr>
          <p:spPr bwMode="invGray">
            <a:xfrm>
              <a:off x="11637264" y="0"/>
              <a:ext cx="553212" cy="6858000"/>
            </a:xfrm>
            <a:custGeom>
              <a:avLst/>
              <a:gdLst>
                <a:gd name="connsiteX0" fmla="*/ 0 w 553212"/>
                <a:gd name="connsiteY0" fmla="*/ 0 h 6858000"/>
                <a:gd name="connsiteX1" fmla="*/ 553212 w 553212"/>
                <a:gd name="connsiteY1" fmla="*/ 0 h 6858000"/>
                <a:gd name="connsiteX2" fmla="*/ 553212 w 553212"/>
                <a:gd name="connsiteY2" fmla="*/ 6858000 h 6858000"/>
                <a:gd name="connsiteX3" fmla="*/ 0 w 553212"/>
                <a:gd name="connsiteY3" fmla="*/ 6858000 h 6858000"/>
                <a:gd name="connsiteX4" fmla="*/ 0 w 55321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3212" h="6858000">
                  <a:moveTo>
                    <a:pt x="0" y="0"/>
                  </a:moveTo>
                  <a:lnTo>
                    <a:pt x="553212" y="0"/>
                  </a:lnTo>
                  <a:lnTo>
                    <a:pt x="553212" y="6858000"/>
                  </a:lnTo>
                  <a:lnTo>
                    <a:pt x="0" y="6858000"/>
                  </a:lnTo>
                  <a:lnTo>
                    <a:pt x="0" y="0"/>
                  </a:lnTo>
                  <a:close/>
                </a:path>
              </a:pathLst>
            </a:cu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6" name="Freeform: Shape 85">
              <a:extLst>
                <a:ext uri="{FF2B5EF4-FFF2-40B4-BE49-F238E27FC236}">
                  <a16:creationId xmlns:a16="http://schemas.microsoft.com/office/drawing/2014/main" id="{A68F8E74-3AE4-4AF9-9F36-63344C9076D2}"/>
                </a:ext>
              </a:extLst>
            </p:cNvPr>
            <p:cNvSpPr/>
            <p:nvPr/>
          </p:nvSpPr>
          <p:spPr bwMode="invGray">
            <a:xfrm>
              <a:off x="7219428"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7" name="Freeform: Shape 86">
              <a:extLst>
                <a:ext uri="{FF2B5EF4-FFF2-40B4-BE49-F238E27FC236}">
                  <a16:creationId xmlns:a16="http://schemas.microsoft.com/office/drawing/2014/main" id="{31D5F169-E1D4-48A3-AE5B-F5F1BEF2E7CF}"/>
                </a:ext>
              </a:extLst>
            </p:cNvPr>
            <p:cNvSpPr/>
            <p:nvPr userDrawn="1"/>
          </p:nvSpPr>
          <p:spPr bwMode="invGray">
            <a:xfrm>
              <a:off x="1506835"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8" name="Freeform: Shape 87">
              <a:extLst>
                <a:ext uri="{FF2B5EF4-FFF2-40B4-BE49-F238E27FC236}">
                  <a16:creationId xmlns:a16="http://schemas.microsoft.com/office/drawing/2014/main" id="{4230F928-F9B2-4955-9800-74DE09DCE6F2}"/>
                </a:ext>
              </a:extLst>
            </p:cNvPr>
            <p:cNvSpPr/>
            <p:nvPr userDrawn="1"/>
          </p:nvSpPr>
          <p:spPr bwMode="invGray">
            <a:xfrm>
              <a:off x="2458934"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89" name="Freeform: Shape 88">
              <a:extLst>
                <a:ext uri="{FF2B5EF4-FFF2-40B4-BE49-F238E27FC236}">
                  <a16:creationId xmlns:a16="http://schemas.microsoft.com/office/drawing/2014/main" id="{37C829A9-6808-4531-8C12-A84988E6DEE1}"/>
                </a:ext>
              </a:extLst>
            </p:cNvPr>
            <p:cNvSpPr/>
            <p:nvPr userDrawn="1"/>
          </p:nvSpPr>
          <p:spPr bwMode="invGray">
            <a:xfrm>
              <a:off x="3411033"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0" name="Freeform: Shape 89">
              <a:extLst>
                <a:ext uri="{FF2B5EF4-FFF2-40B4-BE49-F238E27FC236}">
                  <a16:creationId xmlns:a16="http://schemas.microsoft.com/office/drawing/2014/main" id="{7FA5964C-E9C5-4C2F-BD6E-47BAFB5B6D17}"/>
                </a:ext>
              </a:extLst>
            </p:cNvPr>
            <p:cNvSpPr/>
            <p:nvPr userDrawn="1"/>
          </p:nvSpPr>
          <p:spPr bwMode="invGray">
            <a:xfrm>
              <a:off x="4363132"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1" name="Freeform: Shape 90">
              <a:extLst>
                <a:ext uri="{FF2B5EF4-FFF2-40B4-BE49-F238E27FC236}">
                  <a16:creationId xmlns:a16="http://schemas.microsoft.com/office/drawing/2014/main" id="{3C168D8D-76CE-4BE5-BE95-79B96300EA3F}"/>
                </a:ext>
              </a:extLst>
            </p:cNvPr>
            <p:cNvSpPr/>
            <p:nvPr userDrawn="1"/>
          </p:nvSpPr>
          <p:spPr bwMode="invGray">
            <a:xfrm>
              <a:off x="5315230"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2" name="Freeform: Shape 91">
              <a:extLst>
                <a:ext uri="{FF2B5EF4-FFF2-40B4-BE49-F238E27FC236}">
                  <a16:creationId xmlns:a16="http://schemas.microsoft.com/office/drawing/2014/main" id="{6749465C-813A-45F9-8C3E-5D06C8584929}"/>
                </a:ext>
              </a:extLst>
            </p:cNvPr>
            <p:cNvSpPr/>
            <p:nvPr userDrawn="1"/>
          </p:nvSpPr>
          <p:spPr bwMode="invGray">
            <a:xfrm>
              <a:off x="6267329"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3" name="Freeform: Shape 92">
              <a:extLst>
                <a:ext uri="{FF2B5EF4-FFF2-40B4-BE49-F238E27FC236}">
                  <a16:creationId xmlns:a16="http://schemas.microsoft.com/office/drawing/2014/main" id="{53894C26-2473-4C24-B082-48DD1E92241C}"/>
                </a:ext>
              </a:extLst>
            </p:cNvPr>
            <p:cNvSpPr/>
            <p:nvPr userDrawn="1"/>
          </p:nvSpPr>
          <p:spPr bwMode="invGray">
            <a:xfrm>
              <a:off x="8171527"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4" name="Freeform: Shape 93">
              <a:extLst>
                <a:ext uri="{FF2B5EF4-FFF2-40B4-BE49-F238E27FC236}">
                  <a16:creationId xmlns:a16="http://schemas.microsoft.com/office/drawing/2014/main" id="{BFDA0320-8435-46CA-B1B3-5203F54A419F}"/>
                </a:ext>
              </a:extLst>
            </p:cNvPr>
            <p:cNvSpPr/>
            <p:nvPr userDrawn="1"/>
          </p:nvSpPr>
          <p:spPr bwMode="invGray">
            <a:xfrm>
              <a:off x="912362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5" name="Freeform: Shape 94">
              <a:extLst>
                <a:ext uri="{FF2B5EF4-FFF2-40B4-BE49-F238E27FC236}">
                  <a16:creationId xmlns:a16="http://schemas.microsoft.com/office/drawing/2014/main" id="{A42721E4-5D12-459C-AC2E-7CE148AF9062}"/>
                </a:ext>
              </a:extLst>
            </p:cNvPr>
            <p:cNvSpPr/>
            <p:nvPr userDrawn="1"/>
          </p:nvSpPr>
          <p:spPr bwMode="invGray">
            <a:xfrm>
              <a:off x="10075725" y="0"/>
              <a:ext cx="609447" cy="6858000"/>
            </a:xfrm>
            <a:custGeom>
              <a:avLst/>
              <a:gdLst>
                <a:gd name="connsiteX0" fmla="*/ 0 w 609447"/>
                <a:gd name="connsiteY0" fmla="*/ 0 h 6858000"/>
                <a:gd name="connsiteX1" fmla="*/ 609447 w 609447"/>
                <a:gd name="connsiteY1" fmla="*/ 0 h 6858000"/>
                <a:gd name="connsiteX2" fmla="*/ 609447 w 609447"/>
                <a:gd name="connsiteY2" fmla="*/ 6858000 h 6858000"/>
                <a:gd name="connsiteX3" fmla="*/ 0 w 609447"/>
                <a:gd name="connsiteY3" fmla="*/ 6858000 h 6858000"/>
                <a:gd name="connsiteX4" fmla="*/ 0 w 609447"/>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7" h="6858000">
                  <a:moveTo>
                    <a:pt x="0" y="0"/>
                  </a:moveTo>
                  <a:lnTo>
                    <a:pt x="609447" y="0"/>
                  </a:lnTo>
                  <a:lnTo>
                    <a:pt x="609447"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6" name="Freeform: Shape 95">
              <a:extLst>
                <a:ext uri="{FF2B5EF4-FFF2-40B4-BE49-F238E27FC236}">
                  <a16:creationId xmlns:a16="http://schemas.microsoft.com/office/drawing/2014/main" id="{8BF7D46B-3779-49D0-BCB4-F2DCE091958D}"/>
                </a:ext>
              </a:extLst>
            </p:cNvPr>
            <p:cNvSpPr/>
            <p:nvPr userDrawn="1"/>
          </p:nvSpPr>
          <p:spPr bwMode="invGray">
            <a:xfrm>
              <a:off x="11027826" y="0"/>
              <a:ext cx="609438" cy="6858000"/>
            </a:xfrm>
            <a:custGeom>
              <a:avLst/>
              <a:gdLst>
                <a:gd name="connsiteX0" fmla="*/ 0 w 609438"/>
                <a:gd name="connsiteY0" fmla="*/ 0 h 6858000"/>
                <a:gd name="connsiteX1" fmla="*/ 609438 w 609438"/>
                <a:gd name="connsiteY1" fmla="*/ 0 h 6858000"/>
                <a:gd name="connsiteX2" fmla="*/ 609438 w 609438"/>
                <a:gd name="connsiteY2" fmla="*/ 6858000 h 6858000"/>
                <a:gd name="connsiteX3" fmla="*/ 0 w 609438"/>
                <a:gd name="connsiteY3" fmla="*/ 6858000 h 6858000"/>
                <a:gd name="connsiteX4" fmla="*/ 0 w 60943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38" h="6858000">
                  <a:moveTo>
                    <a:pt x="0" y="0"/>
                  </a:moveTo>
                  <a:lnTo>
                    <a:pt x="609438" y="0"/>
                  </a:lnTo>
                  <a:lnTo>
                    <a:pt x="60943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sp>
          <p:nvSpPr>
            <p:cNvPr id="97" name="Freeform: Shape 96">
              <a:extLst>
                <a:ext uri="{FF2B5EF4-FFF2-40B4-BE49-F238E27FC236}">
                  <a16:creationId xmlns:a16="http://schemas.microsoft.com/office/drawing/2014/main" id="{634464F0-BD7F-4488-85F0-EC20C24BECAA}"/>
                </a:ext>
              </a:extLst>
            </p:cNvPr>
            <p:cNvSpPr/>
            <p:nvPr userDrawn="1"/>
          </p:nvSpPr>
          <p:spPr bwMode="invGray">
            <a:xfrm>
              <a:off x="554736" y="0"/>
              <a:ext cx="609448" cy="6858000"/>
            </a:xfrm>
            <a:custGeom>
              <a:avLst/>
              <a:gdLst>
                <a:gd name="connsiteX0" fmla="*/ 0 w 609448"/>
                <a:gd name="connsiteY0" fmla="*/ 0 h 6858000"/>
                <a:gd name="connsiteX1" fmla="*/ 609448 w 609448"/>
                <a:gd name="connsiteY1" fmla="*/ 0 h 6858000"/>
                <a:gd name="connsiteX2" fmla="*/ 609448 w 609448"/>
                <a:gd name="connsiteY2" fmla="*/ 6858000 h 6858000"/>
                <a:gd name="connsiteX3" fmla="*/ 0 w 609448"/>
                <a:gd name="connsiteY3" fmla="*/ 6858000 h 6858000"/>
                <a:gd name="connsiteX4" fmla="*/ 0 w 60944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448" h="6858000">
                  <a:moveTo>
                    <a:pt x="0" y="0"/>
                  </a:moveTo>
                  <a:lnTo>
                    <a:pt x="609448" y="0"/>
                  </a:lnTo>
                  <a:lnTo>
                    <a:pt x="609448" y="6858000"/>
                  </a:lnTo>
                  <a:lnTo>
                    <a:pt x="0" y="6858000"/>
                  </a:lnTo>
                  <a:lnTo>
                    <a:pt x="0" y="0"/>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68572" tIns="34286" rIns="68572" bIns="34286" numCol="1" spcCol="0" rtlCol="0" fromWordArt="0" anchor="ctr" anchorCtr="0" forceAA="0" compatLnSpc="1">
              <a:prstTxWarp prst="textNoShape">
                <a:avLst/>
              </a:prstTxWarp>
              <a:noAutofit/>
            </a:bodyPr>
            <a:lstStyle/>
            <a:p>
              <a:pPr lvl="0" algn="ctr"/>
              <a:endParaRPr lang="en-US" sz="1323" dirty="0">
                <a:solidFill>
                  <a:schemeClr val="tx1"/>
                </a:solidFill>
                <a:latin typeface="+mn-lt"/>
              </a:endParaRPr>
            </a:p>
          </p:txBody>
        </p:sp>
        <p:cxnSp>
          <p:nvCxnSpPr>
            <p:cNvPr id="98" name="Straight Connector 97">
              <a:extLst>
                <a:ext uri="{FF2B5EF4-FFF2-40B4-BE49-F238E27FC236}">
                  <a16:creationId xmlns:a16="http://schemas.microsoft.com/office/drawing/2014/main" id="{82B54541-0CDD-4724-8101-AABFF1207033}"/>
                </a:ext>
              </a:extLst>
            </p:cNvPr>
            <p:cNvCxnSpPr/>
            <p:nvPr userDrawn="1"/>
          </p:nvCxnSpPr>
          <p:spPr bwMode="invGray">
            <a:xfrm>
              <a:off x="0" y="6217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5070398-8D55-4EE2-8CA4-47428E2AF03F}"/>
                </a:ext>
              </a:extLst>
            </p:cNvPr>
            <p:cNvCxnSpPr/>
            <p:nvPr userDrawn="1"/>
          </p:nvCxnSpPr>
          <p:spPr bwMode="invGray">
            <a:xfrm>
              <a:off x="0" y="3108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2166891-56D0-4EBC-B681-501401DEF9D4}"/>
                </a:ext>
              </a:extLst>
            </p:cNvPr>
            <p:cNvCxnSpPr/>
            <p:nvPr userDrawn="1"/>
          </p:nvCxnSpPr>
          <p:spPr bwMode="invGray">
            <a:xfrm>
              <a:off x="0" y="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13A87E3-D106-41FF-A8CD-C27DABF0103D}"/>
                </a:ext>
              </a:extLst>
            </p:cNvPr>
            <p:cNvCxnSpPr/>
            <p:nvPr userDrawn="1"/>
          </p:nvCxnSpPr>
          <p:spPr bwMode="invGray">
            <a:xfrm>
              <a:off x="0" y="12435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2164477D-838D-4C70-ADD7-37AD79A844AA}"/>
                </a:ext>
              </a:extLst>
            </p:cNvPr>
            <p:cNvCxnSpPr/>
            <p:nvPr userDrawn="1"/>
          </p:nvCxnSpPr>
          <p:spPr bwMode="invGray">
            <a:xfrm>
              <a:off x="0" y="9326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2B193C0-8980-4BB2-8E91-7A1C9ABE0B6C}"/>
                </a:ext>
              </a:extLst>
            </p:cNvPr>
            <p:cNvCxnSpPr/>
            <p:nvPr userDrawn="1"/>
          </p:nvCxnSpPr>
          <p:spPr bwMode="invGray">
            <a:xfrm>
              <a:off x="0" y="18653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1A94AAA-1D98-4233-842E-2A2F52812358}"/>
                </a:ext>
              </a:extLst>
            </p:cNvPr>
            <p:cNvCxnSpPr/>
            <p:nvPr userDrawn="1"/>
          </p:nvCxnSpPr>
          <p:spPr bwMode="invGray">
            <a:xfrm>
              <a:off x="0" y="15544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21F2B43-A2DC-42F4-8EA4-A8A4DA6D6FA7}"/>
                </a:ext>
              </a:extLst>
            </p:cNvPr>
            <p:cNvCxnSpPr/>
            <p:nvPr userDrawn="1"/>
          </p:nvCxnSpPr>
          <p:spPr bwMode="invGray">
            <a:xfrm>
              <a:off x="0" y="24871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60F0923-6896-405D-AD16-F097448F3E3D}"/>
                </a:ext>
              </a:extLst>
            </p:cNvPr>
            <p:cNvCxnSpPr/>
            <p:nvPr userDrawn="1"/>
          </p:nvCxnSpPr>
          <p:spPr bwMode="invGray">
            <a:xfrm>
              <a:off x="0" y="21762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C70D5B1-47D7-451F-B83A-973A26731A22}"/>
                </a:ext>
              </a:extLst>
            </p:cNvPr>
            <p:cNvCxnSpPr/>
            <p:nvPr userDrawn="1"/>
          </p:nvCxnSpPr>
          <p:spPr bwMode="invGray">
            <a:xfrm>
              <a:off x="0" y="310896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3FD9A464-81FE-4829-A1C5-5CCEE42448B3}"/>
                </a:ext>
              </a:extLst>
            </p:cNvPr>
            <p:cNvCxnSpPr/>
            <p:nvPr userDrawn="1"/>
          </p:nvCxnSpPr>
          <p:spPr bwMode="invGray">
            <a:xfrm>
              <a:off x="0" y="27980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F55CAB0-53A2-417F-9F66-C0437933E98B}"/>
                </a:ext>
              </a:extLst>
            </p:cNvPr>
            <p:cNvCxnSpPr/>
            <p:nvPr userDrawn="1"/>
          </p:nvCxnSpPr>
          <p:spPr bwMode="invGray">
            <a:xfrm>
              <a:off x="0" y="373075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547EE77-7495-47CB-BEC9-D5C742DF2B2C}"/>
                </a:ext>
              </a:extLst>
            </p:cNvPr>
            <p:cNvCxnSpPr/>
            <p:nvPr userDrawn="1"/>
          </p:nvCxnSpPr>
          <p:spPr bwMode="invGray">
            <a:xfrm>
              <a:off x="0" y="341985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A942184-696A-4A78-BB9D-3D619B990987}"/>
                </a:ext>
              </a:extLst>
            </p:cNvPr>
            <p:cNvCxnSpPr/>
            <p:nvPr userDrawn="1"/>
          </p:nvCxnSpPr>
          <p:spPr bwMode="invGray">
            <a:xfrm>
              <a:off x="0" y="43525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B5F4EE6-4D4C-4488-80DE-36C83D540765}"/>
                </a:ext>
              </a:extLst>
            </p:cNvPr>
            <p:cNvCxnSpPr/>
            <p:nvPr userDrawn="1"/>
          </p:nvCxnSpPr>
          <p:spPr bwMode="invGray">
            <a:xfrm>
              <a:off x="0" y="40416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D3A42E3-1ED2-4BBE-8B0B-CEA491522F0A}"/>
                </a:ext>
              </a:extLst>
            </p:cNvPr>
            <p:cNvCxnSpPr/>
            <p:nvPr userDrawn="1"/>
          </p:nvCxnSpPr>
          <p:spPr bwMode="invGray">
            <a:xfrm>
              <a:off x="0" y="49743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4162AD8-9037-4220-B19F-7B3A0F44E941}"/>
                </a:ext>
              </a:extLst>
            </p:cNvPr>
            <p:cNvCxnSpPr/>
            <p:nvPr userDrawn="1"/>
          </p:nvCxnSpPr>
          <p:spPr bwMode="invGray">
            <a:xfrm>
              <a:off x="0" y="46634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20FB70-03E4-4D7E-BA41-546EAAB33089}"/>
                </a:ext>
              </a:extLst>
            </p:cNvPr>
            <p:cNvCxnSpPr/>
            <p:nvPr userDrawn="1"/>
          </p:nvCxnSpPr>
          <p:spPr bwMode="invGray">
            <a:xfrm>
              <a:off x="0" y="55961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A84D3C92-FDAE-47DB-9457-A9B216922E98}"/>
                </a:ext>
              </a:extLst>
            </p:cNvPr>
            <p:cNvCxnSpPr/>
            <p:nvPr userDrawn="1"/>
          </p:nvCxnSpPr>
          <p:spPr bwMode="invGray">
            <a:xfrm>
              <a:off x="0" y="52852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B5DF0860-265F-4ABC-9F65-0C1D385DAA19}"/>
                </a:ext>
              </a:extLst>
            </p:cNvPr>
            <p:cNvCxnSpPr/>
            <p:nvPr userDrawn="1"/>
          </p:nvCxnSpPr>
          <p:spPr bwMode="invGray">
            <a:xfrm>
              <a:off x="0" y="62179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D878D1D5-E6E5-4FA6-AF6E-95E8AF796777}"/>
                </a:ext>
              </a:extLst>
            </p:cNvPr>
            <p:cNvCxnSpPr/>
            <p:nvPr userDrawn="1"/>
          </p:nvCxnSpPr>
          <p:spPr bwMode="invGray">
            <a:xfrm>
              <a:off x="0" y="59070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E11FF29A-4B39-4335-9BD5-ED902309BF79}"/>
                </a:ext>
              </a:extLst>
            </p:cNvPr>
            <p:cNvCxnSpPr/>
            <p:nvPr userDrawn="1"/>
          </p:nvCxnSpPr>
          <p:spPr bwMode="invGray">
            <a:xfrm>
              <a:off x="0" y="65288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3A82A803-5E70-4523-9F20-67F308765C7E}"/>
                </a:ext>
              </a:extLst>
            </p:cNvPr>
            <p:cNvCxnSpPr/>
            <p:nvPr userDrawn="1"/>
          </p:nvCxnSpPr>
          <p:spPr bwMode="invGray">
            <a:xfrm>
              <a:off x="0" y="77724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4208CB2-5882-4416-87C9-284BDAF3367A}"/>
                </a:ext>
              </a:extLst>
            </p:cNvPr>
            <p:cNvCxnSpPr/>
            <p:nvPr userDrawn="1"/>
          </p:nvCxnSpPr>
          <p:spPr bwMode="invGray">
            <a:xfrm>
              <a:off x="0" y="46634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D4116CD-6422-4E26-9703-D3F7C10FCD56}"/>
                </a:ext>
              </a:extLst>
            </p:cNvPr>
            <p:cNvCxnSpPr/>
            <p:nvPr userDrawn="1"/>
          </p:nvCxnSpPr>
          <p:spPr bwMode="invGray">
            <a:xfrm>
              <a:off x="0" y="15544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31AB3A35-E2FF-4178-896B-F08E77092825}"/>
                </a:ext>
              </a:extLst>
            </p:cNvPr>
            <p:cNvCxnSpPr/>
            <p:nvPr userDrawn="1"/>
          </p:nvCxnSpPr>
          <p:spPr bwMode="invGray">
            <a:xfrm>
              <a:off x="0" y="139903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2179C539-DD6F-48AA-8F80-27BC682014AF}"/>
                </a:ext>
              </a:extLst>
            </p:cNvPr>
            <p:cNvCxnSpPr/>
            <p:nvPr userDrawn="1"/>
          </p:nvCxnSpPr>
          <p:spPr bwMode="invGray">
            <a:xfrm>
              <a:off x="0" y="108813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84004E-3271-4D1C-B1EA-CA1E334E0D03}"/>
                </a:ext>
              </a:extLst>
            </p:cNvPr>
            <p:cNvCxnSpPr/>
            <p:nvPr userDrawn="1"/>
          </p:nvCxnSpPr>
          <p:spPr bwMode="invGray">
            <a:xfrm>
              <a:off x="0" y="202082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3657725E-FBF6-491D-9BA1-E6A9727F4F2D}"/>
                </a:ext>
              </a:extLst>
            </p:cNvPr>
            <p:cNvCxnSpPr/>
            <p:nvPr userDrawn="1"/>
          </p:nvCxnSpPr>
          <p:spPr bwMode="invGray">
            <a:xfrm>
              <a:off x="0" y="170992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1244567-76A7-47AF-9353-403D05D533F0}"/>
                </a:ext>
              </a:extLst>
            </p:cNvPr>
            <p:cNvCxnSpPr/>
            <p:nvPr userDrawn="1"/>
          </p:nvCxnSpPr>
          <p:spPr bwMode="invGray">
            <a:xfrm>
              <a:off x="0" y="264261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EC47A2A-ED3B-4AD0-ACD5-F8ED92644229}"/>
                </a:ext>
              </a:extLst>
            </p:cNvPr>
            <p:cNvCxnSpPr/>
            <p:nvPr userDrawn="1"/>
          </p:nvCxnSpPr>
          <p:spPr bwMode="invGray">
            <a:xfrm>
              <a:off x="0" y="233172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0F3E01E5-F569-4020-BCB0-083537701AB0}"/>
                </a:ext>
              </a:extLst>
            </p:cNvPr>
            <p:cNvCxnSpPr/>
            <p:nvPr userDrawn="1"/>
          </p:nvCxnSpPr>
          <p:spPr bwMode="invGray">
            <a:xfrm>
              <a:off x="0" y="326440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71121A42-5912-44C8-B9A3-FDEC8EA70284}"/>
                </a:ext>
              </a:extLst>
            </p:cNvPr>
            <p:cNvCxnSpPr/>
            <p:nvPr userDrawn="1"/>
          </p:nvCxnSpPr>
          <p:spPr bwMode="invGray">
            <a:xfrm>
              <a:off x="0" y="295351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659B1DE7-25C8-4743-8284-FA656D339F55}"/>
                </a:ext>
              </a:extLst>
            </p:cNvPr>
            <p:cNvCxnSpPr/>
            <p:nvPr userDrawn="1"/>
          </p:nvCxnSpPr>
          <p:spPr bwMode="invGray">
            <a:xfrm>
              <a:off x="0" y="388620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26249F1-59FB-44FC-8AF9-D7F90AFBEE2C}"/>
                </a:ext>
              </a:extLst>
            </p:cNvPr>
            <p:cNvCxnSpPr/>
            <p:nvPr userDrawn="1"/>
          </p:nvCxnSpPr>
          <p:spPr bwMode="invGray">
            <a:xfrm>
              <a:off x="0" y="357530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6D42779-D977-4405-A149-D8DE5B52134A}"/>
                </a:ext>
              </a:extLst>
            </p:cNvPr>
            <p:cNvCxnSpPr/>
            <p:nvPr userDrawn="1"/>
          </p:nvCxnSpPr>
          <p:spPr bwMode="invGray">
            <a:xfrm>
              <a:off x="0" y="450799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7EE8A2F-6AD9-4AE7-B04B-7892891F84AC}"/>
                </a:ext>
              </a:extLst>
            </p:cNvPr>
            <p:cNvCxnSpPr/>
            <p:nvPr userDrawn="1"/>
          </p:nvCxnSpPr>
          <p:spPr bwMode="invGray">
            <a:xfrm>
              <a:off x="0" y="419709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8F4A59A-16C3-4C3A-AB79-FE22721EA641}"/>
                </a:ext>
              </a:extLst>
            </p:cNvPr>
            <p:cNvCxnSpPr/>
            <p:nvPr userDrawn="1"/>
          </p:nvCxnSpPr>
          <p:spPr bwMode="invGray">
            <a:xfrm>
              <a:off x="0" y="512978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5CA3A6CC-1A49-42F6-A318-99D9224BDC91}"/>
                </a:ext>
              </a:extLst>
            </p:cNvPr>
            <p:cNvCxnSpPr/>
            <p:nvPr userDrawn="1"/>
          </p:nvCxnSpPr>
          <p:spPr bwMode="invGray">
            <a:xfrm>
              <a:off x="0" y="481888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2DC3484E-5EF8-49C4-B1F6-75C854D50C80}"/>
                </a:ext>
              </a:extLst>
            </p:cNvPr>
            <p:cNvCxnSpPr/>
            <p:nvPr userDrawn="1"/>
          </p:nvCxnSpPr>
          <p:spPr bwMode="invGray">
            <a:xfrm>
              <a:off x="0" y="5751576"/>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3461A54-E77E-414D-B7E0-7364070D9566}"/>
                </a:ext>
              </a:extLst>
            </p:cNvPr>
            <p:cNvCxnSpPr/>
            <p:nvPr userDrawn="1"/>
          </p:nvCxnSpPr>
          <p:spPr bwMode="invGray">
            <a:xfrm>
              <a:off x="0" y="5440680"/>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29C48517-171B-43FD-A41C-58C9B531BDB5}"/>
                </a:ext>
              </a:extLst>
            </p:cNvPr>
            <p:cNvCxnSpPr/>
            <p:nvPr userDrawn="1"/>
          </p:nvCxnSpPr>
          <p:spPr bwMode="invGray">
            <a:xfrm>
              <a:off x="0" y="6373368"/>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429932A-1238-48FC-B171-20A3AA531D40}"/>
                </a:ext>
              </a:extLst>
            </p:cNvPr>
            <p:cNvCxnSpPr/>
            <p:nvPr userDrawn="1"/>
          </p:nvCxnSpPr>
          <p:spPr bwMode="invGray">
            <a:xfrm>
              <a:off x="0" y="6062472"/>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BED7651-AF04-41D4-9476-5A43476D85BB}"/>
                </a:ext>
              </a:extLst>
            </p:cNvPr>
            <p:cNvCxnSpPr/>
            <p:nvPr userDrawn="1"/>
          </p:nvCxnSpPr>
          <p:spPr bwMode="invGray">
            <a:xfrm>
              <a:off x="0" y="6684264"/>
              <a:ext cx="12188952" cy="0"/>
            </a:xfrm>
            <a:prstGeom prst="line">
              <a:avLst/>
            </a:prstGeom>
            <a:ln w="6350">
              <a:solidFill>
                <a:srgbClr val="19D3C5">
                  <a:alpha val="20000"/>
                </a:srgbClr>
              </a:solidFill>
              <a:miter lim="800000"/>
            </a:ln>
          </p:spPr>
          <p:style>
            <a:lnRef idx="1">
              <a:schemeClr val="accent1"/>
            </a:lnRef>
            <a:fillRef idx="0">
              <a:schemeClr val="accent1"/>
            </a:fillRef>
            <a:effectRef idx="0">
              <a:schemeClr val="accent1"/>
            </a:effectRef>
            <a:fontRef idx="minor">
              <a:schemeClr val="tx1"/>
            </a:fontRef>
          </p:style>
        </p:cxnSp>
        <p:sp>
          <p:nvSpPr>
            <p:cNvPr id="145" name="main body box">
              <a:extLst>
                <a:ext uri="{FF2B5EF4-FFF2-40B4-BE49-F238E27FC236}">
                  <a16:creationId xmlns:a16="http://schemas.microsoft.com/office/drawing/2014/main" id="{100DE417-9DB9-4840-8370-B716FFA27760}"/>
                </a:ext>
              </a:extLst>
            </p:cNvPr>
            <p:cNvSpPr/>
            <p:nvPr userDrawn="1"/>
          </p:nvSpPr>
          <p:spPr bwMode="invGray">
            <a:xfrm>
              <a:off x="554736" y="1709928"/>
              <a:ext cx="11082528" cy="4507992"/>
            </a:xfrm>
            <a:prstGeom prst="rect">
              <a:avLst/>
            </a:prstGeom>
            <a:noFill/>
            <a:ln w="12700">
              <a:solidFill>
                <a:srgbClr val="19D3C5">
                  <a:alpha val="50000"/>
                </a:srgbClr>
              </a:solidFill>
            </a:ln>
          </p:spPr>
          <p:txBody>
            <a:bodyPr vert="horz" wrap="square" lIns="68572" tIns="34286" rIns="68572" bIns="34286" numCol="1" anchor="t" anchorCtr="0" compatLnSpc="1">
              <a:prstTxWarp prst="textNoShape">
                <a:avLst/>
              </a:prstTxWarp>
              <a:noAutofit/>
            </a:bodyPr>
            <a:lstStyle/>
            <a:p>
              <a:endParaRPr lang="en-US" sz="1323" dirty="0">
                <a:solidFill>
                  <a:schemeClr val="tx1"/>
                </a:solidFill>
                <a:latin typeface="+mn-lt"/>
              </a:endParaRPr>
            </a:p>
          </p:txBody>
        </p:sp>
        <p:cxnSp>
          <p:nvCxnSpPr>
            <p:cNvPr id="146" name="Straight Connector 145">
              <a:extLst>
                <a:ext uri="{FF2B5EF4-FFF2-40B4-BE49-F238E27FC236}">
                  <a16:creationId xmlns:a16="http://schemas.microsoft.com/office/drawing/2014/main" id="{B93A1E2B-8C80-482F-83BE-384344D09839}"/>
                </a:ext>
              </a:extLst>
            </p:cNvPr>
            <p:cNvCxnSpPr/>
            <p:nvPr userDrawn="1"/>
          </p:nvCxnSpPr>
          <p:spPr bwMode="invGray">
            <a:xfrm>
              <a:off x="554736" y="2177796"/>
              <a:ext cx="11082528" cy="0"/>
            </a:xfrm>
            <a:prstGeom prst="line">
              <a:avLst/>
            </a:prstGeom>
            <a:noFill/>
            <a:ln w="12700">
              <a:solidFill>
                <a:srgbClr val="19D3C5">
                  <a:alpha val="50000"/>
                </a:srgbClr>
              </a:solidFill>
            </a:ln>
          </p:spPr>
        </p:cxnSp>
        <p:cxnSp>
          <p:nvCxnSpPr>
            <p:cNvPr id="147" name="Straight Connector 146">
              <a:extLst>
                <a:ext uri="{FF2B5EF4-FFF2-40B4-BE49-F238E27FC236}">
                  <a16:creationId xmlns:a16="http://schemas.microsoft.com/office/drawing/2014/main" id="{BEAB22C5-0A46-4041-9158-6DC76EA2F350}"/>
                </a:ext>
              </a:extLst>
            </p:cNvPr>
            <p:cNvCxnSpPr/>
            <p:nvPr userDrawn="1"/>
          </p:nvCxnSpPr>
          <p:spPr bwMode="invGray">
            <a:xfrm>
              <a:off x="554736" y="1711453"/>
              <a:ext cx="11082528" cy="0"/>
            </a:xfrm>
            <a:prstGeom prst="line">
              <a:avLst/>
            </a:prstGeom>
            <a:noFill/>
            <a:ln w="12700">
              <a:solidFill>
                <a:srgbClr val="19D3C5">
                  <a:alpha val="50000"/>
                </a:srgbClr>
              </a:solidFill>
            </a:ln>
          </p:spPr>
        </p:cxnSp>
      </p:grpSp>
      <p:sp>
        <p:nvSpPr>
          <p:cNvPr id="4" name="Sticker" hidden="1">
            <a:extLst>
              <a:ext uri="{FF2B5EF4-FFF2-40B4-BE49-F238E27FC236}">
                <a16:creationId xmlns:a16="http://schemas.microsoft.com/office/drawing/2014/main" id="{F9BB011A-568C-4B05-AE57-EB000B2FD8BB}"/>
              </a:ext>
            </a:extLst>
          </p:cNvPr>
          <p:cNvSpPr txBox="1"/>
          <p:nvPr userDrawn="1"/>
        </p:nvSpPr>
        <p:spPr>
          <a:xfrm>
            <a:off x="554736" y="1249574"/>
            <a:ext cx="450444" cy="123111"/>
          </a:xfrm>
          <a:prstGeom prst="rect">
            <a:avLst/>
          </a:prstGeom>
          <a:noFill/>
          <a:ln w="6350">
            <a:noFill/>
            <a:miter lim="800000"/>
          </a:ln>
        </p:spPr>
        <p:txBody>
          <a:bodyPr vert="horz" wrap="none" lIns="0" tIns="0" rIns="0" bIns="0" rtlCol="0">
            <a:spAutoFit/>
          </a:bodyPr>
          <a:lstStyle>
            <a:defPPr>
              <a:defRPr lang="en-US"/>
            </a:defPPr>
            <a:lvl1pPr lvl="0">
              <a:spcBef>
                <a:spcPts val="300"/>
              </a:spcBef>
              <a:spcAft>
                <a:spcPts val="300"/>
              </a:spcAft>
              <a:buNone/>
              <a:defRPr sz="800" b="1" cap="all" baseline="0"/>
            </a:lvl1pPr>
          </a:lstStyle>
          <a:p>
            <a:pPr lvl="0"/>
            <a:r>
              <a:rPr lang="en-US" dirty="0"/>
              <a:t>STICKER</a:t>
            </a:r>
          </a:p>
        </p:txBody>
      </p:sp>
      <p:sp>
        <p:nvSpPr>
          <p:cNvPr id="169" name="ACET" hidden="1">
            <a:extLst>
              <a:ext uri="{FF2B5EF4-FFF2-40B4-BE49-F238E27FC236}">
                <a16:creationId xmlns:a16="http://schemas.microsoft.com/office/drawing/2014/main" id="{62CF7362-20CB-4908-AFFE-D4E2B9A5DF3B}"/>
              </a:ext>
            </a:extLst>
          </p:cNvPr>
          <p:cNvSpPr txBox="1"/>
          <p:nvPr userDrawn="1">
            <p:custDataLst>
              <p:tags r:id="rId28"/>
            </p:custDataLst>
          </p:nvPr>
        </p:nvSpPr>
        <p:spPr>
          <a:xfrm>
            <a:off x="6003925" y="2170800"/>
            <a:ext cx="2437655" cy="461665"/>
          </a:xfrm>
          <a:prstGeom prst="rect">
            <a:avLst/>
          </a:prstGeom>
        </p:spPr>
        <p:txBody>
          <a:bodyPr vert="horz" wrap="none" lIns="0" tIns="0" rIns="0" bIns="0" rtlCol="0">
            <a:spAutoFit/>
          </a:bodyPr>
          <a:lstStyle>
            <a:defPPr>
              <a:defRPr lang="en-US"/>
            </a:defPPr>
            <a:lvl1pPr lvl="0" indent="0">
              <a:lnSpc>
                <a:spcPct val="100000"/>
              </a:lnSpc>
              <a:spcBef>
                <a:spcPts val="0"/>
              </a:spcBef>
              <a:spcAft>
                <a:spcPts val="600"/>
              </a:spcAft>
              <a:buFont typeface="Segoe UI" panose="020B0502040204020203" pitchFamily="34" charset="0"/>
              <a:buChar char="​"/>
              <a:defRPr sz="1600" b="0">
                <a:cs typeface="Arial" panose="020B0604020202020204" pitchFamily="34" charset="0"/>
              </a:defRPr>
            </a:lvl1pPr>
            <a:lvl2pPr marL="228600" lvl="1" indent="-225425">
              <a:lnSpc>
                <a:spcPct val="100000"/>
              </a:lnSpc>
              <a:spcBef>
                <a:spcPts val="0"/>
              </a:spcBef>
              <a:spcAft>
                <a:spcPts val="300"/>
              </a:spcAft>
              <a:buSzPct val="110000"/>
              <a:buFont typeface="Wingdings" panose="05000000000000000000" pitchFamily="2" charset="2"/>
              <a:buChar char=""/>
              <a:defRPr sz="1600"/>
            </a:lvl2pPr>
            <a:lvl3pPr marL="442913" lvl="2" indent="-214313">
              <a:lnSpc>
                <a:spcPct val="100000"/>
              </a:lnSpc>
              <a:spcBef>
                <a:spcPts val="0"/>
              </a:spcBef>
              <a:spcAft>
                <a:spcPts val="300"/>
              </a:spcAft>
              <a:buSzPct val="110000"/>
              <a:buFont typeface="Arial" panose="020B0604020202020204" pitchFamily="34" charset="0"/>
              <a:buChar char="‒"/>
              <a:defRPr sz="1600"/>
            </a:lvl3pPr>
            <a:lvl4pPr marL="598488" lvl="3" indent="-152400">
              <a:lnSpc>
                <a:spcPct val="100000"/>
              </a:lnSpc>
              <a:spcBef>
                <a:spcPts val="0"/>
              </a:spcBef>
              <a:spcAft>
                <a:spcPts val="300"/>
              </a:spcAft>
              <a:buFont typeface="Arial" panose="020B0604020202020204" pitchFamily="34" charset="0"/>
              <a:buChar char="•"/>
              <a:defRPr sz="1600"/>
            </a:lvl4pPr>
            <a:lvl5pPr marL="817563" lvl="4" indent="-147638">
              <a:lnSpc>
                <a:spcPct val="100000"/>
              </a:lnSpc>
              <a:spcBef>
                <a:spcPts val="0"/>
              </a:spcBef>
              <a:spcAft>
                <a:spcPts val="300"/>
              </a:spcAft>
              <a:buSzPct val="100000"/>
              <a:buFont typeface="Arial" panose="020B0604020202020204" pitchFamily="34" charset="0"/>
              <a:buChar char="̶"/>
              <a:defRPr sz="1600"/>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b="1" dirty="0"/>
              <a:t>Above Chart Exhibit Title</a:t>
            </a:r>
            <a:br>
              <a:rPr lang="en-US" b="1" dirty="0"/>
            </a:br>
            <a:r>
              <a:rPr lang="en-US" sz="1400" dirty="0"/>
              <a:t>Unit of Measure</a:t>
            </a:r>
          </a:p>
        </p:txBody>
      </p:sp>
      <p:sp>
        <p:nvSpPr>
          <p:cNvPr id="5" name="Text Placeholder 4">
            <a:extLst>
              <a:ext uri="{FF2B5EF4-FFF2-40B4-BE49-F238E27FC236}">
                <a16:creationId xmlns:a16="http://schemas.microsoft.com/office/drawing/2014/main" id="{4C1F3293-4EFE-461D-940D-7EE66BAE31C5}"/>
              </a:ext>
            </a:extLst>
          </p:cNvPr>
          <p:cNvSpPr>
            <a:spLocks noGrp="1"/>
          </p:cNvSpPr>
          <p:nvPr>
            <p:ph type="body" idx="1"/>
          </p:nvPr>
        </p:nvSpPr>
        <p:spPr>
          <a:xfrm>
            <a:off x="554736" y="2170800"/>
            <a:ext cx="2542363" cy="1631216"/>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8" name="LegendLines" hidden="1">
            <a:extLst>
              <a:ext uri="{FF2B5EF4-FFF2-40B4-BE49-F238E27FC236}">
                <a16:creationId xmlns:a16="http://schemas.microsoft.com/office/drawing/2014/main" id="{D387F141-3D86-44D1-A5A1-83A0AEB39982}"/>
              </a:ext>
            </a:extLst>
          </p:cNvPr>
          <p:cNvGrpSpPr/>
          <p:nvPr userDrawn="1"/>
        </p:nvGrpSpPr>
        <p:grpSpPr>
          <a:xfrm>
            <a:off x="10317304" y="3150223"/>
            <a:ext cx="1319960" cy="958286"/>
            <a:chOff x="10162879" y="3243772"/>
            <a:chExt cx="1319960" cy="958286"/>
          </a:xfrm>
        </p:grpSpPr>
        <p:sp>
          <p:nvSpPr>
            <p:cNvPr id="149" name="Legend1" hidden="1">
              <a:extLst>
                <a:ext uri="{FF2B5EF4-FFF2-40B4-BE49-F238E27FC236}">
                  <a16:creationId xmlns:a16="http://schemas.microsoft.com/office/drawing/2014/main" id="{103FEC99-013C-4442-8305-53AA224E87BB}"/>
                </a:ext>
              </a:extLst>
            </p:cNvPr>
            <p:cNvSpPr txBox="1"/>
            <p:nvPr/>
          </p:nvSpPr>
          <p:spPr>
            <a:xfrm>
              <a:off x="10886522" y="324377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0" name="Legend2" hidden="1">
              <a:extLst>
                <a:ext uri="{FF2B5EF4-FFF2-40B4-BE49-F238E27FC236}">
                  <a16:creationId xmlns:a16="http://schemas.microsoft.com/office/drawing/2014/main" id="{54DB9BE9-CF0A-4ECE-B7CB-865885CAEDA4}"/>
                </a:ext>
              </a:extLst>
            </p:cNvPr>
            <p:cNvSpPr txBox="1"/>
            <p:nvPr/>
          </p:nvSpPr>
          <p:spPr>
            <a:xfrm>
              <a:off x="10886522" y="3615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1" name="Legend3" hidden="1">
              <a:extLst>
                <a:ext uri="{FF2B5EF4-FFF2-40B4-BE49-F238E27FC236}">
                  <a16:creationId xmlns:a16="http://schemas.microsoft.com/office/drawing/2014/main" id="{A235C43B-E634-43BF-A7B1-D6A0E3D78E29}"/>
                </a:ext>
              </a:extLst>
            </p:cNvPr>
            <p:cNvSpPr txBox="1"/>
            <p:nvPr/>
          </p:nvSpPr>
          <p:spPr>
            <a:xfrm>
              <a:off x="10886522" y="398661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2" name="LineLegend3" hidden="1">
              <a:extLst>
                <a:ext uri="{FF2B5EF4-FFF2-40B4-BE49-F238E27FC236}">
                  <a16:creationId xmlns:a16="http://schemas.microsoft.com/office/drawing/2014/main" id="{466BCB11-D0D0-4AA3-BC94-FB2D91FD2870}"/>
                </a:ext>
              </a:extLst>
            </p:cNvPr>
            <p:cNvSpPr>
              <a:spLocks noChangeShapeType="1"/>
            </p:cNvSpPr>
            <p:nvPr/>
          </p:nvSpPr>
          <p:spPr bwMode="gray">
            <a:xfrm>
              <a:off x="10162879" y="4092784"/>
              <a:ext cx="457200"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3" name="LineLegend2" hidden="1">
              <a:extLst>
                <a:ext uri="{FF2B5EF4-FFF2-40B4-BE49-F238E27FC236}">
                  <a16:creationId xmlns:a16="http://schemas.microsoft.com/office/drawing/2014/main" id="{E359963F-B448-4DB8-8B96-824D2CB5865B}"/>
                </a:ext>
              </a:extLst>
            </p:cNvPr>
            <p:cNvSpPr>
              <a:spLocks noChangeShapeType="1"/>
            </p:cNvSpPr>
            <p:nvPr/>
          </p:nvSpPr>
          <p:spPr bwMode="gray">
            <a:xfrm>
              <a:off x="10162879" y="3719425"/>
              <a:ext cx="457200" cy="0"/>
            </a:xfrm>
            <a:prstGeom prst="line">
              <a:avLst/>
            </a:prstGeom>
            <a:noFill/>
            <a:ln w="28575">
              <a:solidFill>
                <a:schemeClr val="accent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sp>
          <p:nvSpPr>
            <p:cNvPr id="154" name="LineLegend1" hidden="1">
              <a:extLst>
                <a:ext uri="{FF2B5EF4-FFF2-40B4-BE49-F238E27FC236}">
                  <a16:creationId xmlns:a16="http://schemas.microsoft.com/office/drawing/2014/main" id="{548DFDC4-02AE-4055-AB1E-12919BE2103F}"/>
                </a:ext>
              </a:extLst>
            </p:cNvPr>
            <p:cNvSpPr>
              <a:spLocks noChangeShapeType="1"/>
            </p:cNvSpPr>
            <p:nvPr/>
          </p:nvSpPr>
          <p:spPr bwMode="gray">
            <a:xfrm>
              <a:off x="10162879" y="3351494"/>
              <a:ext cx="457200" cy="0"/>
            </a:xfrm>
            <a:prstGeom prst="line">
              <a:avLst/>
            </a:prstGeom>
            <a:noFill/>
            <a:ln w="28575">
              <a:solidFill>
                <a:schemeClr val="accent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baseline="0" dirty="0">
                <a:ea typeface="+mn-ea"/>
              </a:endParaRPr>
            </a:p>
          </p:txBody>
        </p:sp>
      </p:grpSp>
      <p:grpSp>
        <p:nvGrpSpPr>
          <p:cNvPr id="155" name="LegendMoons" hidden="1">
            <a:extLst>
              <a:ext uri="{FF2B5EF4-FFF2-40B4-BE49-F238E27FC236}">
                <a16:creationId xmlns:a16="http://schemas.microsoft.com/office/drawing/2014/main" id="{568D1B82-FE3D-4EA0-83C0-414CD48CDD02}"/>
              </a:ext>
            </a:extLst>
          </p:cNvPr>
          <p:cNvGrpSpPr/>
          <p:nvPr userDrawn="1"/>
        </p:nvGrpSpPr>
        <p:grpSpPr>
          <a:xfrm>
            <a:off x="10688315" y="1145373"/>
            <a:ext cx="948949" cy="1731859"/>
            <a:chOff x="7723680" y="1702457"/>
            <a:chExt cx="948949" cy="1731859"/>
          </a:xfrm>
        </p:grpSpPr>
        <p:sp>
          <p:nvSpPr>
            <p:cNvPr id="156" name="Legend1" hidden="1">
              <a:extLst>
                <a:ext uri="{FF2B5EF4-FFF2-40B4-BE49-F238E27FC236}">
                  <a16:creationId xmlns:a16="http://schemas.microsoft.com/office/drawing/2014/main" id="{16566998-8DDE-445A-8609-3B8A5DB9A93B}"/>
                </a:ext>
              </a:extLst>
            </p:cNvPr>
            <p:cNvSpPr txBox="1"/>
            <p:nvPr/>
          </p:nvSpPr>
          <p:spPr>
            <a:xfrm>
              <a:off x="8076312" y="1709816"/>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7" name="Legend2" hidden="1">
              <a:extLst>
                <a:ext uri="{FF2B5EF4-FFF2-40B4-BE49-F238E27FC236}">
                  <a16:creationId xmlns:a16="http://schemas.microsoft.com/office/drawing/2014/main" id="{8021E46A-4DE2-43FD-AC98-526735DC45FC}"/>
                </a:ext>
              </a:extLst>
            </p:cNvPr>
            <p:cNvSpPr txBox="1"/>
            <p:nvPr/>
          </p:nvSpPr>
          <p:spPr>
            <a:xfrm>
              <a:off x="8076312" y="2085275"/>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8" name="Legend3" hidden="1">
              <a:extLst>
                <a:ext uri="{FF2B5EF4-FFF2-40B4-BE49-F238E27FC236}">
                  <a16:creationId xmlns:a16="http://schemas.microsoft.com/office/drawing/2014/main" id="{6B197781-B3E3-4C7C-B899-1A0F75E25A4C}"/>
                </a:ext>
              </a:extLst>
            </p:cNvPr>
            <p:cNvSpPr txBox="1"/>
            <p:nvPr/>
          </p:nvSpPr>
          <p:spPr>
            <a:xfrm>
              <a:off x="8076312" y="246073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59" name="Legend4" hidden="1">
              <a:extLst>
                <a:ext uri="{FF2B5EF4-FFF2-40B4-BE49-F238E27FC236}">
                  <a16:creationId xmlns:a16="http://schemas.microsoft.com/office/drawing/2014/main" id="{22080E71-5640-4F47-8FDB-40CD34AED454}"/>
                </a:ext>
              </a:extLst>
            </p:cNvPr>
            <p:cNvSpPr txBox="1"/>
            <p:nvPr/>
          </p:nvSpPr>
          <p:spPr>
            <a:xfrm>
              <a:off x="8076312" y="2836193"/>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60" name="Legend5" hidden="1">
              <a:extLst>
                <a:ext uri="{FF2B5EF4-FFF2-40B4-BE49-F238E27FC236}">
                  <a16:creationId xmlns:a16="http://schemas.microsoft.com/office/drawing/2014/main" id="{73F80D24-F0D9-48F9-B604-0043E29504DA}"/>
                </a:ext>
              </a:extLst>
            </p:cNvPr>
            <p:cNvSpPr txBox="1"/>
            <p:nvPr/>
          </p:nvSpPr>
          <p:spPr>
            <a:xfrm>
              <a:off x="8076312" y="321165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nvGrpSpPr>
            <p:cNvPr id="161" name="MoonLegend1" hidden="1">
              <a:extLst>
                <a:ext uri="{FF2B5EF4-FFF2-40B4-BE49-F238E27FC236}">
                  <a16:creationId xmlns:a16="http://schemas.microsoft.com/office/drawing/2014/main" id="{5FF86C56-1D8B-4EAD-8483-98F59285CDC7}"/>
                </a:ext>
              </a:extLst>
            </p:cNvPr>
            <p:cNvGrpSpPr>
              <a:grpSpLocks noChangeAspect="1"/>
            </p:cNvGrpSpPr>
            <p:nvPr>
              <p:custDataLst>
                <p:tags r:id="rId29"/>
              </p:custDataLst>
            </p:nvPr>
          </p:nvGrpSpPr>
          <p:grpSpPr>
            <a:xfrm>
              <a:off x="7723680" y="1702457"/>
              <a:ext cx="228600" cy="228600"/>
              <a:chOff x="762000" y="1270000"/>
              <a:chExt cx="254000" cy="254000"/>
            </a:xfrm>
          </p:grpSpPr>
          <p:sp>
            <p:nvSpPr>
              <p:cNvPr id="184" name="Oval 183" hidden="1">
                <a:extLst>
                  <a:ext uri="{FF2B5EF4-FFF2-40B4-BE49-F238E27FC236}">
                    <a16:creationId xmlns:a16="http://schemas.microsoft.com/office/drawing/2014/main" id="{0DF41CD8-BAE2-4FC0-8AB9-687D4A4DE4A0}"/>
                  </a:ext>
                </a:extLst>
              </p:cNvPr>
              <p:cNvSpPr/>
              <p:nvPr>
                <p:custDataLst>
                  <p:tags r:id="rId42"/>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5" name="Arc 184" hidden="1">
                <a:extLst>
                  <a:ext uri="{FF2B5EF4-FFF2-40B4-BE49-F238E27FC236}">
                    <a16:creationId xmlns:a16="http://schemas.microsoft.com/office/drawing/2014/main" id="{6EC096CE-158D-45DC-8D17-7EF3CC7D76B7}"/>
                  </a:ext>
                </a:extLst>
              </p:cNvPr>
              <p:cNvSpPr/>
              <p:nvPr>
                <p:custDataLst>
                  <p:tags r:id="rId43"/>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2" name="MoonLegend2" hidden="1">
              <a:extLst>
                <a:ext uri="{FF2B5EF4-FFF2-40B4-BE49-F238E27FC236}">
                  <a16:creationId xmlns:a16="http://schemas.microsoft.com/office/drawing/2014/main" id="{CFD5F88C-3571-495E-B36D-D66107BEF8DF}"/>
                </a:ext>
              </a:extLst>
            </p:cNvPr>
            <p:cNvGrpSpPr>
              <a:grpSpLocks noChangeAspect="1"/>
            </p:cNvGrpSpPr>
            <p:nvPr>
              <p:custDataLst>
                <p:tags r:id="rId30"/>
              </p:custDataLst>
            </p:nvPr>
          </p:nvGrpSpPr>
          <p:grpSpPr>
            <a:xfrm>
              <a:off x="7723680" y="2078270"/>
              <a:ext cx="228600" cy="228600"/>
              <a:chOff x="762000" y="1270000"/>
              <a:chExt cx="254000" cy="254000"/>
            </a:xfrm>
          </p:grpSpPr>
          <p:sp>
            <p:nvSpPr>
              <p:cNvPr id="182" name="Oval 181" hidden="1">
                <a:extLst>
                  <a:ext uri="{FF2B5EF4-FFF2-40B4-BE49-F238E27FC236}">
                    <a16:creationId xmlns:a16="http://schemas.microsoft.com/office/drawing/2014/main" id="{B147407D-C996-4896-AFB0-6151B9303395}"/>
                  </a:ext>
                </a:extLst>
              </p:cNvPr>
              <p:cNvSpPr/>
              <p:nvPr>
                <p:custDataLst>
                  <p:tags r:id="rId40"/>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3" name="Arc 182" hidden="1">
                <a:extLst>
                  <a:ext uri="{FF2B5EF4-FFF2-40B4-BE49-F238E27FC236}">
                    <a16:creationId xmlns:a16="http://schemas.microsoft.com/office/drawing/2014/main" id="{DDB14FD3-6FC3-44D9-812C-56696EB0C834}"/>
                  </a:ext>
                </a:extLst>
              </p:cNvPr>
              <p:cNvSpPr/>
              <p:nvPr>
                <p:custDataLst>
                  <p:tags r:id="rId41"/>
                </p:custDataLst>
              </p:nvPr>
            </p:nvSpPr>
            <p:spPr>
              <a:xfrm>
                <a:off x="762000" y="1270000"/>
                <a:ext cx="254000" cy="254000"/>
              </a:xfrm>
              <a:prstGeom prst="arc">
                <a:avLst>
                  <a:gd name="adj1" fmla="val 16200000"/>
                  <a:gd name="adj2" fmla="val 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3" name="MoonLegend3" hidden="1">
              <a:extLst>
                <a:ext uri="{FF2B5EF4-FFF2-40B4-BE49-F238E27FC236}">
                  <a16:creationId xmlns:a16="http://schemas.microsoft.com/office/drawing/2014/main" id="{1060113E-9E2F-4D79-B6C4-BBF2D5CD2E5C}"/>
                </a:ext>
              </a:extLst>
            </p:cNvPr>
            <p:cNvGrpSpPr>
              <a:grpSpLocks noChangeAspect="1"/>
            </p:cNvGrpSpPr>
            <p:nvPr>
              <p:custDataLst>
                <p:tags r:id="rId31"/>
              </p:custDataLst>
            </p:nvPr>
          </p:nvGrpSpPr>
          <p:grpSpPr>
            <a:xfrm>
              <a:off x="7723680" y="2454085"/>
              <a:ext cx="228600" cy="228600"/>
              <a:chOff x="762000" y="1270000"/>
              <a:chExt cx="254000" cy="254000"/>
            </a:xfrm>
          </p:grpSpPr>
          <p:sp>
            <p:nvSpPr>
              <p:cNvPr id="180" name="Oval 179" hidden="1">
                <a:extLst>
                  <a:ext uri="{FF2B5EF4-FFF2-40B4-BE49-F238E27FC236}">
                    <a16:creationId xmlns:a16="http://schemas.microsoft.com/office/drawing/2014/main" id="{17189934-C9F4-424A-9CC2-E1C2ABF7BC8A}"/>
                  </a:ext>
                </a:extLst>
              </p:cNvPr>
              <p:cNvSpPr/>
              <p:nvPr>
                <p:custDataLst>
                  <p:tags r:id="rId38"/>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81" name="Arc 180" hidden="1">
                <a:extLst>
                  <a:ext uri="{FF2B5EF4-FFF2-40B4-BE49-F238E27FC236}">
                    <a16:creationId xmlns:a16="http://schemas.microsoft.com/office/drawing/2014/main" id="{6CFBA7A3-73D1-4C04-BDEC-2BB27C5002A1}"/>
                  </a:ext>
                </a:extLst>
              </p:cNvPr>
              <p:cNvSpPr/>
              <p:nvPr>
                <p:custDataLst>
                  <p:tags r:id="rId39"/>
                </p:custDataLst>
              </p:nvPr>
            </p:nvSpPr>
            <p:spPr>
              <a:xfrm>
                <a:off x="762000" y="1270000"/>
                <a:ext cx="254000" cy="254000"/>
              </a:xfrm>
              <a:prstGeom prst="arc">
                <a:avLst>
                  <a:gd name="adj1" fmla="val 16200000"/>
                  <a:gd name="adj2" fmla="val 54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4" name="MoonLegend4" hidden="1">
              <a:extLst>
                <a:ext uri="{FF2B5EF4-FFF2-40B4-BE49-F238E27FC236}">
                  <a16:creationId xmlns:a16="http://schemas.microsoft.com/office/drawing/2014/main" id="{F8D64A1C-E2EB-45B6-A488-D388B4DE7349}"/>
                </a:ext>
              </a:extLst>
            </p:cNvPr>
            <p:cNvGrpSpPr>
              <a:grpSpLocks noChangeAspect="1"/>
            </p:cNvGrpSpPr>
            <p:nvPr>
              <p:custDataLst>
                <p:tags r:id="rId32"/>
              </p:custDataLst>
            </p:nvPr>
          </p:nvGrpSpPr>
          <p:grpSpPr>
            <a:xfrm>
              <a:off x="7723680" y="2829900"/>
              <a:ext cx="228600" cy="228600"/>
              <a:chOff x="762000" y="1270000"/>
              <a:chExt cx="254000" cy="254000"/>
            </a:xfrm>
          </p:grpSpPr>
          <p:sp>
            <p:nvSpPr>
              <p:cNvPr id="168" name="Oval 167" hidden="1">
                <a:extLst>
                  <a:ext uri="{FF2B5EF4-FFF2-40B4-BE49-F238E27FC236}">
                    <a16:creationId xmlns:a16="http://schemas.microsoft.com/office/drawing/2014/main" id="{A592D9E8-2120-4931-BCE6-560AEEBCB115}"/>
                  </a:ext>
                </a:extLst>
              </p:cNvPr>
              <p:cNvSpPr/>
              <p:nvPr>
                <p:custDataLst>
                  <p:tags r:id="rId36"/>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79" name="Arc 178" hidden="1">
                <a:extLst>
                  <a:ext uri="{FF2B5EF4-FFF2-40B4-BE49-F238E27FC236}">
                    <a16:creationId xmlns:a16="http://schemas.microsoft.com/office/drawing/2014/main" id="{020533C4-ED90-4DA2-A285-E412546FAC5C}"/>
                  </a:ext>
                </a:extLst>
              </p:cNvPr>
              <p:cNvSpPr/>
              <p:nvPr>
                <p:custDataLst>
                  <p:tags r:id="rId37"/>
                </p:custDataLst>
              </p:nvPr>
            </p:nvSpPr>
            <p:spPr>
              <a:xfrm>
                <a:off x="762000" y="1270000"/>
                <a:ext cx="254000" cy="254000"/>
              </a:xfrm>
              <a:prstGeom prst="arc">
                <a:avLst>
                  <a:gd name="adj1" fmla="val 16200000"/>
                  <a:gd name="adj2" fmla="val 108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nvGrpSpPr>
            <p:cNvPr id="165" name="MoonLegend5" hidden="1">
              <a:extLst>
                <a:ext uri="{FF2B5EF4-FFF2-40B4-BE49-F238E27FC236}">
                  <a16:creationId xmlns:a16="http://schemas.microsoft.com/office/drawing/2014/main" id="{F897D4D3-86A1-4F3C-B33A-789A194695A8}"/>
                </a:ext>
              </a:extLst>
            </p:cNvPr>
            <p:cNvGrpSpPr>
              <a:grpSpLocks noChangeAspect="1"/>
            </p:cNvGrpSpPr>
            <p:nvPr>
              <p:custDataLst>
                <p:tags r:id="rId33"/>
              </p:custDataLst>
            </p:nvPr>
          </p:nvGrpSpPr>
          <p:grpSpPr>
            <a:xfrm>
              <a:off x="7723680" y="3205716"/>
              <a:ext cx="228600" cy="228600"/>
              <a:chOff x="762000" y="1270000"/>
              <a:chExt cx="254000" cy="254000"/>
            </a:xfrm>
          </p:grpSpPr>
          <p:sp>
            <p:nvSpPr>
              <p:cNvPr id="166" name="Oval 165" hidden="1">
                <a:extLst>
                  <a:ext uri="{FF2B5EF4-FFF2-40B4-BE49-F238E27FC236}">
                    <a16:creationId xmlns:a16="http://schemas.microsoft.com/office/drawing/2014/main" id="{7A811365-326B-4149-B058-ECE5840AF320}"/>
                  </a:ext>
                </a:extLst>
              </p:cNvPr>
              <p:cNvSpPr/>
              <p:nvPr>
                <p:custDataLst>
                  <p:tags r:id="rId34"/>
                </p:custDataLst>
              </p:nvPr>
            </p:nvSpPr>
            <p:spPr>
              <a:xfrm>
                <a:off x="762000" y="1270000"/>
                <a:ext cx="254000" cy="254000"/>
              </a:xfrm>
              <a:prstGeom prst="ellipse">
                <a:avLst/>
              </a:prstGeom>
              <a:solidFill>
                <a:srgbClr val="D0D0D0"/>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67" name="Arc 166" hidden="1">
                <a:extLst>
                  <a:ext uri="{FF2B5EF4-FFF2-40B4-BE49-F238E27FC236}">
                    <a16:creationId xmlns:a16="http://schemas.microsoft.com/office/drawing/2014/main" id="{C8B40939-BF25-4BD3-A8B6-EFDA549C0216}"/>
                  </a:ext>
                </a:extLst>
              </p:cNvPr>
              <p:cNvSpPr/>
              <p:nvPr>
                <p:custDataLst>
                  <p:tags r:id="rId35"/>
                </p:custDataLst>
              </p:nvPr>
            </p:nvSpPr>
            <p:spPr>
              <a:xfrm>
                <a:off x="762000" y="1270000"/>
                <a:ext cx="254000" cy="254000"/>
              </a:xfrm>
              <a:prstGeom prst="arc">
                <a:avLst>
                  <a:gd name="adj1" fmla="val 16200000"/>
                  <a:gd name="adj2" fmla="val 16200000"/>
                </a:avLst>
              </a:prstGeom>
              <a:solidFill>
                <a:schemeClr val="accent1"/>
              </a:solidFill>
              <a:ln w="9525" cap="flat" cmpd="sng" algn="ctr">
                <a:noFill/>
                <a:prstDash val="solid"/>
              </a:ln>
              <a:effectLst/>
              <a:extLst>
                <a:ext uri="{91240B29-F687-4F45-9708-019B960494DF}">
                  <a14:hiddenLine xmlns:a14="http://schemas.microsoft.com/office/drawing/2010/main" w="0" cap="flat" cmpd="sng" algn="ctr">
                    <a:solidFill>
                      <a:schemeClr val="bg1"/>
                    </a:solidFill>
                    <a:prstDash val="solid"/>
                    <a:round/>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p>
            </p:txBody>
          </p:sp>
        </p:grpSp>
      </p:grpSp>
      <p:grpSp>
        <p:nvGrpSpPr>
          <p:cNvPr id="187" name="LegendBoxes" hidden="1">
            <a:extLst>
              <a:ext uri="{FF2B5EF4-FFF2-40B4-BE49-F238E27FC236}">
                <a16:creationId xmlns:a16="http://schemas.microsoft.com/office/drawing/2014/main" id="{06A481CB-D2C8-478D-917F-1A8ABDE6D91A}"/>
              </a:ext>
            </a:extLst>
          </p:cNvPr>
          <p:cNvGrpSpPr/>
          <p:nvPr userDrawn="1"/>
        </p:nvGrpSpPr>
        <p:grpSpPr>
          <a:xfrm>
            <a:off x="10714801" y="4381500"/>
            <a:ext cx="922463" cy="1717282"/>
            <a:chOff x="10652400" y="4322824"/>
            <a:chExt cx="922463" cy="1717282"/>
          </a:xfrm>
        </p:grpSpPr>
        <p:sp>
          <p:nvSpPr>
            <p:cNvPr id="188" name="RectangleLegend1" hidden="1">
              <a:extLst>
                <a:ext uri="{FF2B5EF4-FFF2-40B4-BE49-F238E27FC236}">
                  <a16:creationId xmlns:a16="http://schemas.microsoft.com/office/drawing/2014/main" id="{74CB7142-DCBD-4FDF-9C4B-CD934BFC3C9C}"/>
                </a:ext>
              </a:extLst>
            </p:cNvPr>
            <p:cNvSpPr/>
            <p:nvPr/>
          </p:nvSpPr>
          <p:spPr>
            <a:xfrm>
              <a:off x="10652400" y="4344182"/>
              <a:ext cx="172729" cy="172729"/>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89" name="RectangleLegend2" hidden="1">
              <a:extLst>
                <a:ext uri="{FF2B5EF4-FFF2-40B4-BE49-F238E27FC236}">
                  <a16:creationId xmlns:a16="http://schemas.microsoft.com/office/drawing/2014/main" id="{0B6E994C-9380-44AD-9079-657BCDF77EC4}"/>
                </a:ext>
              </a:extLst>
            </p:cNvPr>
            <p:cNvSpPr/>
            <p:nvPr/>
          </p:nvSpPr>
          <p:spPr>
            <a:xfrm>
              <a:off x="10652400" y="4723680"/>
              <a:ext cx="172729" cy="172729"/>
            </a:xfrm>
            <a:prstGeom prst="rect">
              <a:avLst/>
            </a:prstGeom>
            <a:solidFill>
              <a:schemeClr val="accent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0" name="RectangleLegend3" hidden="1">
              <a:extLst>
                <a:ext uri="{FF2B5EF4-FFF2-40B4-BE49-F238E27FC236}">
                  <a16:creationId xmlns:a16="http://schemas.microsoft.com/office/drawing/2014/main" id="{15E5EC10-8BA0-403B-A811-B19D07135DFB}"/>
                </a:ext>
              </a:extLst>
            </p:cNvPr>
            <p:cNvSpPr/>
            <p:nvPr/>
          </p:nvSpPr>
          <p:spPr>
            <a:xfrm>
              <a:off x="10652400" y="5097276"/>
              <a:ext cx="172729" cy="172729"/>
            </a:xfrm>
            <a:prstGeom prst="rect">
              <a:avLst/>
            </a:prstGeom>
            <a:solidFill>
              <a:schemeClr val="accent3"/>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1" name="RectangleLegend4" hidden="1">
              <a:extLst>
                <a:ext uri="{FF2B5EF4-FFF2-40B4-BE49-F238E27FC236}">
                  <a16:creationId xmlns:a16="http://schemas.microsoft.com/office/drawing/2014/main" id="{816825CD-212C-4498-8AFD-609DF4810070}"/>
                </a:ext>
              </a:extLst>
            </p:cNvPr>
            <p:cNvSpPr/>
            <p:nvPr/>
          </p:nvSpPr>
          <p:spPr>
            <a:xfrm>
              <a:off x="10652400" y="5470872"/>
              <a:ext cx="172729" cy="172729"/>
            </a:xfrm>
            <a:prstGeom prst="rect">
              <a:avLst/>
            </a:prstGeom>
            <a:solidFill>
              <a:schemeClr val="accent4"/>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2" name="RectangleLegend5" hidden="1">
              <a:extLst>
                <a:ext uri="{FF2B5EF4-FFF2-40B4-BE49-F238E27FC236}">
                  <a16:creationId xmlns:a16="http://schemas.microsoft.com/office/drawing/2014/main" id="{2A3FB466-4A94-4D48-9A9B-E3960541F3A3}"/>
                </a:ext>
              </a:extLst>
            </p:cNvPr>
            <p:cNvSpPr/>
            <p:nvPr/>
          </p:nvSpPr>
          <p:spPr>
            <a:xfrm>
              <a:off x="10652400" y="5844468"/>
              <a:ext cx="172729" cy="172729"/>
            </a:xfrm>
            <a:prstGeom prst="rect">
              <a:avLst/>
            </a:prstGeom>
            <a:solidFill>
              <a:schemeClr val="accent5"/>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93" name="Legend1" hidden="1">
              <a:extLst>
                <a:ext uri="{FF2B5EF4-FFF2-40B4-BE49-F238E27FC236}">
                  <a16:creationId xmlns:a16="http://schemas.microsoft.com/office/drawing/2014/main" id="{EC4E5EDB-6A44-4E0F-9DE7-227802A59DC1}"/>
                </a:ext>
              </a:extLst>
            </p:cNvPr>
            <p:cNvSpPr txBox="1"/>
            <p:nvPr/>
          </p:nvSpPr>
          <p:spPr>
            <a:xfrm>
              <a:off x="10978546" y="4322824"/>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4" name="Legend2" hidden="1">
              <a:extLst>
                <a:ext uri="{FF2B5EF4-FFF2-40B4-BE49-F238E27FC236}">
                  <a16:creationId xmlns:a16="http://schemas.microsoft.com/office/drawing/2014/main" id="{845A30D1-1419-4F44-B2E6-E8AF39823C80}"/>
                </a:ext>
              </a:extLst>
            </p:cNvPr>
            <p:cNvSpPr txBox="1"/>
            <p:nvPr/>
          </p:nvSpPr>
          <p:spPr>
            <a:xfrm>
              <a:off x="10978546" y="470232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5" name="Legend3" hidden="1">
              <a:extLst>
                <a:ext uri="{FF2B5EF4-FFF2-40B4-BE49-F238E27FC236}">
                  <a16:creationId xmlns:a16="http://schemas.microsoft.com/office/drawing/2014/main" id="{682E5C83-C1E0-48A1-8C86-FA4E52C2D509}"/>
                </a:ext>
              </a:extLst>
            </p:cNvPr>
            <p:cNvSpPr txBox="1"/>
            <p:nvPr/>
          </p:nvSpPr>
          <p:spPr>
            <a:xfrm>
              <a:off x="10978546" y="5081820"/>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6" name="Legend4" hidden="1">
              <a:extLst>
                <a:ext uri="{FF2B5EF4-FFF2-40B4-BE49-F238E27FC236}">
                  <a16:creationId xmlns:a16="http://schemas.microsoft.com/office/drawing/2014/main" id="{B2A23471-8833-4548-A641-48F5ABF97697}"/>
                </a:ext>
              </a:extLst>
            </p:cNvPr>
            <p:cNvSpPr txBox="1"/>
            <p:nvPr/>
          </p:nvSpPr>
          <p:spPr>
            <a:xfrm>
              <a:off x="10978546" y="5453241"/>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sp>
          <p:nvSpPr>
            <p:cNvPr id="197" name="Legend5" hidden="1">
              <a:extLst>
                <a:ext uri="{FF2B5EF4-FFF2-40B4-BE49-F238E27FC236}">
                  <a16:creationId xmlns:a16="http://schemas.microsoft.com/office/drawing/2014/main" id="{46CE2AA9-9D85-42FA-9C31-CB3F5C21A83B}"/>
                </a:ext>
              </a:extLst>
            </p:cNvPr>
            <p:cNvSpPr txBox="1"/>
            <p:nvPr/>
          </p:nvSpPr>
          <p:spPr>
            <a:xfrm>
              <a:off x="10978545" y="5824662"/>
              <a:ext cx="596317" cy="215444"/>
            </a:xfrm>
            <a:prstGeom prst="rect">
              <a:avLst/>
            </a:prstGeom>
            <a:noFill/>
            <a:ln>
              <a:noFill/>
              <a:miter lim="800000"/>
            </a:ln>
          </p:spPr>
          <p:txBody>
            <a:bodyPr wrap="none" lIns="0" tIns="0" rIns="0" bIns="0" rtlCol="0" anchor="ctr" anchorCtr="0">
              <a:spAutoFit/>
            </a:bodyPr>
            <a:lstStyle/>
            <a:p>
              <a:pPr>
                <a:spcAft>
                  <a:spcPts val="600"/>
                </a:spcAft>
              </a:pPr>
              <a:r>
                <a:rPr lang="en-US" sz="1400" dirty="0"/>
                <a:t>Legend</a:t>
              </a:r>
            </a:p>
          </p:txBody>
        </p:sp>
      </p:grpSp>
      <p:sp>
        <p:nvSpPr>
          <p:cNvPr id="172" name="Footer Placeholder 4">
            <a:extLst>
              <a:ext uri="{FF2B5EF4-FFF2-40B4-BE49-F238E27FC236}">
                <a16:creationId xmlns:a16="http://schemas.microsoft.com/office/drawing/2014/main" id="{9342DDE8-0A94-4E02-A2E6-BFFB88259CD9}"/>
              </a:ext>
            </a:extLst>
          </p:cNvPr>
          <p:cNvSpPr txBox="1">
            <a:spLocks/>
          </p:cNvSpPr>
          <p:nvPr userDrawn="1"/>
        </p:nvSpPr>
        <p:spPr bwMode="ltGray">
          <a:xfrm>
            <a:off x="10115081" y="6514142"/>
            <a:ext cx="1197444" cy="123111"/>
          </a:xfrm>
          <a:prstGeom prst="rect">
            <a:avLst/>
          </a:prstGeom>
          <a:noFill/>
          <a:ln w="9525">
            <a:noFill/>
            <a:miter lim="800000"/>
            <a:headEnd/>
            <a:tailEnd/>
          </a:ln>
          <a:effectLst/>
        </p:spPr>
        <p:txBody>
          <a:bodyPr vert="horz" wrap="none" lIns="0" tIns="0" rIns="0" bIns="0" numCol="1" anchor="t" anchorCtr="0" compatLnSpc="1">
            <a:prstTxWarp prst="textNoShape">
              <a:avLst/>
            </a:prstTxWarp>
            <a:noAutofit/>
          </a:bodyPr>
          <a:lstStyle>
            <a:defPPr>
              <a:defRPr lang="en-US"/>
            </a:defPPr>
            <a:lvl1pPr algn="ctr" rtl="0" eaLnBrk="0" fontAlgn="base" hangingPunct="0">
              <a:spcBef>
                <a:spcPct val="0"/>
              </a:spcBef>
              <a:spcAft>
                <a:spcPct val="0"/>
              </a:spcAft>
              <a:defRPr sz="1000" b="1" kern="1200">
                <a:solidFill>
                  <a:schemeClr val="bg1">
                    <a:lumMod val="50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sz="800" dirty="0">
                <a:solidFill>
                  <a:schemeClr val="bg1"/>
                </a:solidFill>
              </a:rPr>
              <a:t>BOEING CONFIDENTIAL</a:t>
            </a:r>
          </a:p>
        </p:txBody>
      </p:sp>
    </p:spTree>
    <p:extLst>
      <p:ext uri="{BB962C8B-B14F-4D97-AF65-F5344CB8AC3E}">
        <p14:creationId xmlns:p14="http://schemas.microsoft.com/office/powerpoint/2010/main" val="1767167226"/>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 id="2147483774" r:id="rId17"/>
    <p:sldLayoutId id="2147483775" r:id="rId18"/>
    <p:sldLayoutId id="2147483776" r:id="rId19"/>
    <p:sldLayoutId id="2147483777" r:id="rId20"/>
    <p:sldLayoutId id="2147483778" r:id="rId21"/>
  </p:sldLayoutIdLst>
  <p:txStyles>
    <p:titleStyle>
      <a:lvl1pPr algn="l" defTabSz="914400" rtl="0" eaLnBrk="1" latinLnBrk="0" hangingPunct="1">
        <a:lnSpc>
          <a:spcPct val="100000"/>
        </a:lnSpc>
        <a:spcBef>
          <a:spcPct val="0"/>
        </a:spcBef>
        <a:buNone/>
        <a:defRPr lang="en-US" sz="2500" b="0" kern="1200" spc="0" baseline="0" dirty="0">
          <a:ln w="6350" cap="flat">
            <a:noFill/>
            <a:miter lim="800000"/>
          </a:ln>
          <a:solidFill>
            <a:schemeClr val="accent1"/>
          </a:solidFill>
          <a:latin typeface="+mj-lt"/>
          <a:ea typeface="+mj-ea"/>
          <a:cs typeface="+mj-cs"/>
        </a:defRPr>
      </a:lvl1pPr>
    </p:titleStyle>
    <p:bodyStyle>
      <a:lvl1pPr marL="0" indent="0" algn="l" defTabSz="914400" rtl="0" eaLnBrk="1" latinLnBrk="0" hangingPunct="1">
        <a:lnSpc>
          <a:spcPct val="100000"/>
        </a:lnSpc>
        <a:spcBef>
          <a:spcPts val="300"/>
        </a:spcBef>
        <a:spcAft>
          <a:spcPts val="300"/>
        </a:spcAft>
        <a:buClr>
          <a:schemeClr val="tx1"/>
        </a:buClr>
        <a:buSzPct val="100000"/>
        <a:buFont typeface="Segoe UI" panose="020B0502040204020203" pitchFamily="34" charset="0"/>
        <a:buChar char="​"/>
        <a:defRPr lang="en-US" sz="1600" kern="1200" dirty="0">
          <a:solidFill>
            <a:schemeClr val="tx1"/>
          </a:solidFill>
          <a:latin typeface="+mn-lt"/>
          <a:ea typeface="+mn-ea"/>
          <a:cs typeface="Arial" panose="020B0604020202020204" pitchFamily="34" charset="0"/>
        </a:defRPr>
      </a:lvl1pPr>
      <a:lvl2pPr marL="228600" indent="-228600" algn="l" defTabSz="914400" rtl="0" eaLnBrk="1" latinLnBrk="0" hangingPunct="1">
        <a:lnSpc>
          <a:spcPct val="100000"/>
        </a:lnSpc>
        <a:spcBef>
          <a:spcPts val="0"/>
        </a:spcBef>
        <a:spcAft>
          <a:spcPts val="300"/>
        </a:spcAft>
        <a:buClr>
          <a:schemeClr val="accent1"/>
        </a:buClr>
        <a:buSzPct val="110000"/>
        <a:buFont typeface="Wingdings" panose="05000000000000000000" pitchFamily="2" charset="2"/>
        <a:buChar char=""/>
        <a:defRPr lang="en-US" sz="1600" kern="1200" dirty="0">
          <a:solidFill>
            <a:schemeClr val="tx1"/>
          </a:solidFill>
          <a:latin typeface="+mn-lt"/>
          <a:ea typeface="+mn-ea"/>
          <a:cs typeface="+mn-cs"/>
        </a:defRPr>
      </a:lvl2pPr>
      <a:lvl3pPr marL="438912" indent="-210312" algn="l" defTabSz="914400" rtl="0" eaLnBrk="1" latinLnBrk="0" hangingPunct="1">
        <a:lnSpc>
          <a:spcPct val="100000"/>
        </a:lnSpc>
        <a:spcBef>
          <a:spcPts val="0"/>
        </a:spcBef>
        <a:spcAft>
          <a:spcPts val="300"/>
        </a:spcAft>
        <a:buClr>
          <a:schemeClr val="accent1"/>
        </a:buClr>
        <a:buSzPct val="110000"/>
        <a:buFont typeface="Arial" panose="020B0604020202020204" pitchFamily="34" charset="0"/>
        <a:buChar char="‒"/>
        <a:defRPr lang="en-US" sz="1600" kern="1200" dirty="0">
          <a:solidFill>
            <a:schemeClr val="tx1"/>
          </a:solidFill>
          <a:latin typeface="+mn-lt"/>
          <a:ea typeface="+mn-ea"/>
          <a:cs typeface="+mn-cs"/>
        </a:defRPr>
      </a:lvl3pPr>
      <a:lvl4pPr marL="594360" indent="-155448"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4pPr>
      <a:lvl5pPr marL="813816" indent="-146304" algn="l" defTabSz="914400" rtl="0" eaLnBrk="1" latinLnBrk="0" hangingPunct="1">
        <a:lnSpc>
          <a:spcPct val="100000"/>
        </a:lnSpc>
        <a:spcBef>
          <a:spcPts val="0"/>
        </a:spcBef>
        <a:spcAft>
          <a:spcPts val="300"/>
        </a:spcAft>
        <a:buClr>
          <a:schemeClr val="accent1"/>
        </a:buClr>
        <a:buSzPct val="100000"/>
        <a:buFont typeface="Arial" panose="020B0604020202020204" pitchFamily="34" charset="0"/>
        <a:buChar char="̶"/>
        <a:defRPr lang="en-US" sz="1600" kern="1200" dirty="0">
          <a:solidFill>
            <a:schemeClr val="tx1"/>
          </a:solidFill>
          <a:latin typeface="+mn-lt"/>
          <a:ea typeface="+mn-ea"/>
          <a:cs typeface="+mn-cs"/>
        </a:defRPr>
      </a:lvl5pPr>
      <a:lvl6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6pPr>
      <a:lvl7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7pPr>
      <a:lvl8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8pPr>
      <a:lvl9pPr marL="1085850" indent="-171450" algn="l" defTabSz="914400" rtl="0" eaLnBrk="1" latinLnBrk="0" hangingPunct="1">
        <a:lnSpc>
          <a:spcPct val="100000"/>
        </a:lnSpc>
        <a:spcBef>
          <a:spcPts val="0"/>
        </a:spcBef>
        <a:spcAft>
          <a:spcPts val="300"/>
        </a:spcAft>
        <a:buSzPct val="100000"/>
        <a:buFont typeface="Arial" panose="020B0604020202020204" pitchFamily="34" charset="0"/>
        <a:buChar char="▫"/>
        <a:defRPr sz="1600" kern="1200">
          <a:solidFill>
            <a:schemeClr val="tx1"/>
          </a:solidFill>
          <a:latin typeface="+mn-lt"/>
          <a:ea typeface="+mn-ea"/>
          <a:cs typeface="Arial" panose="020B0604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5ACBF0"/>
          </p15:clr>
        </p15:guide>
        <p15:guide id="3" orient="horz" pos="3912">
          <p15:clr>
            <a:srgbClr val="5ACBF0"/>
          </p15:clr>
        </p15:guide>
        <p15:guide id="4" orient="horz" pos="1075">
          <p15:clr>
            <a:srgbClr val="F26B43"/>
          </p15:clr>
        </p15:guide>
        <p15:guide id="5" pos="7329">
          <p15:clr>
            <a:srgbClr val="F26B43"/>
          </p15:clr>
        </p15:guide>
        <p15:guide id="6" pos="345">
          <p15:clr>
            <a:srgbClr val="F26B43"/>
          </p15:clr>
        </p15:guide>
        <p15:guide id="8" orient="horz" pos="406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9144"/>
            <a:ext cx="12192000" cy="283464"/>
          </a:xfrm>
          <a:prstGeom prst="rect">
            <a:avLst/>
          </a:prstGeom>
          <a:solidFill>
            <a:schemeClr val="tx2"/>
          </a:solidFill>
          <a:ln w="9525">
            <a:noFill/>
            <a:miter lim="800000"/>
            <a:headEnd type="none" w="sm" len="sm"/>
            <a:tailEnd type="none" w="sm" len="sm"/>
          </a:ln>
          <a:effectLst/>
        </p:spPr>
        <p:txBody>
          <a:bodyPr wrap="none" anchor="ctr"/>
          <a:lstStyle/>
          <a:p>
            <a:pPr fontAlgn="base">
              <a:spcBef>
                <a:spcPct val="0"/>
              </a:spcBef>
              <a:spcAft>
                <a:spcPct val="0"/>
              </a:spcAft>
            </a:pPr>
            <a:endParaRPr lang="en-US" sz="1800">
              <a:solidFill>
                <a:srgbClr val="000000"/>
              </a:solidFill>
            </a:endParaRPr>
          </a:p>
        </p:txBody>
      </p:sp>
      <p:sp>
        <p:nvSpPr>
          <p:cNvPr id="3078" name="Rectangle 6"/>
          <p:cNvSpPr>
            <a:spLocks noChangeArrowheads="1"/>
          </p:cNvSpPr>
          <p:nvPr userDrawn="1"/>
        </p:nvSpPr>
        <p:spPr bwMode="auto">
          <a:xfrm>
            <a:off x="586319" y="6657978"/>
            <a:ext cx="2753783" cy="111125"/>
          </a:xfrm>
          <a:prstGeom prst="rect">
            <a:avLst/>
          </a:prstGeom>
          <a:noFill/>
          <a:ln w="12700">
            <a:noFill/>
            <a:miter lim="800000"/>
            <a:headEnd type="none" w="sm" len="sm"/>
            <a:tailEnd type="none" w="sm" len="sm"/>
          </a:ln>
          <a:effectLst/>
        </p:spPr>
        <p:txBody>
          <a:bodyPr lIns="9144" tIns="9144" rIns="9144" bIns="9144" anchor="b">
            <a:spAutoFit/>
          </a:bodyPr>
          <a:lstStyle/>
          <a:p>
            <a:pPr defTabSz="820738" eaLnBrk="0" fontAlgn="base" hangingPunct="0">
              <a:spcBef>
                <a:spcPct val="0"/>
              </a:spcBef>
              <a:spcAft>
                <a:spcPct val="0"/>
              </a:spcAft>
            </a:pPr>
            <a:r>
              <a:rPr lang="en-US" sz="600" dirty="0">
                <a:solidFill>
                  <a:srgbClr val="FFFFFF">
                    <a:lumMod val="50000"/>
                  </a:srgbClr>
                </a:solidFill>
              </a:rPr>
              <a:t>Copyright © 2022 Boeing. All rights reserved.</a:t>
            </a:r>
          </a:p>
        </p:txBody>
      </p:sp>
      <p:sp>
        <p:nvSpPr>
          <p:cNvPr id="11" name="Rectangle 6"/>
          <p:cNvSpPr>
            <a:spLocks noGrp="1" noChangeArrowheads="1"/>
          </p:cNvSpPr>
          <p:nvPr>
            <p:ph type="sldNum" sz="quarter" idx="4"/>
          </p:nvPr>
        </p:nvSpPr>
        <p:spPr bwMode="auto">
          <a:xfrm>
            <a:off x="9260417" y="6532563"/>
            <a:ext cx="2377016" cy="24606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600">
                <a:solidFill>
                  <a:schemeClr val="bg1">
                    <a:lumMod val="50000"/>
                  </a:schemeClr>
                </a:solidFill>
              </a:defRPr>
            </a:lvl1pPr>
          </a:lstStyle>
          <a:p>
            <a:pPr fontAlgn="base">
              <a:spcBef>
                <a:spcPct val="0"/>
              </a:spcBef>
              <a:spcAft>
                <a:spcPct val="0"/>
              </a:spcAft>
            </a:pPr>
            <a:r>
              <a:rPr lang="en-US">
                <a:solidFill>
                  <a:srgbClr val="FFFFFF">
                    <a:lumMod val="50000"/>
                  </a:srgbClr>
                </a:solidFill>
              </a:rPr>
              <a:t>Author, </a:t>
            </a:r>
            <a:fld id="{D72BAC86-7CA1-47DD-8EAD-39EA91178256}" type="datetime1">
              <a:rPr lang="en-US" smtClean="0">
                <a:solidFill>
                  <a:srgbClr val="FFFFFF">
                    <a:lumMod val="50000"/>
                  </a:srgbClr>
                </a:solidFill>
              </a:rPr>
              <a:pPr fontAlgn="base">
                <a:spcBef>
                  <a:spcPct val="0"/>
                </a:spcBef>
                <a:spcAft>
                  <a:spcPct val="0"/>
                </a:spcAft>
              </a:pPr>
              <a:t>5/5/2023</a:t>
            </a:fld>
            <a:r>
              <a:rPr lang="en-US">
                <a:solidFill>
                  <a:srgbClr val="FFFFFF">
                    <a:lumMod val="50000"/>
                  </a:srgbClr>
                </a:solidFill>
              </a:rPr>
              <a:t>, Filename.ppt</a:t>
            </a:r>
            <a:r>
              <a:rPr lang="en-US" sz="800">
                <a:solidFill>
                  <a:srgbClr val="FFFFFF">
                    <a:lumMod val="50000"/>
                  </a:srgbClr>
                </a:solidFill>
              </a:rPr>
              <a:t> </a:t>
            </a:r>
            <a:r>
              <a:rPr lang="en-US" sz="1000">
                <a:solidFill>
                  <a:srgbClr val="FFFFFF">
                    <a:lumMod val="50000"/>
                  </a:srgbClr>
                </a:solidFill>
              </a:rPr>
              <a:t>| </a:t>
            </a:r>
            <a:fld id="{689318A1-174D-4DEE-8106-03A37B9BCF15}" type="slidenum">
              <a:rPr lang="en-US" sz="1000" smtClean="0">
                <a:solidFill>
                  <a:srgbClr val="FFFFFF">
                    <a:lumMod val="50000"/>
                  </a:srgbClr>
                </a:solidFill>
              </a:rPr>
              <a:pPr fontAlgn="base">
                <a:spcBef>
                  <a:spcPct val="0"/>
                </a:spcBef>
                <a:spcAft>
                  <a:spcPct val="0"/>
                </a:spcAft>
              </a:pPr>
              <a:t>‹#›</a:t>
            </a:fld>
            <a:endParaRPr lang="en-US" sz="1000" dirty="0">
              <a:solidFill>
                <a:srgbClr val="FFFFFF">
                  <a:lumMod val="50000"/>
                </a:srgbClr>
              </a:solidFill>
            </a:endParaRPr>
          </a:p>
        </p:txBody>
      </p:sp>
      <p:sp>
        <p:nvSpPr>
          <p:cNvPr id="9" name="TextBox 8"/>
          <p:cNvSpPr txBox="1"/>
          <p:nvPr userDrawn="1"/>
        </p:nvSpPr>
        <p:spPr>
          <a:xfrm>
            <a:off x="4888992" y="49513"/>
            <a:ext cx="6693408" cy="153888"/>
          </a:xfrm>
          <a:prstGeom prst="rect">
            <a:avLst/>
          </a:prstGeom>
          <a:noFill/>
        </p:spPr>
        <p:txBody>
          <a:bodyPr wrap="square" lIns="0" tIns="0" rIns="0" bIns="0" rtlCol="0" anchor="t" anchorCtr="0">
            <a:spAutoFit/>
          </a:bodyPr>
          <a:lstStyle/>
          <a:p>
            <a:pPr algn="r" fontAlgn="base">
              <a:spcBef>
                <a:spcPct val="0"/>
              </a:spcBef>
              <a:spcAft>
                <a:spcPct val="0"/>
              </a:spcAft>
            </a:pPr>
            <a:r>
              <a:rPr lang="en-US" sz="1000" b="1" dirty="0">
                <a:solidFill>
                  <a:srgbClr val="FFFFFF"/>
                </a:solidFill>
              </a:rPr>
              <a:t>Engineering &amp; Product Support</a:t>
            </a:r>
            <a:endParaRPr lang="en-US" sz="1000" dirty="0">
              <a:solidFill>
                <a:srgbClr val="FFFFFF"/>
              </a:solidFill>
            </a:endParaRPr>
          </a:p>
        </p:txBody>
      </p:sp>
      <p:sp>
        <p:nvSpPr>
          <p:cNvPr id="10" name="TextBox 9"/>
          <p:cNvSpPr txBox="1"/>
          <p:nvPr userDrawn="1"/>
        </p:nvSpPr>
        <p:spPr>
          <a:xfrm>
            <a:off x="633984" y="49513"/>
            <a:ext cx="7315200" cy="142806"/>
          </a:xfrm>
          <a:prstGeom prst="rect">
            <a:avLst/>
          </a:prstGeom>
          <a:noFill/>
        </p:spPr>
        <p:txBody>
          <a:bodyPr wrap="square" lIns="0" tIns="45720" rIns="0" bIns="45720" rtlCol="0" anchor="ctr" anchorCtr="0">
            <a:noAutofit/>
          </a:bodyPr>
          <a:lstStyle/>
          <a:p>
            <a:pPr fontAlgn="base">
              <a:spcBef>
                <a:spcPct val="0"/>
              </a:spcBef>
              <a:spcAft>
                <a:spcPct val="0"/>
              </a:spcAft>
            </a:pPr>
            <a:r>
              <a:rPr lang="en-US" sz="1400" b="1">
                <a:solidFill>
                  <a:srgbClr val="FFFFFF"/>
                </a:solidFill>
              </a:rPr>
              <a:t>Information Technology &amp; Data Analytics</a:t>
            </a:r>
            <a:endParaRPr lang="en-US" sz="1400" b="1" dirty="0">
              <a:solidFill>
                <a:srgbClr val="FFFFFF"/>
              </a:solidFill>
            </a:endParaRPr>
          </a:p>
        </p:txBody>
      </p:sp>
    </p:spTree>
    <p:extLst>
      <p:ext uri="{BB962C8B-B14F-4D97-AF65-F5344CB8AC3E}">
        <p14:creationId xmlns:p14="http://schemas.microsoft.com/office/powerpoint/2010/main" val="147546279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15" r:id="rId35"/>
    <p:sldLayoutId id="2147483816" r:id="rId36"/>
    <p:sldLayoutId id="2147483817" r:id="rId37"/>
    <p:sldLayoutId id="2147483818" r:id="rId38"/>
    <p:sldLayoutId id="2147483819" r:id="rId39"/>
    <p:sldLayoutId id="2147483820" r:id="rId40"/>
    <p:sldLayoutId id="2147483821" r:id="rId41"/>
    <p:sldLayoutId id="2147483822" r:id="rId42"/>
    <p:sldLayoutId id="214748382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1020763" rtl="0" eaLnBrk="1" fontAlgn="base" hangingPunct="1">
        <a:lnSpc>
          <a:spcPct val="90000"/>
        </a:lnSpc>
        <a:spcBef>
          <a:spcPct val="0"/>
        </a:spcBef>
        <a:spcAft>
          <a:spcPct val="0"/>
        </a:spcAft>
        <a:defRPr sz="2400" b="0">
          <a:solidFill>
            <a:sysClr val="windowText" lastClr="0000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p:titleStyle>
    <p:bodyStyle>
      <a:lvl1pPr marL="0" indent="0" algn="l" defTabSz="820738" rtl="0" eaLnBrk="1" fontAlgn="base" hangingPunct="1">
        <a:lnSpc>
          <a:spcPct val="90000"/>
        </a:lnSpc>
        <a:spcBef>
          <a:spcPct val="30000"/>
        </a:spcBef>
        <a:spcAft>
          <a:spcPct val="0"/>
        </a:spcAft>
        <a:buClr>
          <a:schemeClr val="tx2"/>
        </a:buClr>
        <a:buFont typeface="Symbol" panose="05050102010706020507" pitchFamily="18" charset="2"/>
        <a:buChar char=""/>
        <a:defRPr sz="2000" b="1">
          <a:solidFill>
            <a:schemeClr val="tx1">
              <a:lumMod val="75000"/>
              <a:lumOff val="25000"/>
            </a:schemeClr>
          </a:solidFill>
          <a:latin typeface="+mn-lt"/>
          <a:ea typeface="+mn-ea"/>
          <a:cs typeface="+mn-cs"/>
        </a:defRPr>
      </a:lvl1pPr>
      <a:lvl2pPr marL="288925" indent="-173038"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sz="2000">
          <a:solidFill>
            <a:schemeClr val="tx1">
              <a:lumMod val="75000"/>
              <a:lumOff val="25000"/>
            </a:schemeClr>
          </a:solidFill>
          <a:latin typeface="+mn-lt"/>
        </a:defRPr>
      </a:lvl2pPr>
      <a:lvl3pPr marL="508000" indent="-184150" algn="l" defTabSz="820738" rtl="0" eaLnBrk="1" fontAlgn="base" hangingPunct="1">
        <a:lnSpc>
          <a:spcPct val="90000"/>
        </a:lnSpc>
        <a:spcBef>
          <a:spcPct val="30000"/>
        </a:spcBef>
        <a:spcAft>
          <a:spcPct val="0"/>
        </a:spcAft>
        <a:buClr>
          <a:schemeClr val="tx2"/>
        </a:buClr>
        <a:buFont typeface="Arial" panose="020B0604020202020204" pitchFamily="34" charset="0"/>
        <a:buChar char="▪"/>
        <a:defRPr>
          <a:solidFill>
            <a:schemeClr val="tx1">
              <a:lumMod val="75000"/>
              <a:lumOff val="25000"/>
            </a:schemeClr>
          </a:solidFill>
          <a:latin typeface="+mn-lt"/>
        </a:defRPr>
      </a:lvl3pPr>
      <a:lvl4pPr marL="803275" indent="-225425" algn="l" defTabSz="82073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6063" indent="-163513" algn="l" defTabSz="82073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9.xml.rels><?xml version="1.0" encoding="UTF-8" standalone="yes"?>
<Relationships xmlns="http://schemas.openxmlformats.org/package/2006/relationships"><Relationship Id="rId8" Type="http://schemas.openxmlformats.org/officeDocument/2006/relationships/hyperlink" Target="https://emc.web.boeing.com/#!/semsummary/11455" TargetMode="External"/><Relationship Id="rId13" Type="http://schemas.openxmlformats.org/officeDocument/2006/relationships/hyperlink" Target="https://itms.pages.boeing.com/wiki/appdynamics/" TargetMode="External"/><Relationship Id="rId18" Type="http://schemas.openxmlformats.org/officeDocument/2006/relationships/hyperlink" Target="https://insite.web.boeing.com/culture/displayGroupMedia.do?groupId=168061" TargetMode="External"/><Relationship Id="rId3" Type="http://schemas.openxmlformats.org/officeDocument/2006/relationships/hyperlink" Target="https://insite.web.boeing.com/culture/viewMedia.do?mediaId=428840" TargetMode="External"/><Relationship Id="rId7" Type="http://schemas.openxmlformats.org/officeDocument/2006/relationships/hyperlink" Target="https://emc.web.boeing.com/#!/semsummary/11048" TargetMode="External"/><Relationship Id="rId12" Type="http://schemas.openxmlformats.org/officeDocument/2006/relationships/hyperlink" Target="https://dev-sec-docs.web.boeing.com/" TargetMode="External"/><Relationship Id="rId17" Type="http://schemas.openxmlformats.org/officeDocument/2006/relationships/hyperlink" Target="https://insite.web.boeing.com/culture/viewGroup.do?groupId=168061" TargetMode="External"/><Relationship Id="rId2" Type="http://schemas.openxmlformats.org/officeDocument/2006/relationships/hyperlink" Target="https://devsecops.web.boeing.com/trainings.html" TargetMode="External"/><Relationship Id="rId16" Type="http://schemas.openxmlformats.org/officeDocument/2006/relationships/hyperlink" Target="mailto:DL-DSOConsulting@exchange.boeing.com" TargetMode="External"/><Relationship Id="rId1" Type="http://schemas.openxmlformats.org/officeDocument/2006/relationships/slideLayout" Target="../slideLayouts/slideLayout114.xml"/><Relationship Id="rId6" Type="http://schemas.openxmlformats.org/officeDocument/2006/relationships/hyperlink" Target="https://learning.oreilly.com/library/view/the-devops-handbook/9781457191381/" TargetMode="External"/><Relationship Id="rId11" Type="http://schemas.openxmlformats.org/officeDocument/2006/relationships/hyperlink" Target="https://devsecops.web.boeing.com/index.html" TargetMode="External"/><Relationship Id="rId5" Type="http://schemas.openxmlformats.org/officeDocument/2006/relationships/hyperlink" Target="https://degreed.com/pathway/mpl66o5r9d/pathway" TargetMode="External"/><Relationship Id="rId15" Type="http://schemas.openxmlformats.org/officeDocument/2006/relationships/hyperlink" Target="https://mattermost.web.boeing.com/dso/channels/town-square" TargetMode="External"/><Relationship Id="rId10" Type="http://schemas.openxmlformats.org/officeDocument/2006/relationships/hyperlink" Target="https://atoms-ci.web.boeing.com/ci" TargetMode="External"/><Relationship Id="rId4" Type="http://schemas.openxmlformats.org/officeDocument/2006/relationships/hyperlink" Target="https://insite.web.boeing.com/culture/viewArticle.do?articleId=816985&amp;groupId=168061" TargetMode="External"/><Relationship Id="rId9" Type="http://schemas.openxmlformats.org/officeDocument/2006/relationships/hyperlink" Target="https://atoms.web.boeing.com/home" TargetMode="External"/><Relationship Id="rId14" Type="http://schemas.openxmlformats.org/officeDocument/2006/relationships/hyperlink" Target="https://devsecops.web.boeing.com/assessment/enablementKi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E330BB-934C-43D2-8AE1-A059F9DE8364}"/>
              </a:ext>
            </a:extLst>
          </p:cNvPr>
          <p:cNvSpPr>
            <a:spLocks noGrp="1"/>
          </p:cNvSpPr>
          <p:nvPr>
            <p:ph type="ctrTitle" sz="quarter"/>
          </p:nvPr>
        </p:nvSpPr>
        <p:spPr>
          <a:xfrm>
            <a:off x="823608" y="2568360"/>
            <a:ext cx="10363200" cy="710964"/>
          </a:xfrm>
        </p:spPr>
        <p:txBody>
          <a:bodyPr/>
          <a:lstStyle/>
          <a:p>
            <a:r>
              <a:rPr lang="en-US" dirty="0"/>
              <a:t>DevSecOps &amp; Automation- 2023</a:t>
            </a:r>
          </a:p>
        </p:txBody>
      </p:sp>
    </p:spTree>
    <p:extLst>
      <p:ext uri="{BB962C8B-B14F-4D97-AF65-F5344CB8AC3E}">
        <p14:creationId xmlns:p14="http://schemas.microsoft.com/office/powerpoint/2010/main" val="285470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CDB32-627E-478A-BDF6-FEB67546CF1F}"/>
              </a:ext>
            </a:extLst>
          </p:cNvPr>
          <p:cNvSpPr>
            <a:spLocks noGrp="1"/>
          </p:cNvSpPr>
          <p:nvPr>
            <p:ph type="title"/>
          </p:nvPr>
        </p:nvSpPr>
        <p:spPr/>
        <p:txBody>
          <a:bodyPr/>
          <a:lstStyle/>
          <a:p>
            <a:r>
              <a:rPr lang="en-US" dirty="0"/>
              <a:t>Automation Status - 2023</a:t>
            </a:r>
          </a:p>
        </p:txBody>
      </p:sp>
      <p:sp>
        <p:nvSpPr>
          <p:cNvPr id="6" name="TextBox 5">
            <a:extLst>
              <a:ext uri="{FF2B5EF4-FFF2-40B4-BE49-F238E27FC236}">
                <a16:creationId xmlns:a16="http://schemas.microsoft.com/office/drawing/2014/main" id="{15BF7E8D-62B8-4B35-8AE5-F006088DB027}"/>
              </a:ext>
            </a:extLst>
          </p:cNvPr>
          <p:cNvSpPr txBox="1"/>
          <p:nvPr/>
        </p:nvSpPr>
        <p:spPr>
          <a:xfrm>
            <a:off x="259229" y="1876320"/>
            <a:ext cx="5491576" cy="1200329"/>
          </a:xfrm>
          <a:prstGeom prst="rect">
            <a:avLst/>
          </a:prstGeom>
          <a:noFill/>
        </p:spPr>
        <p:txBody>
          <a:bodyPr wrap="square" rtlCol="0">
            <a:spAutoFit/>
          </a:bodyPr>
          <a:lstStyle/>
          <a:p>
            <a:pPr marL="171450" indent="-171450">
              <a:spcBef>
                <a:spcPts val="600"/>
              </a:spcBef>
              <a:spcAft>
                <a:spcPts val="0"/>
              </a:spcAft>
              <a:buFont typeface="Wingdings" panose="05000000000000000000" pitchFamily="2" charset="2"/>
              <a:buChar char="§"/>
            </a:pPr>
            <a:r>
              <a:rPr lang="en-US" sz="2400" dirty="0">
                <a:solidFill>
                  <a:srgbClr val="000000"/>
                </a:solidFill>
                <a:latin typeface="Arial" panose="020B0604020202020204" pitchFamily="34" charset="0"/>
                <a:sym typeface=""/>
              </a:rPr>
              <a:t>Implement automation capabilities through out the applications and achieve 80000 automation hours</a:t>
            </a:r>
          </a:p>
        </p:txBody>
      </p:sp>
      <p:sp>
        <p:nvSpPr>
          <p:cNvPr id="7" name="Title 5">
            <a:extLst>
              <a:ext uri="{FF2B5EF4-FFF2-40B4-BE49-F238E27FC236}">
                <a16:creationId xmlns:a16="http://schemas.microsoft.com/office/drawing/2014/main" id="{37D5B122-6CD2-4423-B16D-31BB28EBA60B}"/>
              </a:ext>
            </a:extLst>
          </p:cNvPr>
          <p:cNvSpPr txBox="1">
            <a:spLocks/>
          </p:cNvSpPr>
          <p:nvPr/>
        </p:nvSpPr>
        <p:spPr bwMode="auto">
          <a:xfrm>
            <a:off x="762530" y="1551814"/>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800" b="1" kern="0" dirty="0"/>
              <a:t>OKR</a:t>
            </a:r>
            <a:r>
              <a:rPr lang="en-US" sz="1800" kern="0" dirty="0"/>
              <a:t> </a:t>
            </a:r>
          </a:p>
        </p:txBody>
      </p:sp>
      <p:sp>
        <p:nvSpPr>
          <p:cNvPr id="8" name="Freeform 1676" descr="Icon of check box. ">
            <a:extLst>
              <a:ext uri="{FF2B5EF4-FFF2-40B4-BE49-F238E27FC236}">
                <a16:creationId xmlns:a16="http://schemas.microsoft.com/office/drawing/2014/main" id="{A8592A0F-30A2-4E31-8492-3A99B640C315}"/>
              </a:ext>
            </a:extLst>
          </p:cNvPr>
          <p:cNvSpPr>
            <a:spLocks noEditPoints="1"/>
          </p:cNvSpPr>
          <p:nvPr/>
        </p:nvSpPr>
        <p:spPr bwMode="auto">
          <a:xfrm>
            <a:off x="204342" y="1530562"/>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0" name="Picture 9">
            <a:extLst>
              <a:ext uri="{FF2B5EF4-FFF2-40B4-BE49-F238E27FC236}">
                <a16:creationId xmlns:a16="http://schemas.microsoft.com/office/drawing/2014/main" id="{2EA9C0A3-ADEA-4CA4-8FCA-2A4E5F362395}"/>
              </a:ext>
            </a:extLst>
          </p:cNvPr>
          <p:cNvPicPr>
            <a:picLocks noChangeAspect="1"/>
          </p:cNvPicPr>
          <p:nvPr/>
        </p:nvPicPr>
        <p:blipFill>
          <a:blip r:embed="rId2"/>
          <a:stretch>
            <a:fillRect/>
          </a:stretch>
        </p:blipFill>
        <p:spPr>
          <a:xfrm>
            <a:off x="7113588" y="145973"/>
            <a:ext cx="4552950" cy="617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45608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272747" y="0"/>
            <a:ext cx="11150600" cy="638596"/>
          </a:xfrm>
        </p:spPr>
        <p:txBody>
          <a:bodyPr/>
          <a:lstStyle/>
          <a:p>
            <a:r>
              <a:rPr lang="en-US" dirty="0"/>
              <a:t>Look Ahead</a:t>
            </a:r>
          </a:p>
        </p:txBody>
      </p:sp>
    </p:spTree>
    <p:extLst>
      <p:ext uri="{BB962C8B-B14F-4D97-AF65-F5344CB8AC3E}">
        <p14:creationId xmlns:p14="http://schemas.microsoft.com/office/powerpoint/2010/main" val="1272810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D8FDB-C611-4E31-8E64-55E1BF536C99}"/>
              </a:ext>
            </a:extLst>
          </p:cNvPr>
          <p:cNvSpPr>
            <a:spLocks noGrp="1"/>
          </p:cNvSpPr>
          <p:nvPr>
            <p:ph type="title"/>
          </p:nvPr>
        </p:nvSpPr>
        <p:spPr>
          <a:xfrm>
            <a:off x="311657" y="324442"/>
            <a:ext cx="11150600" cy="551047"/>
          </a:xfrm>
        </p:spPr>
        <p:txBody>
          <a:bodyPr/>
          <a:lstStyle/>
          <a:p>
            <a:r>
              <a:rPr lang="en-US" dirty="0"/>
              <a:t>Team</a:t>
            </a:r>
          </a:p>
        </p:txBody>
      </p:sp>
    </p:spTree>
    <p:extLst>
      <p:ext uri="{BB962C8B-B14F-4D97-AF65-F5344CB8AC3E}">
        <p14:creationId xmlns:p14="http://schemas.microsoft.com/office/powerpoint/2010/main" val="318905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4BAD-C8DB-49F6-BBCC-15C0ABD00CEC}"/>
              </a:ext>
            </a:extLst>
          </p:cNvPr>
          <p:cNvSpPr>
            <a:spLocks noGrp="1"/>
          </p:cNvSpPr>
          <p:nvPr>
            <p:ph type="title"/>
          </p:nvPr>
        </p:nvSpPr>
        <p:spPr>
          <a:xfrm>
            <a:off x="3589879" y="2425617"/>
            <a:ext cx="4347891" cy="920336"/>
          </a:xfrm>
        </p:spPr>
        <p:txBody>
          <a:bodyPr/>
          <a:lstStyle/>
          <a:p>
            <a:pPr algn="ctr"/>
            <a:r>
              <a:rPr lang="en-US" dirty="0"/>
              <a:t>Thank You</a:t>
            </a:r>
          </a:p>
        </p:txBody>
      </p:sp>
    </p:spTree>
    <p:extLst>
      <p:ext uri="{BB962C8B-B14F-4D97-AF65-F5344CB8AC3E}">
        <p14:creationId xmlns:p14="http://schemas.microsoft.com/office/powerpoint/2010/main" val="336752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7B5D0-4C5E-42C1-B77B-B2BA0B08ACE8}"/>
              </a:ext>
            </a:extLst>
          </p:cNvPr>
          <p:cNvSpPr>
            <a:spLocks noGrp="1"/>
          </p:cNvSpPr>
          <p:nvPr>
            <p:ph type="title"/>
          </p:nvPr>
        </p:nvSpPr>
        <p:spPr>
          <a:xfrm>
            <a:off x="199893" y="119659"/>
            <a:ext cx="11150600" cy="623712"/>
          </a:xfrm>
        </p:spPr>
        <p:txBody>
          <a:bodyPr/>
          <a:lstStyle/>
          <a:p>
            <a:r>
              <a:rPr lang="en-US" dirty="0" err="1">
                <a:solidFill>
                  <a:srgbClr val="002060"/>
                </a:solidFill>
                <a:latin typeface="Segoe UI" panose="020B0502040204020203" pitchFamily="34" charset="0"/>
                <a:cs typeface="Segoe UI" panose="020B0502040204020203" pitchFamily="34" charset="0"/>
              </a:rPr>
              <a:t>DevSecOps</a:t>
            </a:r>
            <a:r>
              <a:rPr lang="en-US" dirty="0">
                <a:solidFill>
                  <a:srgbClr val="002060"/>
                </a:solidFill>
                <a:latin typeface="Segoe UI" panose="020B0502040204020203" pitchFamily="34" charset="0"/>
                <a:cs typeface="Segoe UI" panose="020B0502040204020203" pitchFamily="34" charset="0"/>
              </a:rPr>
              <a:t> 2023</a:t>
            </a:r>
            <a:endParaRPr lang="en-US" dirty="0"/>
          </a:p>
        </p:txBody>
      </p:sp>
      <p:sp>
        <p:nvSpPr>
          <p:cNvPr id="3" name="TextBox 2">
            <a:extLst>
              <a:ext uri="{FF2B5EF4-FFF2-40B4-BE49-F238E27FC236}">
                <a16:creationId xmlns:a16="http://schemas.microsoft.com/office/drawing/2014/main" id="{D3568DE8-8C30-475C-96AF-2E7A3BEDAB71}"/>
              </a:ext>
            </a:extLst>
          </p:cNvPr>
          <p:cNvSpPr txBox="1"/>
          <p:nvPr/>
        </p:nvSpPr>
        <p:spPr>
          <a:xfrm>
            <a:off x="1549447" y="1016268"/>
            <a:ext cx="10340502" cy="923330"/>
          </a:xfrm>
          <a:prstGeom prst="rect">
            <a:avLst/>
          </a:prstGeom>
          <a:noFill/>
        </p:spPr>
        <p:txBody>
          <a:bodyPr wrap="square" rtlCol="0">
            <a:spAutoFit/>
          </a:bodyPr>
          <a:lstStyle/>
          <a:p>
            <a:pPr lvl="0"/>
            <a:r>
              <a:rPr lang="en-US" b="1" dirty="0"/>
              <a:t>Implement Lean practices through DSO maturity coverage for 70% of high ROI products (~120 applications)and achieve overall DSO maturity level of 3+ . Complete assessments &amp; re- assessments for 180+ applications for benchmarking and adding value to applications.</a:t>
            </a:r>
            <a:endParaRPr lang="en-US" dirty="0"/>
          </a:p>
        </p:txBody>
      </p:sp>
      <p:sp>
        <p:nvSpPr>
          <p:cNvPr id="4" name="Title 5">
            <a:extLst>
              <a:ext uri="{FF2B5EF4-FFF2-40B4-BE49-F238E27FC236}">
                <a16:creationId xmlns:a16="http://schemas.microsoft.com/office/drawing/2014/main" id="{7DC60930-7FFB-4DA0-A22D-465C3A0A63CF}"/>
              </a:ext>
            </a:extLst>
          </p:cNvPr>
          <p:cNvSpPr txBox="1">
            <a:spLocks/>
          </p:cNvSpPr>
          <p:nvPr/>
        </p:nvSpPr>
        <p:spPr bwMode="auto">
          <a:xfrm>
            <a:off x="735479" y="1326473"/>
            <a:ext cx="3238943" cy="341880"/>
          </a:xfrm>
          <a:prstGeom prst="rect">
            <a:avLst/>
          </a:prstGeom>
          <a:noFill/>
          <a:ln w="9525">
            <a:noFill/>
            <a:miter lim="800000"/>
            <a:headEnd/>
            <a:tailEnd/>
          </a:ln>
          <a:effectLst/>
        </p:spPr>
        <p:txBody>
          <a:bodyPr vert="horz" wrap="square" lIns="0" tIns="45720" rIns="0" bIns="0" numCol="1" anchor="t" anchorCtr="0" compatLnSpc="1">
            <a:prstTxWarp prst="textNoShape">
              <a:avLst/>
            </a:prstTxWarp>
            <a:noAutofit/>
          </a:bodyPr>
          <a:lstStyle>
            <a:lvl1pPr algn="l" defTabSz="1020763" rtl="0" eaLnBrk="1" fontAlgn="base" hangingPunct="1">
              <a:lnSpc>
                <a:spcPct val="90000"/>
              </a:lnSpc>
              <a:spcBef>
                <a:spcPct val="0"/>
              </a:spcBef>
              <a:spcAft>
                <a:spcPct val="0"/>
              </a:spcAft>
              <a:defRPr sz="2400" b="0">
                <a:solidFill>
                  <a:srgbClr val="81BC00"/>
                </a:solidFill>
                <a:latin typeface="+mj-lt"/>
                <a:ea typeface="+mj-ea"/>
                <a:cs typeface="+mj-cs"/>
              </a:defRPr>
            </a:lvl1pPr>
            <a:lvl2pPr algn="l" defTabSz="1020763" rtl="0" eaLnBrk="1" fontAlgn="base" hangingPunct="1">
              <a:lnSpc>
                <a:spcPct val="90000"/>
              </a:lnSpc>
              <a:spcBef>
                <a:spcPct val="0"/>
              </a:spcBef>
              <a:spcAft>
                <a:spcPct val="0"/>
              </a:spcAft>
              <a:defRPr sz="3200" b="1">
                <a:solidFill>
                  <a:schemeClr val="bg1"/>
                </a:solidFill>
                <a:latin typeface="Arial" charset="0"/>
              </a:defRPr>
            </a:lvl2pPr>
            <a:lvl3pPr algn="l" defTabSz="1020763" rtl="0" eaLnBrk="1" fontAlgn="base" hangingPunct="1">
              <a:lnSpc>
                <a:spcPct val="90000"/>
              </a:lnSpc>
              <a:spcBef>
                <a:spcPct val="0"/>
              </a:spcBef>
              <a:spcAft>
                <a:spcPct val="0"/>
              </a:spcAft>
              <a:defRPr sz="3200" b="1">
                <a:solidFill>
                  <a:schemeClr val="bg1"/>
                </a:solidFill>
                <a:latin typeface="Arial" charset="0"/>
              </a:defRPr>
            </a:lvl3pPr>
            <a:lvl4pPr algn="l" defTabSz="1020763" rtl="0" eaLnBrk="1" fontAlgn="base" hangingPunct="1">
              <a:lnSpc>
                <a:spcPct val="90000"/>
              </a:lnSpc>
              <a:spcBef>
                <a:spcPct val="0"/>
              </a:spcBef>
              <a:spcAft>
                <a:spcPct val="0"/>
              </a:spcAft>
              <a:defRPr sz="3200" b="1">
                <a:solidFill>
                  <a:schemeClr val="bg1"/>
                </a:solidFill>
                <a:latin typeface="Arial" charset="0"/>
              </a:defRPr>
            </a:lvl4pPr>
            <a:lvl5pPr algn="l" defTabSz="1020763" rtl="0" eaLnBrk="1" fontAlgn="base" hangingPunct="1">
              <a:lnSpc>
                <a:spcPct val="90000"/>
              </a:lnSpc>
              <a:spcBef>
                <a:spcPct val="0"/>
              </a:spcBef>
              <a:spcAft>
                <a:spcPct val="0"/>
              </a:spcAft>
              <a:defRPr sz="3200" b="1">
                <a:solidFill>
                  <a:schemeClr val="bg1"/>
                </a:solidFill>
                <a:latin typeface="Arial" charset="0"/>
              </a:defRPr>
            </a:lvl5pPr>
            <a:lvl6pPr marL="457200" algn="l" defTabSz="1020763" rtl="0" eaLnBrk="1" fontAlgn="base" hangingPunct="1">
              <a:lnSpc>
                <a:spcPct val="90000"/>
              </a:lnSpc>
              <a:spcBef>
                <a:spcPct val="0"/>
              </a:spcBef>
              <a:spcAft>
                <a:spcPct val="0"/>
              </a:spcAft>
              <a:defRPr sz="3200" b="1">
                <a:solidFill>
                  <a:schemeClr val="bg1"/>
                </a:solidFill>
                <a:latin typeface="Arial" charset="0"/>
              </a:defRPr>
            </a:lvl6pPr>
            <a:lvl7pPr marL="914400" algn="l" defTabSz="1020763" rtl="0" eaLnBrk="1" fontAlgn="base" hangingPunct="1">
              <a:lnSpc>
                <a:spcPct val="90000"/>
              </a:lnSpc>
              <a:spcBef>
                <a:spcPct val="0"/>
              </a:spcBef>
              <a:spcAft>
                <a:spcPct val="0"/>
              </a:spcAft>
              <a:defRPr sz="3200" b="1">
                <a:solidFill>
                  <a:schemeClr val="bg1"/>
                </a:solidFill>
                <a:latin typeface="Arial" charset="0"/>
              </a:defRPr>
            </a:lvl7pPr>
            <a:lvl8pPr marL="1371600" algn="l" defTabSz="1020763" rtl="0" eaLnBrk="1" fontAlgn="base" hangingPunct="1">
              <a:lnSpc>
                <a:spcPct val="90000"/>
              </a:lnSpc>
              <a:spcBef>
                <a:spcPct val="0"/>
              </a:spcBef>
              <a:spcAft>
                <a:spcPct val="0"/>
              </a:spcAft>
              <a:defRPr sz="3200" b="1">
                <a:solidFill>
                  <a:schemeClr val="bg1"/>
                </a:solidFill>
                <a:latin typeface="Arial" charset="0"/>
              </a:defRPr>
            </a:lvl8pPr>
            <a:lvl9pPr marL="1828800" algn="l" defTabSz="1020763" rtl="0" eaLnBrk="1" fontAlgn="base" hangingPunct="1">
              <a:lnSpc>
                <a:spcPct val="90000"/>
              </a:lnSpc>
              <a:spcBef>
                <a:spcPct val="0"/>
              </a:spcBef>
              <a:spcAft>
                <a:spcPct val="0"/>
              </a:spcAft>
              <a:defRPr sz="3200" b="1">
                <a:solidFill>
                  <a:schemeClr val="bg1"/>
                </a:solidFill>
                <a:latin typeface="Arial" charset="0"/>
              </a:defRPr>
            </a:lvl9pPr>
          </a:lstStyle>
          <a:p>
            <a:r>
              <a:rPr lang="en-US" sz="1800" b="1" kern="0" dirty="0"/>
              <a:t>OKR</a:t>
            </a:r>
            <a:r>
              <a:rPr lang="en-US" sz="1800" kern="0" dirty="0"/>
              <a:t> </a:t>
            </a:r>
          </a:p>
        </p:txBody>
      </p:sp>
      <p:sp>
        <p:nvSpPr>
          <p:cNvPr id="5" name="Freeform 1676" descr="Icon of check box. ">
            <a:extLst>
              <a:ext uri="{FF2B5EF4-FFF2-40B4-BE49-F238E27FC236}">
                <a16:creationId xmlns:a16="http://schemas.microsoft.com/office/drawing/2014/main" id="{B59059CA-A34F-4F9C-BA0E-355EF05E1541}"/>
              </a:ext>
            </a:extLst>
          </p:cNvPr>
          <p:cNvSpPr>
            <a:spLocks noEditPoints="1"/>
          </p:cNvSpPr>
          <p:nvPr/>
        </p:nvSpPr>
        <p:spPr bwMode="auto">
          <a:xfrm>
            <a:off x="302051" y="1326472"/>
            <a:ext cx="345758" cy="341881"/>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rgbClr val="0039A6"/>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18434" name="Picture 2" descr="DevSecOps Workstream">
            <a:extLst>
              <a:ext uri="{FF2B5EF4-FFF2-40B4-BE49-F238E27FC236}">
                <a16:creationId xmlns:a16="http://schemas.microsoft.com/office/drawing/2014/main" id="{2877F423-F01F-4E55-A29C-F779C0F43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06" y="3109105"/>
            <a:ext cx="5802738" cy="25808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9480319-6CCF-4519-9426-90B6CB6CDF9B}"/>
              </a:ext>
            </a:extLst>
          </p:cNvPr>
          <p:cNvSpPr/>
          <p:nvPr/>
        </p:nvSpPr>
        <p:spPr>
          <a:xfrm>
            <a:off x="7386011" y="2438922"/>
            <a:ext cx="2380780" cy="400110"/>
          </a:xfrm>
          <a:prstGeom prst="rect">
            <a:avLst/>
          </a:prstGeom>
        </p:spPr>
        <p:txBody>
          <a:bodyPr wrap="none">
            <a:spAutoFit/>
          </a:bodyPr>
          <a:lstStyle/>
          <a:p>
            <a:r>
              <a:rPr lang="en-US" sz="2000" b="1" dirty="0">
                <a:solidFill>
                  <a:srgbClr val="212529"/>
                </a:solidFill>
                <a:latin typeface="Arial" panose="020B0604020202020204" pitchFamily="34" charset="0"/>
              </a:rPr>
              <a:t>Why </a:t>
            </a:r>
            <a:r>
              <a:rPr lang="en-US" sz="2000" b="1" dirty="0" err="1">
                <a:solidFill>
                  <a:srgbClr val="212529"/>
                </a:solidFill>
                <a:latin typeface="Arial" panose="020B0604020202020204" pitchFamily="34" charset="0"/>
              </a:rPr>
              <a:t>DevSecOps</a:t>
            </a:r>
            <a:r>
              <a:rPr lang="en-US" sz="2000" b="1" dirty="0">
                <a:solidFill>
                  <a:srgbClr val="212529"/>
                </a:solidFill>
                <a:latin typeface="Arial" panose="020B0604020202020204" pitchFamily="34" charset="0"/>
              </a:rPr>
              <a:t>?</a:t>
            </a:r>
            <a:endParaRPr lang="en-US" sz="2000" b="1" i="0" dirty="0">
              <a:solidFill>
                <a:srgbClr val="212529"/>
              </a:solidFill>
              <a:effectLst/>
              <a:latin typeface="Arial" panose="020B0604020202020204" pitchFamily="34" charset="0"/>
            </a:endParaRPr>
          </a:p>
        </p:txBody>
      </p:sp>
      <p:sp>
        <p:nvSpPr>
          <p:cNvPr id="7" name="Rectangle 6">
            <a:extLst>
              <a:ext uri="{FF2B5EF4-FFF2-40B4-BE49-F238E27FC236}">
                <a16:creationId xmlns:a16="http://schemas.microsoft.com/office/drawing/2014/main" id="{EB75ABDB-3AE1-4ED9-BAF1-6AAB8D8E6FBF}"/>
              </a:ext>
            </a:extLst>
          </p:cNvPr>
          <p:cNvSpPr/>
          <p:nvPr/>
        </p:nvSpPr>
        <p:spPr>
          <a:xfrm>
            <a:off x="6335949" y="3109105"/>
            <a:ext cx="5554000" cy="1815882"/>
          </a:xfrm>
          <a:prstGeom prst="rect">
            <a:avLst/>
          </a:prstGeom>
        </p:spPr>
        <p:txBody>
          <a:bodyPr wrap="square">
            <a:spAutoFit/>
          </a:bodyPr>
          <a:lstStyle/>
          <a:p>
            <a:r>
              <a:rPr lang="en-US" sz="1400" dirty="0" err="1">
                <a:solidFill>
                  <a:srgbClr val="212529"/>
                </a:solidFill>
                <a:latin typeface="Arial" panose="020B0604020202020204" pitchFamily="34" charset="0"/>
              </a:rPr>
              <a:t>DevSecOps</a:t>
            </a:r>
            <a:r>
              <a:rPr lang="en-US" sz="1400" dirty="0">
                <a:solidFill>
                  <a:srgbClr val="212529"/>
                </a:solidFill>
                <a:latin typeface="Arial" panose="020B0604020202020204" pitchFamily="34" charset="0"/>
              </a:rPr>
              <a:t> practices and tools enable increased operating speed and flexibility, release-on-demand, and first-time quality of secure-by-design applications.</a:t>
            </a:r>
          </a:p>
          <a:p>
            <a:br>
              <a:rPr lang="en-US" sz="1400" dirty="0">
                <a:solidFill>
                  <a:srgbClr val="212529"/>
                </a:solidFill>
                <a:latin typeface="-apple-system"/>
              </a:rPr>
            </a:br>
            <a:r>
              <a:rPr lang="en-US" sz="1400" dirty="0" err="1">
                <a:solidFill>
                  <a:srgbClr val="212529"/>
                </a:solidFill>
                <a:latin typeface="Arial" panose="020B0604020202020204" pitchFamily="34" charset="0"/>
              </a:rPr>
              <a:t>DevSecOps</a:t>
            </a:r>
            <a:r>
              <a:rPr lang="en-US" sz="1400" dirty="0">
                <a:solidFill>
                  <a:srgbClr val="212529"/>
                </a:solidFill>
                <a:latin typeface="Arial" panose="020B0604020202020204" pitchFamily="34" charset="0"/>
              </a:rPr>
              <a:t> bridges the gaps between development, security, and operations - continuous learning, collaboration, and security integration will yield shorter feedback loops, fewer bottlenecks, and fewer vulnerabilities.</a:t>
            </a:r>
            <a:endParaRPr lang="en-US" sz="1400" b="0" i="0" dirty="0">
              <a:solidFill>
                <a:srgbClr val="212529"/>
              </a:solidFill>
              <a:effectLst/>
              <a:latin typeface="Arial" panose="020B0604020202020204" pitchFamily="34" charset="0"/>
            </a:endParaRPr>
          </a:p>
        </p:txBody>
      </p:sp>
    </p:spTree>
    <p:extLst>
      <p:ext uri="{BB962C8B-B14F-4D97-AF65-F5344CB8AC3E}">
        <p14:creationId xmlns:p14="http://schemas.microsoft.com/office/powerpoint/2010/main" val="2571484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67BC-F56D-42F0-AC1C-FF0AB92D1D89}"/>
              </a:ext>
            </a:extLst>
          </p:cNvPr>
          <p:cNvSpPr>
            <a:spLocks noGrp="1"/>
          </p:cNvSpPr>
          <p:nvPr>
            <p:ph type="title"/>
          </p:nvPr>
        </p:nvSpPr>
        <p:spPr>
          <a:xfrm>
            <a:off x="204653" y="246620"/>
            <a:ext cx="11150600" cy="949881"/>
          </a:xfrm>
        </p:spPr>
        <p:txBody>
          <a:bodyPr/>
          <a:lstStyle/>
          <a:p>
            <a:r>
              <a:rPr lang="en-US" b="0" dirty="0" err="1"/>
              <a:t>DevSecOps</a:t>
            </a:r>
            <a:r>
              <a:rPr lang="en-US" b="0" dirty="0"/>
              <a:t> Maturity</a:t>
            </a:r>
            <a:br>
              <a:rPr lang="en-US" b="0" dirty="0"/>
            </a:br>
            <a:endParaRPr lang="en-US" dirty="0"/>
          </a:p>
        </p:txBody>
      </p:sp>
      <p:sp>
        <p:nvSpPr>
          <p:cNvPr id="59" name="Rectangle 58">
            <a:extLst>
              <a:ext uri="{FF2B5EF4-FFF2-40B4-BE49-F238E27FC236}">
                <a16:creationId xmlns:a16="http://schemas.microsoft.com/office/drawing/2014/main" id="{B82D38F6-02B8-42E4-BB90-04405FF68048}"/>
              </a:ext>
            </a:extLst>
          </p:cNvPr>
          <p:cNvSpPr/>
          <p:nvPr/>
        </p:nvSpPr>
        <p:spPr>
          <a:xfrm>
            <a:off x="3594847" y="6149788"/>
            <a:ext cx="5082988" cy="376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0" name="Table 59">
            <a:extLst>
              <a:ext uri="{FF2B5EF4-FFF2-40B4-BE49-F238E27FC236}">
                <a16:creationId xmlns:a16="http://schemas.microsoft.com/office/drawing/2014/main" id="{D4824DB3-0D83-42A3-82FE-36E3A2D7931D}"/>
              </a:ext>
            </a:extLst>
          </p:cNvPr>
          <p:cNvGraphicFramePr>
            <a:graphicFrameLocks noGrp="1"/>
          </p:cNvGraphicFramePr>
          <p:nvPr>
            <p:extLst>
              <p:ext uri="{D42A27DB-BD31-4B8C-83A1-F6EECF244321}">
                <p14:modId xmlns:p14="http://schemas.microsoft.com/office/powerpoint/2010/main" val="263349093"/>
              </p:ext>
            </p:extLst>
          </p:nvPr>
        </p:nvGraphicFramePr>
        <p:xfrm>
          <a:off x="2076994" y="960475"/>
          <a:ext cx="4767104" cy="3616396"/>
        </p:xfrm>
        <a:graphic>
          <a:graphicData uri="http://schemas.openxmlformats.org/drawingml/2006/table">
            <a:tbl>
              <a:tblPr/>
              <a:tblGrid>
                <a:gridCol w="904301">
                  <a:extLst>
                    <a:ext uri="{9D8B030D-6E8A-4147-A177-3AD203B41FA5}">
                      <a16:colId xmlns:a16="http://schemas.microsoft.com/office/drawing/2014/main" val="20000"/>
                    </a:ext>
                  </a:extLst>
                </a:gridCol>
                <a:gridCol w="877556">
                  <a:extLst>
                    <a:ext uri="{9D8B030D-6E8A-4147-A177-3AD203B41FA5}">
                      <a16:colId xmlns:a16="http://schemas.microsoft.com/office/drawing/2014/main" val="20001"/>
                    </a:ext>
                  </a:extLst>
                </a:gridCol>
                <a:gridCol w="1864658">
                  <a:extLst>
                    <a:ext uri="{9D8B030D-6E8A-4147-A177-3AD203B41FA5}">
                      <a16:colId xmlns:a16="http://schemas.microsoft.com/office/drawing/2014/main" val="20002"/>
                    </a:ext>
                  </a:extLst>
                </a:gridCol>
                <a:gridCol w="1120589">
                  <a:extLst>
                    <a:ext uri="{9D8B030D-6E8A-4147-A177-3AD203B41FA5}">
                      <a16:colId xmlns:a16="http://schemas.microsoft.com/office/drawing/2014/main" val="20003"/>
                    </a:ext>
                  </a:extLst>
                </a:gridCol>
              </a:tblGrid>
              <a:tr h="475189">
                <a:tc>
                  <a:txBody>
                    <a:bodyPr/>
                    <a:lstStyle/>
                    <a:p>
                      <a:pPr algn="ctr" fontAlgn="ctr"/>
                      <a:r>
                        <a:rPr lang="en-US" sz="1200" b="1" i="0" u="none" strike="noStrike" dirty="0">
                          <a:effectLst/>
                          <a:latin typeface="Arial" panose="020B0604020202020204" pitchFamily="34" charset="0"/>
                        </a:rPr>
                        <a:t>Maturity Level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3F2"/>
                    </a:solidFill>
                  </a:tcPr>
                </a:tc>
                <a:tc>
                  <a:txBody>
                    <a:bodyPr/>
                    <a:lstStyle/>
                    <a:p>
                      <a:pPr algn="ctr" fontAlgn="ctr"/>
                      <a:r>
                        <a:rPr lang="en-US" sz="1200" b="1" i="0" u="none" strike="noStrike">
                          <a:effectLst/>
                          <a:latin typeface="Arial" panose="020B0604020202020204" pitchFamily="34" charset="0"/>
                        </a:rPr>
                        <a:t>Stage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3F2"/>
                    </a:solidFill>
                  </a:tcPr>
                </a:tc>
                <a:tc>
                  <a:txBody>
                    <a:bodyPr/>
                    <a:lstStyle/>
                    <a:p>
                      <a:pPr algn="ctr" fontAlgn="ctr"/>
                      <a:r>
                        <a:rPr lang="en-US" sz="1200" b="1" i="0" u="none" strike="noStrike">
                          <a:effectLst/>
                          <a:latin typeface="Arial" panose="020B0604020202020204" pitchFamily="34" charset="0"/>
                        </a:rPr>
                        <a:t>Stage Adoption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3F2"/>
                    </a:solidFill>
                  </a:tcPr>
                </a:tc>
                <a:tc>
                  <a:txBody>
                    <a:bodyPr/>
                    <a:lstStyle/>
                    <a:p>
                      <a:pPr algn="ctr" fontAlgn="ctr"/>
                      <a:r>
                        <a:rPr lang="en-US" sz="1200" b="1" i="0" u="none" strike="noStrike" dirty="0">
                          <a:effectLst/>
                          <a:latin typeface="Arial" panose="020B0604020202020204" pitchFamily="34" charset="0"/>
                        </a:rPr>
                        <a:t>% of Adoption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3F2"/>
                    </a:solidFill>
                  </a:tcPr>
                </a:tc>
                <a:extLst>
                  <a:ext uri="{0D108BD9-81ED-4DB2-BD59-A6C34878D82A}">
                    <a16:rowId xmlns:a16="http://schemas.microsoft.com/office/drawing/2014/main" val="10000"/>
                  </a:ext>
                </a:extLst>
              </a:tr>
              <a:tr h="538492">
                <a:tc>
                  <a:txBody>
                    <a:bodyPr/>
                    <a:lstStyle/>
                    <a:p>
                      <a:pPr algn="ctr" fontAlgn="ctr"/>
                      <a:r>
                        <a:rPr lang="en-US" sz="1200" b="0" i="0" u="none" strike="noStrike" dirty="0">
                          <a:effectLst/>
                          <a:latin typeface="Arial" panose="020B0604020202020204" pitchFamily="34" charset="0"/>
                        </a:rPr>
                        <a:t>Level 1 </a:t>
                      </a:r>
                    </a:p>
                    <a:p>
                      <a:pPr algn="ctr" fontAlgn="ctr"/>
                      <a:r>
                        <a:rPr lang="en-US" sz="1200" b="0" i="0" u="none" strike="noStrike" dirty="0">
                          <a:effectLst/>
                          <a:latin typeface="Arial" panose="020B0604020202020204" pitchFamily="34" charset="0"/>
                        </a:rPr>
                        <a:t>(Sit)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effectLst/>
                          <a:latin typeface="Arial" panose="020B0604020202020204" pitchFamily="34" charset="0"/>
                        </a:rPr>
                        <a:t>Initial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algn="l" fontAlgn="ctr"/>
                      <a:r>
                        <a:rPr lang="en-US" sz="1200" b="0" i="0" u="none" strike="noStrike" dirty="0">
                          <a:effectLst/>
                          <a:latin typeface="Arial" panose="020B0604020202020204" pitchFamily="34" charset="0"/>
                        </a:rPr>
                        <a:t>Yet to Start; Traditional environment and mindset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effectLst/>
                          <a:latin typeface="Arial" panose="020B0604020202020204" pitchFamily="34" charset="0"/>
                        </a:rPr>
                        <a:t>&lt;=20%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38492">
                <a:tc>
                  <a:txBody>
                    <a:bodyPr/>
                    <a:lstStyle/>
                    <a:p>
                      <a:pPr algn="ctr" fontAlgn="ctr"/>
                      <a:r>
                        <a:rPr lang="en-US" sz="1200" b="0" i="0" u="none" strike="noStrike">
                          <a:effectLst/>
                          <a:latin typeface="Arial" panose="020B0604020202020204" pitchFamily="34" charset="0"/>
                        </a:rPr>
                        <a:t>Level 2 (Crawl)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effectLst/>
                          <a:latin typeface="Arial" panose="020B0604020202020204" pitchFamily="34" charset="0"/>
                        </a:rPr>
                        <a:t>Emerging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algn="l" fontAlgn="ctr"/>
                      <a:r>
                        <a:rPr lang="en-US" sz="1200" b="0" i="0" u="none" strike="noStrike" dirty="0">
                          <a:effectLst/>
                          <a:latin typeface="Arial" panose="020B0604020202020204" pitchFamily="34" charset="0"/>
                        </a:rPr>
                        <a:t>Beginning of change and agility; Initiated</a:t>
                      </a:r>
                      <a:r>
                        <a:rPr lang="en-US" sz="1200" b="0" i="0" u="none" strike="noStrike" baseline="0" dirty="0">
                          <a:effectLst/>
                          <a:latin typeface="Arial" panose="020B0604020202020204" pitchFamily="34" charset="0"/>
                        </a:rPr>
                        <a:t> automation; </a:t>
                      </a:r>
                      <a:endParaRPr lang="en-US" sz="1200" b="0" i="0" u="none" strike="noStrike" dirty="0">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effectLst/>
                          <a:latin typeface="Arial" panose="020B0604020202020204" pitchFamily="34" charset="0"/>
                        </a:rPr>
                        <a:t>21%-50%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38492">
                <a:tc>
                  <a:txBody>
                    <a:bodyPr/>
                    <a:lstStyle/>
                    <a:p>
                      <a:pPr algn="ctr" fontAlgn="ctr"/>
                      <a:r>
                        <a:rPr lang="en-US" sz="1200" b="0" i="0" u="none" strike="noStrike" dirty="0">
                          <a:effectLst/>
                          <a:latin typeface="Arial" panose="020B0604020202020204" pitchFamily="34" charset="0"/>
                        </a:rPr>
                        <a:t>Level 3 (Walk)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200" b="0" i="0" u="none" strike="noStrike" dirty="0">
                          <a:effectLst/>
                          <a:latin typeface="Arial" panose="020B0604020202020204" pitchFamily="34" charset="0"/>
                        </a:rPr>
                        <a:t>Practicing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91440" algn="l" fontAlgn="ctr"/>
                      <a:r>
                        <a:rPr lang="en-US" sz="1200" b="0" i="0" u="none" strike="noStrike" dirty="0">
                          <a:effectLst/>
                          <a:latin typeface="Arial" panose="020B0604020202020204" pitchFamily="34" charset="0"/>
                        </a:rPr>
                        <a:t>Started Practicing; Transformation</a:t>
                      </a:r>
                      <a:r>
                        <a:rPr lang="en-US" sz="1200" b="0" i="0" u="none" strike="noStrike" baseline="0" dirty="0">
                          <a:effectLst/>
                          <a:latin typeface="Arial" panose="020B0604020202020204" pitchFamily="34" charset="0"/>
                        </a:rPr>
                        <a:t> happening with defined process and automation</a:t>
                      </a:r>
                      <a:endParaRPr lang="en-US" sz="1200" b="0" i="0" u="none" strike="noStrike" dirty="0">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fontAlgn="ctr"/>
                      <a:r>
                        <a:rPr lang="en-US" sz="1200" b="0" i="0" u="none" strike="noStrike" dirty="0">
                          <a:effectLst/>
                          <a:latin typeface="Arial" panose="020B0604020202020204" pitchFamily="34" charset="0"/>
                        </a:rPr>
                        <a:t>51%-70%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784063">
                <a:tc>
                  <a:txBody>
                    <a:bodyPr/>
                    <a:lstStyle/>
                    <a:p>
                      <a:pPr algn="ctr" fontAlgn="ctr"/>
                      <a:r>
                        <a:rPr lang="en-US" sz="1200" b="0" i="0" u="none" strike="noStrike">
                          <a:effectLst/>
                          <a:latin typeface="Arial" panose="020B0604020202020204" pitchFamily="34" charset="0"/>
                        </a:rPr>
                        <a:t>Level 4 (Run)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effectLst/>
                          <a:latin typeface="Arial" panose="020B0604020202020204" pitchFamily="34" charset="0"/>
                        </a:rPr>
                        <a:t>Optimizing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algn="l" fontAlgn="ctr"/>
                      <a:r>
                        <a:rPr lang="en-US" sz="1200" b="0" i="0" u="none" strike="noStrike" dirty="0">
                          <a:effectLst/>
                          <a:latin typeface="Arial" panose="020B0604020202020204" pitchFamily="34" charset="0"/>
                        </a:rPr>
                        <a:t>High in Adoption ;Optimizing the existing practices</a:t>
                      </a:r>
                      <a:r>
                        <a:rPr lang="en-US" sz="1200" b="0" i="0" u="none" strike="noStrike" baseline="0" dirty="0">
                          <a:effectLst/>
                          <a:latin typeface="Arial" panose="020B0604020202020204" pitchFamily="34" charset="0"/>
                        </a:rPr>
                        <a:t> and following Continuous improvement</a:t>
                      </a:r>
                      <a:endParaRPr lang="en-US" sz="1200" b="0" i="0" u="none" strike="noStrike" dirty="0">
                        <a:effectLst/>
                        <a:latin typeface="Arial" panose="020B060402020202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effectLst/>
                          <a:latin typeface="Arial" panose="020B0604020202020204" pitchFamily="34" charset="0"/>
                        </a:rPr>
                        <a:t>71%-90%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38492">
                <a:tc>
                  <a:txBody>
                    <a:bodyPr/>
                    <a:lstStyle/>
                    <a:p>
                      <a:pPr algn="ctr" fontAlgn="ctr"/>
                      <a:r>
                        <a:rPr lang="en-US" sz="1200" b="0" i="0" u="none" strike="noStrike" dirty="0">
                          <a:effectLst/>
                          <a:latin typeface="Arial" panose="020B0604020202020204" pitchFamily="34" charset="0"/>
                        </a:rPr>
                        <a:t>Level 5 </a:t>
                      </a:r>
                    </a:p>
                    <a:p>
                      <a:pPr algn="ctr" fontAlgn="ctr"/>
                      <a:r>
                        <a:rPr lang="en-US" sz="1200" b="0" i="0" u="none" strike="noStrike" dirty="0">
                          <a:effectLst/>
                          <a:latin typeface="Arial" panose="020B0604020202020204" pitchFamily="34" charset="0"/>
                        </a:rPr>
                        <a:t>(Fly)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effectLst/>
                          <a:latin typeface="Arial" panose="020B0604020202020204" pitchFamily="34" charset="0"/>
                        </a:rPr>
                        <a:t>Leading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91440" algn="l" fontAlgn="ctr"/>
                      <a:r>
                        <a:rPr lang="en-US" sz="1200" b="0" i="0" u="none" strike="noStrike" dirty="0">
                          <a:effectLst/>
                          <a:latin typeface="Arial" panose="020B0604020202020204" pitchFamily="34" charset="0"/>
                        </a:rPr>
                        <a:t>Being a leader in adoption;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effectLst/>
                          <a:latin typeface="Arial" panose="020B0604020202020204" pitchFamily="34" charset="0"/>
                        </a:rPr>
                        <a:t>&gt;90%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61" name="Rectangle 60">
            <a:extLst>
              <a:ext uri="{FF2B5EF4-FFF2-40B4-BE49-F238E27FC236}">
                <a16:creationId xmlns:a16="http://schemas.microsoft.com/office/drawing/2014/main" id="{DD3E522B-0D35-44C3-B1DE-95BADF138AF8}"/>
              </a:ext>
            </a:extLst>
          </p:cNvPr>
          <p:cNvSpPr/>
          <p:nvPr/>
        </p:nvSpPr>
        <p:spPr>
          <a:xfrm>
            <a:off x="3693459" y="5340386"/>
            <a:ext cx="4343210" cy="1039794"/>
          </a:xfrm>
          <a:prstGeom prst="rect">
            <a:avLst/>
          </a:prstGeom>
          <a:solidFill>
            <a:schemeClr val="accent1">
              <a:lumMod val="20000"/>
              <a:lumOff val="80000"/>
              <a:alpha val="71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09145B71-DD61-4005-86E6-E295FCE4809A}"/>
              </a:ext>
            </a:extLst>
          </p:cNvPr>
          <p:cNvSpPr txBox="1"/>
          <p:nvPr/>
        </p:nvSpPr>
        <p:spPr>
          <a:xfrm>
            <a:off x="4952488" y="6380180"/>
            <a:ext cx="1801906" cy="246221"/>
          </a:xfrm>
          <a:prstGeom prst="rect">
            <a:avLst/>
          </a:prstGeom>
          <a:noFill/>
        </p:spPr>
        <p:txBody>
          <a:bodyPr wrap="square" rtlCol="0">
            <a:spAutoFit/>
          </a:bodyPr>
          <a:lstStyle/>
          <a:p>
            <a:r>
              <a:rPr lang="en-US" sz="1000" i="1" dirty="0">
                <a:latin typeface="+mn-lt"/>
              </a:rPr>
              <a:t>1- Low &amp; 5-High Maturity</a:t>
            </a:r>
          </a:p>
        </p:txBody>
      </p:sp>
      <p:grpSp>
        <p:nvGrpSpPr>
          <p:cNvPr id="63" name="Group 62">
            <a:extLst>
              <a:ext uri="{FF2B5EF4-FFF2-40B4-BE49-F238E27FC236}">
                <a16:creationId xmlns:a16="http://schemas.microsoft.com/office/drawing/2014/main" id="{D68E156E-5806-4AB7-BCA4-7D18F01A0996}"/>
              </a:ext>
            </a:extLst>
          </p:cNvPr>
          <p:cNvGrpSpPr/>
          <p:nvPr/>
        </p:nvGrpSpPr>
        <p:grpSpPr>
          <a:xfrm>
            <a:off x="3924633" y="5516669"/>
            <a:ext cx="3857615" cy="863511"/>
            <a:chOff x="3251397" y="5402818"/>
            <a:chExt cx="4401738" cy="977362"/>
          </a:xfrm>
        </p:grpSpPr>
        <p:pic>
          <p:nvPicPr>
            <p:cNvPr id="64" name="Picture 63">
              <a:extLst>
                <a:ext uri="{FF2B5EF4-FFF2-40B4-BE49-F238E27FC236}">
                  <a16:creationId xmlns:a16="http://schemas.microsoft.com/office/drawing/2014/main" id="{0B489BDE-0E36-482A-A4F9-23DC5F170820}"/>
                </a:ext>
              </a:extLst>
            </p:cNvPr>
            <p:cNvPicPr>
              <a:picLocks noChangeAspect="1"/>
            </p:cNvPicPr>
            <p:nvPr/>
          </p:nvPicPr>
          <p:blipFill>
            <a:blip r:embed="rId2"/>
            <a:stretch>
              <a:fillRect/>
            </a:stretch>
          </p:blipFill>
          <p:spPr>
            <a:xfrm>
              <a:off x="3406886" y="5402818"/>
              <a:ext cx="463160" cy="585605"/>
            </a:xfrm>
            <a:prstGeom prst="rect">
              <a:avLst/>
            </a:prstGeom>
          </p:spPr>
        </p:pic>
        <p:pic>
          <p:nvPicPr>
            <p:cNvPr id="65" name="Picture 64">
              <a:extLst>
                <a:ext uri="{FF2B5EF4-FFF2-40B4-BE49-F238E27FC236}">
                  <a16:creationId xmlns:a16="http://schemas.microsoft.com/office/drawing/2014/main" id="{EADB8CCA-9A6A-4AAC-8EAD-05CE71B9EBD3}"/>
                </a:ext>
              </a:extLst>
            </p:cNvPr>
            <p:cNvPicPr>
              <a:picLocks noChangeAspect="1"/>
            </p:cNvPicPr>
            <p:nvPr/>
          </p:nvPicPr>
          <p:blipFill>
            <a:blip r:embed="rId3"/>
            <a:stretch>
              <a:fillRect/>
            </a:stretch>
          </p:blipFill>
          <p:spPr>
            <a:xfrm>
              <a:off x="4207841" y="5447739"/>
              <a:ext cx="714904" cy="540684"/>
            </a:xfrm>
            <a:prstGeom prst="rect">
              <a:avLst/>
            </a:prstGeom>
          </p:spPr>
        </p:pic>
        <p:pic>
          <p:nvPicPr>
            <p:cNvPr id="66" name="Picture 65">
              <a:extLst>
                <a:ext uri="{FF2B5EF4-FFF2-40B4-BE49-F238E27FC236}">
                  <a16:creationId xmlns:a16="http://schemas.microsoft.com/office/drawing/2014/main" id="{74F4EAE0-4DB6-4083-A846-3C0EBC1FA31A}"/>
                </a:ext>
              </a:extLst>
            </p:cNvPr>
            <p:cNvPicPr>
              <a:picLocks noChangeAspect="1"/>
            </p:cNvPicPr>
            <p:nvPr/>
          </p:nvPicPr>
          <p:blipFill>
            <a:blip r:embed="rId4"/>
            <a:stretch>
              <a:fillRect/>
            </a:stretch>
          </p:blipFill>
          <p:spPr>
            <a:xfrm>
              <a:off x="5301432" y="5430804"/>
              <a:ext cx="380240" cy="550196"/>
            </a:xfrm>
            <a:prstGeom prst="rect">
              <a:avLst/>
            </a:prstGeom>
          </p:spPr>
        </p:pic>
        <p:pic>
          <p:nvPicPr>
            <p:cNvPr id="67" name="Picture 66">
              <a:extLst>
                <a:ext uri="{FF2B5EF4-FFF2-40B4-BE49-F238E27FC236}">
                  <a16:creationId xmlns:a16="http://schemas.microsoft.com/office/drawing/2014/main" id="{D754748F-DD98-4234-BFB9-22DD32DE90C5}"/>
                </a:ext>
              </a:extLst>
            </p:cNvPr>
            <p:cNvPicPr>
              <a:picLocks noChangeAspect="1"/>
            </p:cNvPicPr>
            <p:nvPr/>
          </p:nvPicPr>
          <p:blipFill>
            <a:blip r:embed="rId5"/>
            <a:stretch>
              <a:fillRect/>
            </a:stretch>
          </p:blipFill>
          <p:spPr>
            <a:xfrm>
              <a:off x="6047782" y="5447739"/>
              <a:ext cx="545106" cy="568979"/>
            </a:xfrm>
            <a:prstGeom prst="rect">
              <a:avLst/>
            </a:prstGeom>
          </p:spPr>
        </p:pic>
        <p:pic>
          <p:nvPicPr>
            <p:cNvPr id="68" name="Picture 67">
              <a:extLst>
                <a:ext uri="{FF2B5EF4-FFF2-40B4-BE49-F238E27FC236}">
                  <a16:creationId xmlns:a16="http://schemas.microsoft.com/office/drawing/2014/main" id="{57A037D5-517C-4FDF-91A2-F62D7CCDD3F7}"/>
                </a:ext>
              </a:extLst>
            </p:cNvPr>
            <p:cNvPicPr>
              <a:picLocks noChangeAspect="1"/>
            </p:cNvPicPr>
            <p:nvPr/>
          </p:nvPicPr>
          <p:blipFill>
            <a:blip r:embed="rId6"/>
            <a:stretch>
              <a:fillRect/>
            </a:stretch>
          </p:blipFill>
          <p:spPr>
            <a:xfrm>
              <a:off x="6934420" y="5429809"/>
              <a:ext cx="669700" cy="579064"/>
            </a:xfrm>
            <a:prstGeom prst="rect">
              <a:avLst/>
            </a:prstGeom>
          </p:spPr>
        </p:pic>
        <p:sp>
          <p:nvSpPr>
            <p:cNvPr id="69" name="TextBox 68">
              <a:extLst>
                <a:ext uri="{FF2B5EF4-FFF2-40B4-BE49-F238E27FC236}">
                  <a16:creationId xmlns:a16="http://schemas.microsoft.com/office/drawing/2014/main" id="{45A577A5-9BB0-4C1A-B021-17D12E17910B}"/>
                </a:ext>
              </a:extLst>
            </p:cNvPr>
            <p:cNvSpPr txBox="1"/>
            <p:nvPr/>
          </p:nvSpPr>
          <p:spPr>
            <a:xfrm>
              <a:off x="3251397" y="5907448"/>
              <a:ext cx="800872" cy="461665"/>
            </a:xfrm>
            <a:prstGeom prst="rect">
              <a:avLst/>
            </a:prstGeom>
            <a:noFill/>
          </p:spPr>
          <p:txBody>
            <a:bodyPr wrap="square" rtlCol="0">
              <a:spAutoFit/>
            </a:bodyPr>
            <a:lstStyle/>
            <a:p>
              <a:pPr algn="ctr"/>
              <a:r>
                <a:rPr lang="en-US" sz="1200" dirty="0"/>
                <a:t>Sit</a:t>
              </a:r>
            </a:p>
            <a:p>
              <a:pPr algn="ctr"/>
              <a:r>
                <a:rPr lang="en-US" sz="1200" dirty="0"/>
                <a:t>Level 1</a:t>
              </a:r>
            </a:p>
          </p:txBody>
        </p:sp>
        <p:sp>
          <p:nvSpPr>
            <p:cNvPr id="70" name="TextBox 69">
              <a:extLst>
                <a:ext uri="{FF2B5EF4-FFF2-40B4-BE49-F238E27FC236}">
                  <a16:creationId xmlns:a16="http://schemas.microsoft.com/office/drawing/2014/main" id="{50979A4A-A5CF-4CCA-AF8F-4B3D509E32CE}"/>
                </a:ext>
              </a:extLst>
            </p:cNvPr>
            <p:cNvSpPr txBox="1"/>
            <p:nvPr/>
          </p:nvSpPr>
          <p:spPr>
            <a:xfrm>
              <a:off x="4174898" y="5918515"/>
              <a:ext cx="800872" cy="461665"/>
            </a:xfrm>
            <a:prstGeom prst="rect">
              <a:avLst/>
            </a:prstGeom>
            <a:noFill/>
          </p:spPr>
          <p:txBody>
            <a:bodyPr wrap="square" rtlCol="0">
              <a:spAutoFit/>
            </a:bodyPr>
            <a:lstStyle/>
            <a:p>
              <a:pPr algn="ctr"/>
              <a:r>
                <a:rPr lang="en-US" sz="1200" dirty="0"/>
                <a:t>Crawl</a:t>
              </a:r>
            </a:p>
            <a:p>
              <a:pPr algn="ctr"/>
              <a:r>
                <a:rPr lang="en-US" sz="1200" dirty="0"/>
                <a:t>Level 2</a:t>
              </a:r>
            </a:p>
          </p:txBody>
        </p:sp>
        <p:sp>
          <p:nvSpPr>
            <p:cNvPr id="71" name="TextBox 70">
              <a:extLst>
                <a:ext uri="{FF2B5EF4-FFF2-40B4-BE49-F238E27FC236}">
                  <a16:creationId xmlns:a16="http://schemas.microsoft.com/office/drawing/2014/main" id="{88DBC24D-F7BF-4BCE-BE3A-F42F5F41BF42}"/>
                </a:ext>
              </a:extLst>
            </p:cNvPr>
            <p:cNvSpPr txBox="1"/>
            <p:nvPr/>
          </p:nvSpPr>
          <p:spPr>
            <a:xfrm>
              <a:off x="5052704" y="5918515"/>
              <a:ext cx="800872" cy="461665"/>
            </a:xfrm>
            <a:prstGeom prst="rect">
              <a:avLst/>
            </a:prstGeom>
            <a:noFill/>
          </p:spPr>
          <p:txBody>
            <a:bodyPr wrap="square" rtlCol="0">
              <a:spAutoFit/>
            </a:bodyPr>
            <a:lstStyle/>
            <a:p>
              <a:pPr algn="ctr"/>
              <a:r>
                <a:rPr lang="en-US" sz="1200" dirty="0"/>
                <a:t>Walk</a:t>
              </a:r>
            </a:p>
            <a:p>
              <a:pPr algn="ctr"/>
              <a:r>
                <a:rPr lang="en-US" sz="1200" dirty="0"/>
                <a:t>Level 3</a:t>
              </a:r>
            </a:p>
          </p:txBody>
        </p:sp>
        <p:sp>
          <p:nvSpPr>
            <p:cNvPr id="72" name="TextBox 71">
              <a:extLst>
                <a:ext uri="{FF2B5EF4-FFF2-40B4-BE49-F238E27FC236}">
                  <a16:creationId xmlns:a16="http://schemas.microsoft.com/office/drawing/2014/main" id="{861A322D-2600-4C66-A55F-2ABBA412CD7E}"/>
                </a:ext>
              </a:extLst>
            </p:cNvPr>
            <p:cNvSpPr txBox="1"/>
            <p:nvPr/>
          </p:nvSpPr>
          <p:spPr>
            <a:xfrm>
              <a:off x="5871503" y="5918515"/>
              <a:ext cx="800872" cy="461665"/>
            </a:xfrm>
            <a:prstGeom prst="rect">
              <a:avLst/>
            </a:prstGeom>
            <a:noFill/>
          </p:spPr>
          <p:txBody>
            <a:bodyPr wrap="square" rtlCol="0">
              <a:spAutoFit/>
            </a:bodyPr>
            <a:lstStyle/>
            <a:p>
              <a:pPr algn="ctr"/>
              <a:r>
                <a:rPr lang="en-US" sz="1200" dirty="0"/>
                <a:t>Run</a:t>
              </a:r>
            </a:p>
            <a:p>
              <a:pPr algn="ctr"/>
              <a:r>
                <a:rPr lang="en-US" sz="1200" dirty="0"/>
                <a:t>Level 4</a:t>
              </a:r>
            </a:p>
          </p:txBody>
        </p:sp>
        <p:sp>
          <p:nvSpPr>
            <p:cNvPr id="73" name="TextBox 72">
              <a:extLst>
                <a:ext uri="{FF2B5EF4-FFF2-40B4-BE49-F238E27FC236}">
                  <a16:creationId xmlns:a16="http://schemas.microsoft.com/office/drawing/2014/main" id="{1CF2B022-85D6-441D-8304-856B28123CC9}"/>
                </a:ext>
              </a:extLst>
            </p:cNvPr>
            <p:cNvSpPr txBox="1"/>
            <p:nvPr/>
          </p:nvSpPr>
          <p:spPr>
            <a:xfrm>
              <a:off x="6852263" y="5907447"/>
              <a:ext cx="800872" cy="461665"/>
            </a:xfrm>
            <a:prstGeom prst="rect">
              <a:avLst/>
            </a:prstGeom>
            <a:noFill/>
          </p:spPr>
          <p:txBody>
            <a:bodyPr wrap="square" rtlCol="0">
              <a:spAutoFit/>
            </a:bodyPr>
            <a:lstStyle/>
            <a:p>
              <a:pPr algn="ctr"/>
              <a:r>
                <a:rPr lang="en-US" sz="1200" dirty="0"/>
                <a:t>Fly</a:t>
              </a:r>
            </a:p>
            <a:p>
              <a:pPr algn="ctr"/>
              <a:r>
                <a:rPr lang="en-US" sz="1200" dirty="0"/>
                <a:t>Level 5</a:t>
              </a:r>
            </a:p>
          </p:txBody>
        </p:sp>
      </p:grpSp>
      <p:sp>
        <p:nvSpPr>
          <p:cNvPr id="74" name="TextBox 73">
            <a:extLst>
              <a:ext uri="{FF2B5EF4-FFF2-40B4-BE49-F238E27FC236}">
                <a16:creationId xmlns:a16="http://schemas.microsoft.com/office/drawing/2014/main" id="{00A5108A-2E79-453D-95E7-93C0D2C682E5}"/>
              </a:ext>
            </a:extLst>
          </p:cNvPr>
          <p:cNvSpPr txBox="1"/>
          <p:nvPr/>
        </p:nvSpPr>
        <p:spPr>
          <a:xfrm>
            <a:off x="5119745" y="5051516"/>
            <a:ext cx="1298753" cy="307777"/>
          </a:xfrm>
          <a:prstGeom prst="rect">
            <a:avLst/>
          </a:prstGeom>
          <a:noFill/>
        </p:spPr>
        <p:txBody>
          <a:bodyPr wrap="none" rtlCol="0">
            <a:spAutoFit/>
          </a:bodyPr>
          <a:lstStyle/>
          <a:p>
            <a:r>
              <a:rPr lang="en-US" sz="1400" dirty="0"/>
              <a:t>Maturity Level</a:t>
            </a:r>
          </a:p>
        </p:txBody>
      </p:sp>
      <p:pic>
        <p:nvPicPr>
          <p:cNvPr id="75" name="Picture 74">
            <a:extLst>
              <a:ext uri="{FF2B5EF4-FFF2-40B4-BE49-F238E27FC236}">
                <a16:creationId xmlns:a16="http://schemas.microsoft.com/office/drawing/2014/main" id="{A1A0E7F5-53B9-406F-BDF6-47EC5B03E2B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36669" y="659380"/>
            <a:ext cx="3445321" cy="3597848"/>
          </a:xfrm>
          <a:prstGeom prst="rect">
            <a:avLst/>
          </a:prstGeom>
        </p:spPr>
      </p:pic>
      <p:sp>
        <p:nvSpPr>
          <p:cNvPr id="76" name="Rectangle 75">
            <a:extLst>
              <a:ext uri="{FF2B5EF4-FFF2-40B4-BE49-F238E27FC236}">
                <a16:creationId xmlns:a16="http://schemas.microsoft.com/office/drawing/2014/main" id="{84AD04AA-31A1-4724-90E3-A0E97CD0C19C}"/>
              </a:ext>
            </a:extLst>
          </p:cNvPr>
          <p:cNvSpPr/>
          <p:nvPr/>
        </p:nvSpPr>
        <p:spPr>
          <a:xfrm>
            <a:off x="2361454" y="4680635"/>
            <a:ext cx="405489" cy="21597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4BDC1994-5DEC-41B5-A062-3F59A4E6E051}"/>
              </a:ext>
            </a:extLst>
          </p:cNvPr>
          <p:cNvSpPr txBox="1"/>
          <p:nvPr/>
        </p:nvSpPr>
        <p:spPr>
          <a:xfrm>
            <a:off x="2766943" y="4643674"/>
            <a:ext cx="4460391" cy="307777"/>
          </a:xfrm>
          <a:prstGeom prst="rect">
            <a:avLst/>
          </a:prstGeom>
          <a:noFill/>
        </p:spPr>
        <p:txBody>
          <a:bodyPr wrap="square" rtlCol="0">
            <a:spAutoFit/>
          </a:bodyPr>
          <a:lstStyle/>
          <a:p>
            <a:r>
              <a:rPr lang="en-US" sz="1400" dirty="0"/>
              <a:t>Recommended minimal level for DSO Adoption</a:t>
            </a:r>
          </a:p>
        </p:txBody>
      </p:sp>
      <p:pic>
        <p:nvPicPr>
          <p:cNvPr id="78" name="Picture 77">
            <a:extLst>
              <a:ext uri="{FF2B5EF4-FFF2-40B4-BE49-F238E27FC236}">
                <a16:creationId xmlns:a16="http://schemas.microsoft.com/office/drawing/2014/main" id="{902AA12B-B4D0-4274-BD0B-89D5F468698D}"/>
              </a:ext>
            </a:extLst>
          </p:cNvPr>
          <p:cNvPicPr>
            <a:picLocks noChangeAspect="1"/>
          </p:cNvPicPr>
          <p:nvPr/>
        </p:nvPicPr>
        <p:blipFill>
          <a:blip r:embed="rId8"/>
          <a:stretch>
            <a:fillRect/>
          </a:stretch>
        </p:blipFill>
        <p:spPr>
          <a:xfrm>
            <a:off x="8172938" y="4010299"/>
            <a:ext cx="3054742" cy="2369882"/>
          </a:xfrm>
          <a:prstGeom prst="rect">
            <a:avLst/>
          </a:prstGeom>
        </p:spPr>
      </p:pic>
    </p:spTree>
    <p:extLst>
      <p:ext uri="{BB962C8B-B14F-4D97-AF65-F5344CB8AC3E}">
        <p14:creationId xmlns:p14="http://schemas.microsoft.com/office/powerpoint/2010/main" val="278813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A599-038E-4CA2-A4E6-AC5CE63B7B73}"/>
              </a:ext>
            </a:extLst>
          </p:cNvPr>
          <p:cNvSpPr>
            <a:spLocks noGrp="1"/>
          </p:cNvSpPr>
          <p:nvPr>
            <p:ph type="title"/>
          </p:nvPr>
        </p:nvSpPr>
        <p:spPr>
          <a:xfrm>
            <a:off x="515938" y="246621"/>
            <a:ext cx="11150600" cy="560775"/>
          </a:xfrm>
        </p:spPr>
        <p:txBody>
          <a:bodyPr/>
          <a:lstStyle/>
          <a:p>
            <a:r>
              <a:rPr lang="en-US" dirty="0"/>
              <a:t>Why Implement </a:t>
            </a:r>
            <a:r>
              <a:rPr lang="en-US" dirty="0" err="1"/>
              <a:t>DevSecOps</a:t>
            </a:r>
            <a:r>
              <a:rPr lang="en-US" dirty="0"/>
              <a:t>?</a:t>
            </a:r>
          </a:p>
        </p:txBody>
      </p:sp>
    </p:spTree>
    <p:extLst>
      <p:ext uri="{BB962C8B-B14F-4D97-AF65-F5344CB8AC3E}">
        <p14:creationId xmlns:p14="http://schemas.microsoft.com/office/powerpoint/2010/main" val="2132364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4C0DC-9FE4-4928-95A1-C12C76850FA2}"/>
              </a:ext>
            </a:extLst>
          </p:cNvPr>
          <p:cNvSpPr>
            <a:spLocks noGrp="1"/>
          </p:cNvSpPr>
          <p:nvPr>
            <p:ph type="title"/>
          </p:nvPr>
        </p:nvSpPr>
        <p:spPr>
          <a:xfrm>
            <a:off x="130347" y="257637"/>
            <a:ext cx="11150600" cy="623712"/>
          </a:xfrm>
        </p:spPr>
        <p:txBody>
          <a:bodyPr/>
          <a:lstStyle/>
          <a:p>
            <a:r>
              <a:rPr lang="en-US" dirty="0"/>
              <a:t>Process</a:t>
            </a:r>
          </a:p>
        </p:txBody>
      </p:sp>
    </p:spTree>
    <p:extLst>
      <p:ext uri="{BB962C8B-B14F-4D97-AF65-F5344CB8AC3E}">
        <p14:creationId xmlns:p14="http://schemas.microsoft.com/office/powerpoint/2010/main" val="259966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A599-038E-4CA2-A4E6-AC5CE63B7B73}"/>
              </a:ext>
            </a:extLst>
          </p:cNvPr>
          <p:cNvSpPr>
            <a:spLocks noGrp="1"/>
          </p:cNvSpPr>
          <p:nvPr>
            <p:ph type="title"/>
          </p:nvPr>
        </p:nvSpPr>
        <p:spPr>
          <a:xfrm>
            <a:off x="515938" y="246621"/>
            <a:ext cx="11150600" cy="560775"/>
          </a:xfrm>
        </p:spPr>
        <p:txBody>
          <a:bodyPr/>
          <a:lstStyle/>
          <a:p>
            <a:r>
              <a:rPr lang="en-US" dirty="0"/>
              <a:t>Success Stories</a:t>
            </a:r>
          </a:p>
        </p:txBody>
      </p:sp>
    </p:spTree>
    <p:extLst>
      <p:ext uri="{BB962C8B-B14F-4D97-AF65-F5344CB8AC3E}">
        <p14:creationId xmlns:p14="http://schemas.microsoft.com/office/powerpoint/2010/main" val="3016920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29BE-00B4-405A-9FAA-F8B9E1BFF7A3}"/>
              </a:ext>
            </a:extLst>
          </p:cNvPr>
          <p:cNvSpPr>
            <a:spLocks noGrp="1"/>
          </p:cNvSpPr>
          <p:nvPr>
            <p:ph type="title"/>
          </p:nvPr>
        </p:nvSpPr>
        <p:spPr>
          <a:xfrm>
            <a:off x="130348" y="0"/>
            <a:ext cx="9198471" cy="537121"/>
          </a:xfrm>
        </p:spPr>
        <p:txBody>
          <a:bodyPr/>
          <a:lstStyle/>
          <a:p>
            <a:r>
              <a:rPr lang="en-US" sz="2800" dirty="0"/>
              <a:t>Progress</a:t>
            </a:r>
          </a:p>
        </p:txBody>
      </p:sp>
      <p:sp>
        <p:nvSpPr>
          <p:cNvPr id="12" name="Rectangle: Rounded Corners 11">
            <a:extLst>
              <a:ext uri="{FF2B5EF4-FFF2-40B4-BE49-F238E27FC236}">
                <a16:creationId xmlns:a16="http://schemas.microsoft.com/office/drawing/2014/main" id="{9AF8A51F-06AE-4BE1-9CEC-53CDC6211ED2}"/>
              </a:ext>
            </a:extLst>
          </p:cNvPr>
          <p:cNvSpPr/>
          <p:nvPr/>
        </p:nvSpPr>
        <p:spPr>
          <a:xfrm>
            <a:off x="7627977" y="1095726"/>
            <a:ext cx="872159"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Q1</a:t>
            </a:r>
          </a:p>
        </p:txBody>
      </p:sp>
      <p:sp>
        <p:nvSpPr>
          <p:cNvPr id="14" name="Rectangle: Rounded Corners 13">
            <a:extLst>
              <a:ext uri="{FF2B5EF4-FFF2-40B4-BE49-F238E27FC236}">
                <a16:creationId xmlns:a16="http://schemas.microsoft.com/office/drawing/2014/main" id="{C79ACE31-C2C1-4BB2-A85C-60D9BF7510B0}"/>
              </a:ext>
            </a:extLst>
          </p:cNvPr>
          <p:cNvSpPr/>
          <p:nvPr/>
        </p:nvSpPr>
        <p:spPr>
          <a:xfrm>
            <a:off x="10171284" y="1113147"/>
            <a:ext cx="1055313"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Q2</a:t>
            </a:r>
          </a:p>
        </p:txBody>
      </p:sp>
      <p:cxnSp>
        <p:nvCxnSpPr>
          <p:cNvPr id="10" name="Straight Connector 9">
            <a:extLst>
              <a:ext uri="{FF2B5EF4-FFF2-40B4-BE49-F238E27FC236}">
                <a16:creationId xmlns:a16="http://schemas.microsoft.com/office/drawing/2014/main" id="{D95D8D93-A610-4F78-B37E-E0E9255B6E80}"/>
              </a:ext>
            </a:extLst>
          </p:cNvPr>
          <p:cNvCxnSpPr>
            <a:cxnSpLocks/>
          </p:cNvCxnSpPr>
          <p:nvPr/>
        </p:nvCxnSpPr>
        <p:spPr>
          <a:xfrm>
            <a:off x="9429392" y="1801064"/>
            <a:ext cx="0" cy="500875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2A0705-D658-4983-9D4B-E585BC7C88AB}"/>
              </a:ext>
            </a:extLst>
          </p:cNvPr>
          <p:cNvCxnSpPr>
            <a:cxnSpLocks/>
          </p:cNvCxnSpPr>
          <p:nvPr/>
        </p:nvCxnSpPr>
        <p:spPr>
          <a:xfrm>
            <a:off x="6568164" y="1801064"/>
            <a:ext cx="0" cy="5058382"/>
          </a:xfrm>
          <a:prstGeom prst="line">
            <a:avLst/>
          </a:prstGeom>
          <a:ln w="31750">
            <a:prstDash val="dash"/>
            <a:tailEnd type="non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9577F25D-CC75-4978-8A96-A09582497009}"/>
              </a:ext>
            </a:extLst>
          </p:cNvPr>
          <p:cNvSpPr/>
          <p:nvPr/>
        </p:nvSpPr>
        <p:spPr>
          <a:xfrm>
            <a:off x="1673158" y="1095726"/>
            <a:ext cx="2266544" cy="433936"/>
          </a:xfrm>
          <a:prstGeom prst="roundRect">
            <a:avLst/>
          </a:prstGeom>
          <a:solidFill>
            <a:schemeClr val="accent1"/>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bg1"/>
                </a:solidFill>
              </a:rPr>
              <a:t>2023 OKR Targets</a:t>
            </a:r>
          </a:p>
        </p:txBody>
      </p:sp>
      <p:sp>
        <p:nvSpPr>
          <p:cNvPr id="19" name="Rectangle 18">
            <a:extLst>
              <a:ext uri="{FF2B5EF4-FFF2-40B4-BE49-F238E27FC236}">
                <a16:creationId xmlns:a16="http://schemas.microsoft.com/office/drawing/2014/main" id="{3F53AAF5-4DBA-4240-988B-7F25AF1E1138}"/>
              </a:ext>
            </a:extLst>
          </p:cNvPr>
          <p:cNvSpPr/>
          <p:nvPr/>
        </p:nvSpPr>
        <p:spPr>
          <a:xfrm>
            <a:off x="63635" y="2278180"/>
            <a:ext cx="6455276" cy="369332"/>
          </a:xfrm>
          <a:prstGeom prst="rect">
            <a:avLst/>
          </a:prstGeom>
        </p:spPr>
        <p:txBody>
          <a:bodyPr wrap="square">
            <a:spAutoFit/>
          </a:bodyPr>
          <a:lstStyle/>
          <a:p>
            <a:pPr lvl="0">
              <a:defRPr/>
            </a:pPr>
            <a:r>
              <a:rPr lang="en-US" dirty="0">
                <a:solidFill>
                  <a:srgbClr val="000000"/>
                </a:solidFill>
              </a:rPr>
              <a:t>Complete DSO Assessments for new applications </a:t>
            </a:r>
            <a:r>
              <a:rPr lang="en-US" b="1" dirty="0">
                <a:solidFill>
                  <a:srgbClr val="0070C0"/>
                </a:solidFill>
              </a:rPr>
              <a:t>120 Apps</a:t>
            </a:r>
            <a:endParaRPr lang="en-US" i="1" dirty="0">
              <a:solidFill>
                <a:srgbClr val="0070C0"/>
              </a:solidFill>
            </a:endParaRPr>
          </a:p>
        </p:txBody>
      </p:sp>
      <p:sp>
        <p:nvSpPr>
          <p:cNvPr id="20" name="Rectangle 19">
            <a:extLst>
              <a:ext uri="{FF2B5EF4-FFF2-40B4-BE49-F238E27FC236}">
                <a16:creationId xmlns:a16="http://schemas.microsoft.com/office/drawing/2014/main" id="{7ED12D83-C2CD-4F49-B54E-12DDA02C50BB}"/>
              </a:ext>
            </a:extLst>
          </p:cNvPr>
          <p:cNvSpPr/>
          <p:nvPr/>
        </p:nvSpPr>
        <p:spPr>
          <a:xfrm>
            <a:off x="14382" y="3182285"/>
            <a:ext cx="6455276" cy="923330"/>
          </a:xfrm>
          <a:prstGeom prst="rect">
            <a:avLst/>
          </a:prstGeom>
        </p:spPr>
        <p:txBody>
          <a:bodyPr wrap="square">
            <a:spAutoFit/>
          </a:bodyPr>
          <a:lstStyle/>
          <a:p>
            <a:pPr>
              <a:defRPr/>
            </a:pPr>
            <a:r>
              <a:rPr lang="en-US" dirty="0">
                <a:solidFill>
                  <a:srgbClr val="000000"/>
                </a:solidFill>
              </a:rPr>
              <a:t>Implementation roadmap for Applications that have completed assessments- </a:t>
            </a:r>
            <a:r>
              <a:rPr lang="en-US" b="1" dirty="0">
                <a:solidFill>
                  <a:srgbClr val="0070C0"/>
                </a:solidFill>
              </a:rPr>
              <a:t>90 Apps  </a:t>
            </a:r>
          </a:p>
          <a:p>
            <a:pPr>
              <a:defRPr/>
            </a:pPr>
            <a:r>
              <a:rPr lang="en-US" b="1" dirty="0">
                <a:solidFill>
                  <a:srgbClr val="0070C0"/>
                </a:solidFill>
              </a:rPr>
              <a:t>    </a:t>
            </a:r>
            <a:r>
              <a:rPr lang="en-US" dirty="0">
                <a:solidFill>
                  <a:srgbClr val="000000"/>
                </a:solidFill>
              </a:rPr>
              <a:t> </a:t>
            </a:r>
          </a:p>
        </p:txBody>
      </p:sp>
      <p:sp>
        <p:nvSpPr>
          <p:cNvPr id="21" name="Rectangle 20">
            <a:extLst>
              <a:ext uri="{FF2B5EF4-FFF2-40B4-BE49-F238E27FC236}">
                <a16:creationId xmlns:a16="http://schemas.microsoft.com/office/drawing/2014/main" id="{AA8ECE8E-8E13-4C05-AAA7-A0855D12CC9E}"/>
              </a:ext>
            </a:extLst>
          </p:cNvPr>
          <p:cNvSpPr/>
          <p:nvPr/>
        </p:nvSpPr>
        <p:spPr>
          <a:xfrm>
            <a:off x="38951" y="4272016"/>
            <a:ext cx="6455276" cy="646331"/>
          </a:xfrm>
          <a:prstGeom prst="rect">
            <a:avLst/>
          </a:prstGeom>
        </p:spPr>
        <p:txBody>
          <a:bodyPr wrap="square">
            <a:spAutoFit/>
          </a:bodyPr>
          <a:lstStyle/>
          <a:p>
            <a:pPr>
              <a:defRPr/>
            </a:pPr>
            <a:r>
              <a:rPr lang="en-US" dirty="0">
                <a:solidFill>
                  <a:srgbClr val="000000"/>
                </a:solidFill>
              </a:rPr>
              <a:t>Roadmap implementation ,  Re-Assessment &amp; ROI calculation for 15% Apps with roadmap created:  - </a:t>
            </a:r>
            <a:r>
              <a:rPr lang="en-US" b="1" dirty="0">
                <a:solidFill>
                  <a:srgbClr val="0070C0"/>
                </a:solidFill>
              </a:rPr>
              <a:t>40 apps</a:t>
            </a:r>
          </a:p>
        </p:txBody>
      </p:sp>
      <p:sp>
        <p:nvSpPr>
          <p:cNvPr id="23" name="Rectangle 22">
            <a:extLst>
              <a:ext uri="{FF2B5EF4-FFF2-40B4-BE49-F238E27FC236}">
                <a16:creationId xmlns:a16="http://schemas.microsoft.com/office/drawing/2014/main" id="{80366D2E-955D-4E93-863B-CFD12D520CE9}"/>
              </a:ext>
            </a:extLst>
          </p:cNvPr>
          <p:cNvSpPr/>
          <p:nvPr/>
        </p:nvSpPr>
        <p:spPr>
          <a:xfrm>
            <a:off x="81190" y="5427913"/>
            <a:ext cx="6455276" cy="369332"/>
          </a:xfrm>
          <a:prstGeom prst="rect">
            <a:avLst/>
          </a:prstGeom>
        </p:spPr>
        <p:txBody>
          <a:bodyPr wrap="square">
            <a:spAutoFit/>
          </a:bodyPr>
          <a:lstStyle/>
          <a:p>
            <a:pPr lvl="0">
              <a:defRPr/>
            </a:pPr>
            <a:r>
              <a:rPr lang="en-US" dirty="0">
                <a:solidFill>
                  <a:srgbClr val="000000"/>
                </a:solidFill>
              </a:rPr>
              <a:t>Maturity improvement and maintain Score </a:t>
            </a:r>
            <a:r>
              <a:rPr lang="en-US" b="1" dirty="0">
                <a:solidFill>
                  <a:srgbClr val="0070C0"/>
                </a:solidFill>
              </a:rPr>
              <a:t>3.0+</a:t>
            </a:r>
            <a:r>
              <a:rPr lang="en-US" dirty="0">
                <a:solidFill>
                  <a:srgbClr val="0070C0"/>
                </a:solidFill>
              </a:rPr>
              <a:t> </a:t>
            </a:r>
          </a:p>
        </p:txBody>
      </p:sp>
      <p:sp>
        <p:nvSpPr>
          <p:cNvPr id="26" name="Rectangle 25">
            <a:extLst>
              <a:ext uri="{FF2B5EF4-FFF2-40B4-BE49-F238E27FC236}">
                <a16:creationId xmlns:a16="http://schemas.microsoft.com/office/drawing/2014/main" id="{723A5F38-BC34-4F42-8D20-181F1EDDD21D}"/>
              </a:ext>
            </a:extLst>
          </p:cNvPr>
          <p:cNvSpPr/>
          <p:nvPr/>
        </p:nvSpPr>
        <p:spPr>
          <a:xfrm>
            <a:off x="7147092" y="2383855"/>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27" name="Rectangle 26">
            <a:extLst>
              <a:ext uri="{FF2B5EF4-FFF2-40B4-BE49-F238E27FC236}">
                <a16:creationId xmlns:a16="http://schemas.microsoft.com/office/drawing/2014/main" id="{AA5B1371-868D-4792-857B-8FC47B60DEB0}"/>
              </a:ext>
            </a:extLst>
          </p:cNvPr>
          <p:cNvSpPr/>
          <p:nvPr/>
        </p:nvSpPr>
        <p:spPr>
          <a:xfrm>
            <a:off x="11382164" y="2455046"/>
            <a:ext cx="332541"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8</a:t>
            </a:r>
            <a:endParaRPr lang="en-US" sz="1600" dirty="0"/>
          </a:p>
        </p:txBody>
      </p:sp>
      <p:sp>
        <p:nvSpPr>
          <p:cNvPr id="29" name="Rectangle 28">
            <a:extLst>
              <a:ext uri="{FF2B5EF4-FFF2-40B4-BE49-F238E27FC236}">
                <a16:creationId xmlns:a16="http://schemas.microsoft.com/office/drawing/2014/main" id="{DA14FEBF-F0AA-45E8-B5C5-89B6FF5608CF}"/>
              </a:ext>
            </a:extLst>
          </p:cNvPr>
          <p:cNvSpPr/>
          <p:nvPr/>
        </p:nvSpPr>
        <p:spPr>
          <a:xfrm>
            <a:off x="7117264" y="3278529"/>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a:t>
            </a:r>
            <a:endParaRPr lang="en-US" sz="1600" dirty="0"/>
          </a:p>
        </p:txBody>
      </p:sp>
      <p:sp>
        <p:nvSpPr>
          <p:cNvPr id="30" name="Rectangle 29">
            <a:extLst>
              <a:ext uri="{FF2B5EF4-FFF2-40B4-BE49-F238E27FC236}">
                <a16:creationId xmlns:a16="http://schemas.microsoft.com/office/drawing/2014/main" id="{B6B8924B-3BAD-4757-B74D-D92ACA7CD5B9}"/>
              </a:ext>
            </a:extLst>
          </p:cNvPr>
          <p:cNvSpPr/>
          <p:nvPr/>
        </p:nvSpPr>
        <p:spPr>
          <a:xfrm>
            <a:off x="10537236" y="126952"/>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1" name="Rectangle 30">
            <a:extLst>
              <a:ext uri="{FF2B5EF4-FFF2-40B4-BE49-F238E27FC236}">
                <a16:creationId xmlns:a16="http://schemas.microsoft.com/office/drawing/2014/main" id="{0D9E9634-4CFA-481C-8E6C-83F4EA8CC8B8}"/>
              </a:ext>
            </a:extLst>
          </p:cNvPr>
          <p:cNvSpPr/>
          <p:nvPr/>
        </p:nvSpPr>
        <p:spPr>
          <a:xfrm>
            <a:off x="10537235" y="37087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2" name="Rectangle 31">
            <a:extLst>
              <a:ext uri="{FF2B5EF4-FFF2-40B4-BE49-F238E27FC236}">
                <a16:creationId xmlns:a16="http://schemas.microsoft.com/office/drawing/2014/main" id="{E228D771-6B2E-47EE-BA7F-7A321C876BBC}"/>
              </a:ext>
            </a:extLst>
          </p:cNvPr>
          <p:cNvSpPr/>
          <p:nvPr/>
        </p:nvSpPr>
        <p:spPr>
          <a:xfrm>
            <a:off x="10537235" y="651505"/>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3" name="Rectangle 32">
            <a:extLst>
              <a:ext uri="{FF2B5EF4-FFF2-40B4-BE49-F238E27FC236}">
                <a16:creationId xmlns:a16="http://schemas.microsoft.com/office/drawing/2014/main" id="{0E8A0A40-41D0-4149-A76F-82ED594160C0}"/>
              </a:ext>
            </a:extLst>
          </p:cNvPr>
          <p:cNvSpPr/>
          <p:nvPr/>
        </p:nvSpPr>
        <p:spPr>
          <a:xfrm>
            <a:off x="6727181" y="2475503"/>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4" name="TextBox 33">
            <a:extLst>
              <a:ext uri="{FF2B5EF4-FFF2-40B4-BE49-F238E27FC236}">
                <a16:creationId xmlns:a16="http://schemas.microsoft.com/office/drawing/2014/main" id="{CCE849DE-56BD-4CA3-842B-702C3D77596D}"/>
              </a:ext>
            </a:extLst>
          </p:cNvPr>
          <p:cNvSpPr txBox="1"/>
          <p:nvPr/>
        </p:nvSpPr>
        <p:spPr>
          <a:xfrm>
            <a:off x="10813091" y="110432"/>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On Track</a:t>
            </a:r>
          </a:p>
        </p:txBody>
      </p:sp>
      <p:sp>
        <p:nvSpPr>
          <p:cNvPr id="35" name="TextBox 34">
            <a:extLst>
              <a:ext uri="{FF2B5EF4-FFF2-40B4-BE49-F238E27FC236}">
                <a16:creationId xmlns:a16="http://schemas.microsoft.com/office/drawing/2014/main" id="{AB6624D8-904C-4D0B-AEB2-E6B7EC69E808}"/>
              </a:ext>
            </a:extLst>
          </p:cNvPr>
          <p:cNvSpPr txBox="1"/>
          <p:nvPr/>
        </p:nvSpPr>
        <p:spPr>
          <a:xfrm>
            <a:off x="10820054" y="397519"/>
            <a:ext cx="914400"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Watch Item</a:t>
            </a:r>
          </a:p>
        </p:txBody>
      </p:sp>
      <p:sp>
        <p:nvSpPr>
          <p:cNvPr id="36" name="TextBox 35">
            <a:extLst>
              <a:ext uri="{FF2B5EF4-FFF2-40B4-BE49-F238E27FC236}">
                <a16:creationId xmlns:a16="http://schemas.microsoft.com/office/drawing/2014/main" id="{D34297B1-A232-4F28-AE00-03E4DE5094C6}"/>
              </a:ext>
            </a:extLst>
          </p:cNvPr>
          <p:cNvSpPr txBox="1"/>
          <p:nvPr/>
        </p:nvSpPr>
        <p:spPr>
          <a:xfrm>
            <a:off x="10834720" y="678447"/>
            <a:ext cx="393336" cy="262118"/>
          </a:xfrm>
          <a:prstGeom prst="rect">
            <a:avLst/>
          </a:prstGeom>
          <a:ln w="6350">
            <a:noFill/>
            <a:miter lim="800000"/>
          </a:ln>
        </p:spPr>
        <p:txBody>
          <a:bodyPr vert="horz" wrap="none" lIns="0" tIns="0" rIns="0" bIns="0" rtlCol="0">
            <a:noAutofit/>
          </a:bodyPr>
          <a:lstStyle/>
          <a:p>
            <a:pPr algn="l">
              <a:spcBef>
                <a:spcPts val="300"/>
              </a:spcBef>
              <a:spcAft>
                <a:spcPts val="300"/>
              </a:spcAft>
              <a:buNone/>
            </a:pPr>
            <a:r>
              <a:rPr lang="en-US" sz="1200" dirty="0"/>
              <a:t>Off Track</a:t>
            </a:r>
          </a:p>
        </p:txBody>
      </p:sp>
      <p:sp>
        <p:nvSpPr>
          <p:cNvPr id="37" name="Rectangle 36">
            <a:extLst>
              <a:ext uri="{FF2B5EF4-FFF2-40B4-BE49-F238E27FC236}">
                <a16:creationId xmlns:a16="http://schemas.microsoft.com/office/drawing/2014/main" id="{31CE10EB-A36E-45E7-82B3-E4BF99E0E3E6}"/>
              </a:ext>
            </a:extLst>
          </p:cNvPr>
          <p:cNvSpPr/>
          <p:nvPr/>
        </p:nvSpPr>
        <p:spPr>
          <a:xfrm>
            <a:off x="6727181" y="3347675"/>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39" name="Rectangle 38">
            <a:extLst>
              <a:ext uri="{FF2B5EF4-FFF2-40B4-BE49-F238E27FC236}">
                <a16:creationId xmlns:a16="http://schemas.microsoft.com/office/drawing/2014/main" id="{C6BDFEDB-4E92-4142-9BD1-08145485E78D}"/>
              </a:ext>
            </a:extLst>
          </p:cNvPr>
          <p:cNvSpPr/>
          <p:nvPr/>
        </p:nvSpPr>
        <p:spPr>
          <a:xfrm>
            <a:off x="9548560" y="2489262"/>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0" name="Rectangle 39">
            <a:extLst>
              <a:ext uri="{FF2B5EF4-FFF2-40B4-BE49-F238E27FC236}">
                <a16:creationId xmlns:a16="http://schemas.microsoft.com/office/drawing/2014/main" id="{6A86D83B-62AC-4264-870A-C306A94602B7}"/>
              </a:ext>
            </a:extLst>
          </p:cNvPr>
          <p:cNvSpPr/>
          <p:nvPr/>
        </p:nvSpPr>
        <p:spPr>
          <a:xfrm>
            <a:off x="9893266" y="3308703"/>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30 </a:t>
            </a:r>
            <a:endParaRPr lang="en-US" sz="1600" dirty="0"/>
          </a:p>
        </p:txBody>
      </p:sp>
      <p:sp>
        <p:nvSpPr>
          <p:cNvPr id="42" name="Rectangle 41">
            <a:extLst>
              <a:ext uri="{FF2B5EF4-FFF2-40B4-BE49-F238E27FC236}">
                <a16:creationId xmlns:a16="http://schemas.microsoft.com/office/drawing/2014/main" id="{55AC6BC0-A0EF-42AA-AEB4-213997A3F5F4}"/>
              </a:ext>
            </a:extLst>
          </p:cNvPr>
          <p:cNvSpPr/>
          <p:nvPr/>
        </p:nvSpPr>
        <p:spPr>
          <a:xfrm>
            <a:off x="9567446" y="3401881"/>
            <a:ext cx="161706" cy="175716"/>
          </a:xfrm>
          <a:prstGeom prst="rect">
            <a:avLst/>
          </a:prstGeom>
          <a:solidFill>
            <a:srgbClr val="FFC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3" name="Rectangle 42">
            <a:extLst>
              <a:ext uri="{FF2B5EF4-FFF2-40B4-BE49-F238E27FC236}">
                <a16:creationId xmlns:a16="http://schemas.microsoft.com/office/drawing/2014/main" id="{5E8D0AC3-AB17-4083-AE71-9543BFBBB886}"/>
              </a:ext>
            </a:extLst>
          </p:cNvPr>
          <p:cNvSpPr/>
          <p:nvPr/>
        </p:nvSpPr>
        <p:spPr>
          <a:xfrm>
            <a:off x="6735539" y="4349573"/>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5" name="Rectangle 44">
            <a:extLst>
              <a:ext uri="{FF2B5EF4-FFF2-40B4-BE49-F238E27FC236}">
                <a16:creationId xmlns:a16="http://schemas.microsoft.com/office/drawing/2014/main" id="{B1D6E96E-008C-4FB4-8797-384BFD3D710D}"/>
              </a:ext>
            </a:extLst>
          </p:cNvPr>
          <p:cNvSpPr/>
          <p:nvPr/>
        </p:nvSpPr>
        <p:spPr>
          <a:xfrm>
            <a:off x="9577268" y="4320790"/>
            <a:ext cx="161706" cy="175716"/>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6" name="Rectangle 45">
            <a:extLst>
              <a:ext uri="{FF2B5EF4-FFF2-40B4-BE49-F238E27FC236}">
                <a16:creationId xmlns:a16="http://schemas.microsoft.com/office/drawing/2014/main" id="{41BCE272-90EA-4F69-BBA1-A4449E2E0117}"/>
              </a:ext>
            </a:extLst>
          </p:cNvPr>
          <p:cNvSpPr/>
          <p:nvPr/>
        </p:nvSpPr>
        <p:spPr>
          <a:xfrm>
            <a:off x="7374201" y="4716883"/>
            <a:ext cx="2132023" cy="276999"/>
          </a:xfrm>
          <a:prstGeom prst="rect">
            <a:avLst/>
          </a:prstGeom>
        </p:spPr>
        <p:txBody>
          <a:bodyPr wrap="square">
            <a:spAutoFit/>
          </a:bodyPr>
          <a:lstStyle/>
          <a:p>
            <a:r>
              <a:rPr lang="en-US" sz="1200" dirty="0">
                <a:latin typeface="Calibri" panose="020F0502020204030204" pitchFamily="34" charset="0"/>
              </a:rPr>
              <a:t>*DSO Improvements pending</a:t>
            </a:r>
            <a:endParaRPr lang="en-US" sz="1200" dirty="0"/>
          </a:p>
        </p:txBody>
      </p:sp>
      <p:sp>
        <p:nvSpPr>
          <p:cNvPr id="47" name="Rectangle 46">
            <a:extLst>
              <a:ext uri="{FF2B5EF4-FFF2-40B4-BE49-F238E27FC236}">
                <a16:creationId xmlns:a16="http://schemas.microsoft.com/office/drawing/2014/main" id="{BB4B8199-5BBA-4326-A29D-3768791F2251}"/>
              </a:ext>
            </a:extLst>
          </p:cNvPr>
          <p:cNvSpPr/>
          <p:nvPr/>
        </p:nvSpPr>
        <p:spPr>
          <a:xfrm>
            <a:off x="6754783" y="5398166"/>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49" name="Rectangle 48">
            <a:extLst>
              <a:ext uri="{FF2B5EF4-FFF2-40B4-BE49-F238E27FC236}">
                <a16:creationId xmlns:a16="http://schemas.microsoft.com/office/drawing/2014/main" id="{E6EDAB47-25F7-4794-92CB-B092A0260413}"/>
              </a:ext>
            </a:extLst>
          </p:cNvPr>
          <p:cNvSpPr/>
          <p:nvPr/>
        </p:nvSpPr>
        <p:spPr>
          <a:xfrm>
            <a:off x="7267258" y="5316747"/>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sp>
        <p:nvSpPr>
          <p:cNvPr id="50" name="Rectangle 49">
            <a:extLst>
              <a:ext uri="{FF2B5EF4-FFF2-40B4-BE49-F238E27FC236}">
                <a16:creationId xmlns:a16="http://schemas.microsoft.com/office/drawing/2014/main" id="{022E3000-9DDD-4836-91CC-0BAE8D0BD19D}"/>
              </a:ext>
            </a:extLst>
          </p:cNvPr>
          <p:cNvSpPr/>
          <p:nvPr/>
        </p:nvSpPr>
        <p:spPr>
          <a:xfrm>
            <a:off x="9599328" y="5379594"/>
            <a:ext cx="161706" cy="175716"/>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endParaRPr lang="en-US" sz="1600" dirty="0" err="1">
              <a:solidFill>
                <a:schemeClr val="bg1"/>
              </a:solidFill>
            </a:endParaRPr>
          </a:p>
        </p:txBody>
      </p:sp>
      <p:sp>
        <p:nvSpPr>
          <p:cNvPr id="51" name="Rectangle 50">
            <a:extLst>
              <a:ext uri="{FF2B5EF4-FFF2-40B4-BE49-F238E27FC236}">
                <a16:creationId xmlns:a16="http://schemas.microsoft.com/office/drawing/2014/main" id="{D45FD05E-89E4-4E4F-9B2D-63952D66849A}"/>
              </a:ext>
            </a:extLst>
          </p:cNvPr>
          <p:cNvSpPr/>
          <p:nvPr/>
        </p:nvSpPr>
        <p:spPr>
          <a:xfrm>
            <a:off x="9939144" y="5298166"/>
            <a:ext cx="2317055"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Maturity Score 3</a:t>
            </a:r>
            <a:endParaRPr lang="en-US" sz="1600" dirty="0"/>
          </a:p>
        </p:txBody>
      </p:sp>
      <p:cxnSp>
        <p:nvCxnSpPr>
          <p:cNvPr id="57" name="Straight Connector 56">
            <a:extLst>
              <a:ext uri="{FF2B5EF4-FFF2-40B4-BE49-F238E27FC236}">
                <a16:creationId xmlns:a16="http://schemas.microsoft.com/office/drawing/2014/main" id="{709042FD-7737-475E-A622-F1C513C57D8C}"/>
              </a:ext>
            </a:extLst>
          </p:cNvPr>
          <p:cNvCxnSpPr/>
          <p:nvPr/>
        </p:nvCxnSpPr>
        <p:spPr>
          <a:xfrm>
            <a:off x="233464" y="2982512"/>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15E9A8-E296-45CE-9C59-83E0ACB4E8A2}"/>
              </a:ext>
            </a:extLst>
          </p:cNvPr>
          <p:cNvCxnSpPr/>
          <p:nvPr/>
        </p:nvCxnSpPr>
        <p:spPr>
          <a:xfrm>
            <a:off x="288489" y="3954481"/>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50222ED-2858-42B8-AAD3-BDD80BFD2774}"/>
              </a:ext>
            </a:extLst>
          </p:cNvPr>
          <p:cNvCxnSpPr/>
          <p:nvPr/>
        </p:nvCxnSpPr>
        <p:spPr>
          <a:xfrm>
            <a:off x="233464" y="5137206"/>
            <a:ext cx="11609328" cy="0"/>
          </a:xfrm>
          <a:prstGeom prst="line">
            <a:avLst/>
          </a:prstGeom>
          <a:ln w="6350" cap="flat">
            <a:solidFill>
              <a:schemeClr val="tx1"/>
            </a:solidFill>
            <a:prstDash val="dashDot"/>
            <a:miter lim="800000"/>
            <a:tailEnd type="none"/>
          </a:ln>
        </p:spPr>
        <p:style>
          <a:lnRef idx="1">
            <a:schemeClr val="accent1"/>
          </a:lnRef>
          <a:fillRef idx="0">
            <a:schemeClr val="accent1"/>
          </a:fillRef>
          <a:effectRef idx="0">
            <a:schemeClr val="accent1"/>
          </a:effectRef>
          <a:fontRef idx="minor">
            <a:schemeClr val="tx1"/>
          </a:fontRef>
        </p:style>
      </p:cxnSp>
      <p:sp>
        <p:nvSpPr>
          <p:cNvPr id="64" name="Rectangle: Rounded Corners 63">
            <a:extLst>
              <a:ext uri="{FF2B5EF4-FFF2-40B4-BE49-F238E27FC236}">
                <a16:creationId xmlns:a16="http://schemas.microsoft.com/office/drawing/2014/main" id="{1BAACA11-3354-425F-84AD-7C028A0DE3F2}"/>
              </a:ext>
            </a:extLst>
          </p:cNvPr>
          <p:cNvSpPr/>
          <p:nvPr/>
        </p:nvSpPr>
        <p:spPr>
          <a:xfrm>
            <a:off x="6729226" y="1719846"/>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5" name="Rectangle: Rounded Corners 64">
            <a:extLst>
              <a:ext uri="{FF2B5EF4-FFF2-40B4-BE49-F238E27FC236}">
                <a16:creationId xmlns:a16="http://schemas.microsoft.com/office/drawing/2014/main" id="{C0ED3B65-174B-44D9-A797-261E85A77C08}"/>
              </a:ext>
            </a:extLst>
          </p:cNvPr>
          <p:cNvSpPr/>
          <p:nvPr/>
        </p:nvSpPr>
        <p:spPr>
          <a:xfrm>
            <a:off x="8070005" y="1737289"/>
            <a:ext cx="1229904"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6" name="Rectangle: Rounded Corners 65">
            <a:extLst>
              <a:ext uri="{FF2B5EF4-FFF2-40B4-BE49-F238E27FC236}">
                <a16:creationId xmlns:a16="http://schemas.microsoft.com/office/drawing/2014/main" id="{1AB19E0D-61DF-4E97-9B84-134C6EC9A4B2}"/>
              </a:ext>
            </a:extLst>
          </p:cNvPr>
          <p:cNvSpPr/>
          <p:nvPr/>
        </p:nvSpPr>
        <p:spPr>
          <a:xfrm>
            <a:off x="9555194" y="1750145"/>
            <a:ext cx="1252736"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Target</a:t>
            </a:r>
          </a:p>
        </p:txBody>
      </p:sp>
      <p:sp>
        <p:nvSpPr>
          <p:cNvPr id="67" name="Rectangle: Rounded Corners 66">
            <a:extLst>
              <a:ext uri="{FF2B5EF4-FFF2-40B4-BE49-F238E27FC236}">
                <a16:creationId xmlns:a16="http://schemas.microsoft.com/office/drawing/2014/main" id="{573148E1-C960-439E-87E9-4A002C0BA3B7}"/>
              </a:ext>
            </a:extLst>
          </p:cNvPr>
          <p:cNvSpPr/>
          <p:nvPr/>
        </p:nvSpPr>
        <p:spPr>
          <a:xfrm>
            <a:off x="10908675" y="1743465"/>
            <a:ext cx="1252461" cy="338513"/>
          </a:xfrm>
          <a:prstGeom prst="roundRect">
            <a:avLst/>
          </a:prstGeom>
          <a:ln/>
          <a:effectLst>
            <a:innerShdw blurRad="63500" dist="50800" dir="13500000">
              <a:prstClr val="black">
                <a:alpha val="50000"/>
              </a:prstClr>
            </a:innerShdw>
          </a:effectLst>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300"/>
              </a:spcBef>
              <a:spcAft>
                <a:spcPts val="300"/>
              </a:spcAft>
            </a:pPr>
            <a:r>
              <a:rPr lang="en-US" sz="1600" dirty="0">
                <a:solidFill>
                  <a:schemeClr val="tx1"/>
                </a:solidFill>
              </a:rPr>
              <a:t>Completed</a:t>
            </a:r>
          </a:p>
        </p:txBody>
      </p:sp>
      <p:sp>
        <p:nvSpPr>
          <p:cNvPr id="68" name="Rectangle 67">
            <a:extLst>
              <a:ext uri="{FF2B5EF4-FFF2-40B4-BE49-F238E27FC236}">
                <a16:creationId xmlns:a16="http://schemas.microsoft.com/office/drawing/2014/main" id="{66732A25-9E85-4842-88BE-EAEA9F652C4F}"/>
              </a:ext>
            </a:extLst>
          </p:cNvPr>
          <p:cNvSpPr/>
          <p:nvPr/>
        </p:nvSpPr>
        <p:spPr>
          <a:xfrm>
            <a:off x="8538476" y="2374556"/>
            <a:ext cx="541780"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34</a:t>
            </a:r>
            <a:endParaRPr lang="en-US" sz="1600" dirty="0"/>
          </a:p>
        </p:txBody>
      </p:sp>
      <p:sp>
        <p:nvSpPr>
          <p:cNvPr id="69" name="Rectangle 68">
            <a:extLst>
              <a:ext uri="{FF2B5EF4-FFF2-40B4-BE49-F238E27FC236}">
                <a16:creationId xmlns:a16="http://schemas.microsoft.com/office/drawing/2014/main" id="{8717EC03-FD89-441F-8377-D4F6029DDF77}"/>
              </a:ext>
            </a:extLst>
          </p:cNvPr>
          <p:cNvSpPr/>
          <p:nvPr/>
        </p:nvSpPr>
        <p:spPr>
          <a:xfrm>
            <a:off x="8518498" y="3321820"/>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28</a:t>
            </a:r>
            <a:endParaRPr lang="en-US" sz="1600" dirty="0"/>
          </a:p>
        </p:txBody>
      </p:sp>
      <p:sp>
        <p:nvSpPr>
          <p:cNvPr id="70" name="Rectangle 69">
            <a:extLst>
              <a:ext uri="{FF2B5EF4-FFF2-40B4-BE49-F238E27FC236}">
                <a16:creationId xmlns:a16="http://schemas.microsoft.com/office/drawing/2014/main" id="{52DDC966-53D8-4CBD-8AFC-226BB1F95A03}"/>
              </a:ext>
            </a:extLst>
          </p:cNvPr>
          <p:cNvSpPr/>
          <p:nvPr/>
        </p:nvSpPr>
        <p:spPr>
          <a:xfrm>
            <a:off x="7113032" y="4263757"/>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10</a:t>
            </a:r>
            <a:endParaRPr lang="en-US" sz="1600" dirty="0"/>
          </a:p>
        </p:txBody>
      </p:sp>
      <p:sp>
        <p:nvSpPr>
          <p:cNvPr id="71" name="Rectangle 70">
            <a:extLst>
              <a:ext uri="{FF2B5EF4-FFF2-40B4-BE49-F238E27FC236}">
                <a16:creationId xmlns:a16="http://schemas.microsoft.com/office/drawing/2014/main" id="{22D2F741-D1AF-4B3F-BC94-FD1B39E7E4A4}"/>
              </a:ext>
            </a:extLst>
          </p:cNvPr>
          <p:cNvSpPr/>
          <p:nvPr/>
        </p:nvSpPr>
        <p:spPr>
          <a:xfrm>
            <a:off x="8601177" y="4252896"/>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0</a:t>
            </a:r>
            <a:endParaRPr lang="en-US" sz="1600" dirty="0"/>
          </a:p>
        </p:txBody>
      </p:sp>
      <p:sp>
        <p:nvSpPr>
          <p:cNvPr id="72" name="Rectangle 71">
            <a:extLst>
              <a:ext uri="{FF2B5EF4-FFF2-40B4-BE49-F238E27FC236}">
                <a16:creationId xmlns:a16="http://schemas.microsoft.com/office/drawing/2014/main" id="{F73AEFEF-7A91-4731-A918-6235671C34C8}"/>
              </a:ext>
            </a:extLst>
          </p:cNvPr>
          <p:cNvSpPr/>
          <p:nvPr/>
        </p:nvSpPr>
        <p:spPr>
          <a:xfrm>
            <a:off x="9900663" y="4238955"/>
            <a:ext cx="601436" cy="338554"/>
          </a:xfrm>
          <a:prstGeom prst="rect">
            <a:avLst/>
          </a:prstGeom>
        </p:spPr>
        <p:txBody>
          <a:bodyPr wrap="square">
            <a:spAutoFit/>
          </a:bodyPr>
          <a:lstStyle/>
          <a:p>
            <a:r>
              <a:rPr lang="en-US" sz="1600" dirty="0">
                <a:latin typeface="Calibri" panose="020F0502020204030204" pitchFamily="34" charset="0"/>
              </a:rPr>
              <a:t>10</a:t>
            </a:r>
            <a:endParaRPr lang="en-US" sz="1600" dirty="0"/>
          </a:p>
        </p:txBody>
      </p:sp>
      <p:sp>
        <p:nvSpPr>
          <p:cNvPr id="73" name="Rectangle 72">
            <a:extLst>
              <a:ext uri="{FF2B5EF4-FFF2-40B4-BE49-F238E27FC236}">
                <a16:creationId xmlns:a16="http://schemas.microsoft.com/office/drawing/2014/main" id="{9494B571-009D-458E-9DA9-E2C91DC7BB8D}"/>
              </a:ext>
            </a:extLst>
          </p:cNvPr>
          <p:cNvSpPr/>
          <p:nvPr/>
        </p:nvSpPr>
        <p:spPr>
          <a:xfrm>
            <a:off x="11382164" y="4247429"/>
            <a:ext cx="60143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0</a:t>
            </a:r>
            <a:endParaRPr lang="en-US" sz="1600" dirty="0"/>
          </a:p>
        </p:txBody>
      </p:sp>
      <p:sp>
        <p:nvSpPr>
          <p:cNvPr id="74" name="Rectangle 73">
            <a:extLst>
              <a:ext uri="{FF2B5EF4-FFF2-40B4-BE49-F238E27FC236}">
                <a16:creationId xmlns:a16="http://schemas.microsoft.com/office/drawing/2014/main" id="{0A9746A8-0561-49D2-87B0-DD0C37DDF3EB}"/>
              </a:ext>
            </a:extLst>
          </p:cNvPr>
          <p:cNvSpPr/>
          <p:nvPr/>
        </p:nvSpPr>
        <p:spPr>
          <a:xfrm>
            <a:off x="10235429" y="4750777"/>
            <a:ext cx="2020770" cy="276999"/>
          </a:xfrm>
          <a:prstGeom prst="rect">
            <a:avLst/>
          </a:prstGeom>
        </p:spPr>
        <p:txBody>
          <a:bodyPr wrap="square">
            <a:spAutoFit/>
          </a:bodyPr>
          <a:lstStyle/>
          <a:p>
            <a:r>
              <a:rPr lang="en-US" sz="1200" dirty="0">
                <a:latin typeface="Calibri" panose="020F0502020204030204" pitchFamily="34" charset="0"/>
              </a:rPr>
              <a:t>*DSO Improvements pending</a:t>
            </a:r>
            <a:endParaRPr lang="en-US" sz="1200" dirty="0"/>
          </a:p>
        </p:txBody>
      </p:sp>
      <p:sp>
        <p:nvSpPr>
          <p:cNvPr id="75" name="Rectangle 74">
            <a:extLst>
              <a:ext uri="{FF2B5EF4-FFF2-40B4-BE49-F238E27FC236}">
                <a16:creationId xmlns:a16="http://schemas.microsoft.com/office/drawing/2014/main" id="{52B282D5-2608-4777-98D9-96510CF4BEBC}"/>
              </a:ext>
            </a:extLst>
          </p:cNvPr>
          <p:cNvSpPr/>
          <p:nvPr/>
        </p:nvSpPr>
        <p:spPr>
          <a:xfrm>
            <a:off x="11382164" y="3317513"/>
            <a:ext cx="390346" cy="338554"/>
          </a:xfrm>
          <a:prstGeom prst="rect">
            <a:avLst/>
          </a:prstGeom>
        </p:spPr>
        <p:txBody>
          <a:bodyPr wrap="square">
            <a:spAutoFit/>
          </a:bodyPr>
          <a:lstStyle/>
          <a:p>
            <a:r>
              <a:rPr lang="en-US" sz="1600" dirty="0">
                <a:latin typeface="Calibri" panose="020F0502020204030204" pitchFamily="34" charset="0"/>
                <a:ea typeface="Times New Roman" panose="02020603050405020304" pitchFamily="18" charset="0"/>
              </a:rPr>
              <a:t>2 </a:t>
            </a:r>
            <a:endParaRPr lang="en-US" sz="1600" dirty="0"/>
          </a:p>
        </p:txBody>
      </p:sp>
      <p:sp>
        <p:nvSpPr>
          <p:cNvPr id="76" name="Rectangle 75">
            <a:extLst>
              <a:ext uri="{FF2B5EF4-FFF2-40B4-BE49-F238E27FC236}">
                <a16:creationId xmlns:a16="http://schemas.microsoft.com/office/drawing/2014/main" id="{69B2EEFC-D949-45E9-8B3F-20DCDB01D8AD}"/>
              </a:ext>
            </a:extLst>
          </p:cNvPr>
          <p:cNvSpPr/>
          <p:nvPr/>
        </p:nvSpPr>
        <p:spPr>
          <a:xfrm>
            <a:off x="9900663" y="2414817"/>
            <a:ext cx="494421" cy="338554"/>
          </a:xfrm>
          <a:prstGeom prst="rect">
            <a:avLst/>
          </a:prstGeom>
        </p:spPr>
        <p:txBody>
          <a:bodyPr wrap="square">
            <a:spAutoFit/>
          </a:bodyPr>
          <a:lstStyle/>
          <a:p>
            <a:r>
              <a:rPr lang="en-US" sz="1600" dirty="0">
                <a:latin typeface="Calibri" panose="020F0502020204030204" pitchFamily="34" charset="0"/>
              </a:rPr>
              <a:t>30</a:t>
            </a:r>
            <a:endParaRPr lang="en-US" sz="1600" dirty="0"/>
          </a:p>
        </p:txBody>
      </p:sp>
    </p:spTree>
    <p:extLst>
      <p:ext uri="{BB962C8B-B14F-4D97-AF65-F5344CB8AC3E}">
        <p14:creationId xmlns:p14="http://schemas.microsoft.com/office/powerpoint/2010/main" val="159000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272747" y="0"/>
            <a:ext cx="11150600" cy="638596"/>
          </a:xfrm>
        </p:spPr>
        <p:txBody>
          <a:bodyPr/>
          <a:lstStyle/>
          <a:p>
            <a:r>
              <a:rPr lang="en-US" dirty="0"/>
              <a:t>Look Ahead</a:t>
            </a:r>
          </a:p>
        </p:txBody>
      </p:sp>
    </p:spTree>
    <p:extLst>
      <p:ext uri="{BB962C8B-B14F-4D97-AF65-F5344CB8AC3E}">
        <p14:creationId xmlns:p14="http://schemas.microsoft.com/office/powerpoint/2010/main" val="368033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47D65-3554-42DF-B222-5B79106BF100}"/>
              </a:ext>
            </a:extLst>
          </p:cNvPr>
          <p:cNvSpPr>
            <a:spLocks noGrp="1"/>
          </p:cNvSpPr>
          <p:nvPr>
            <p:ph type="title"/>
          </p:nvPr>
        </p:nvSpPr>
        <p:spPr>
          <a:xfrm>
            <a:off x="97649" y="137224"/>
            <a:ext cx="11150600" cy="473226"/>
          </a:xfrm>
        </p:spPr>
        <p:txBody>
          <a:bodyPr/>
          <a:lstStyle/>
          <a:p>
            <a:r>
              <a:rPr lang="en-US" dirty="0"/>
              <a:t>Resources</a:t>
            </a:r>
          </a:p>
        </p:txBody>
      </p:sp>
      <p:sp>
        <p:nvSpPr>
          <p:cNvPr id="4" name="Rectangle 3">
            <a:extLst>
              <a:ext uri="{FF2B5EF4-FFF2-40B4-BE49-F238E27FC236}">
                <a16:creationId xmlns:a16="http://schemas.microsoft.com/office/drawing/2014/main" id="{0902F806-9094-4E6A-B4CF-AE85465B7FBE}"/>
              </a:ext>
            </a:extLst>
          </p:cNvPr>
          <p:cNvSpPr/>
          <p:nvPr/>
        </p:nvSpPr>
        <p:spPr>
          <a:xfrm>
            <a:off x="-359925" y="739302"/>
            <a:ext cx="10476689" cy="3046988"/>
          </a:xfrm>
          <a:prstGeom prst="rect">
            <a:avLst/>
          </a:prstGeom>
        </p:spPr>
        <p:txBody>
          <a:bodyPr wrap="square">
            <a:spAutoFit/>
          </a:bodyPr>
          <a:lstStyle/>
          <a:p>
            <a:pPr marR="0" lvl="0">
              <a:spcBef>
                <a:spcPts val="0"/>
              </a:spcBef>
              <a:spcAft>
                <a:spcPts val="0"/>
              </a:spcAft>
            </a:pPr>
            <a:r>
              <a:rPr lang="en-US" sz="1600" b="1" dirty="0">
                <a:solidFill>
                  <a:srgbClr val="ED7D31"/>
                </a:solidFill>
                <a:latin typeface="Calibri" panose="020F0502020204030204" pitchFamily="34" charset="0"/>
                <a:ea typeface="Times New Roman" panose="02020603050405020304" pitchFamily="18" charset="0"/>
              </a:rPr>
              <a:t>        T</a:t>
            </a:r>
            <a:r>
              <a:rPr lang="en-US" sz="1600" b="1" u="sng" dirty="0">
                <a:solidFill>
                  <a:srgbClr val="ED7D31"/>
                </a:solidFill>
                <a:latin typeface="Calibri" panose="020F0502020204030204" pitchFamily="34" charset="0"/>
                <a:ea typeface="Times New Roman" panose="02020603050405020304" pitchFamily="18" charset="0"/>
              </a:rPr>
              <a:t>raining:</a:t>
            </a:r>
            <a:endParaRPr lang="en-US" sz="1600" dirty="0">
              <a:solidFill>
                <a:srgbClr val="ED7D31"/>
              </a:solidFill>
              <a:latin typeface="Calibri" panose="020F0502020204030204" pitchFamily="34" charset="0"/>
              <a:ea typeface="Calibri" panose="020F0502020204030204" pitchFamily="34" charset="0"/>
            </a:endParaRPr>
          </a:p>
          <a:p>
            <a:pPr marL="457200" marR="0"/>
            <a:r>
              <a:rPr lang="en-US" sz="1600" u="sng" dirty="0">
                <a:solidFill>
                  <a:srgbClr val="0563C1"/>
                </a:solidFill>
                <a:latin typeface="Calibri" panose="020F0502020204030204" pitchFamily="34" charset="0"/>
                <a:ea typeface="Calibri" panose="020F0502020204030204" pitchFamily="34" charset="0"/>
                <a:hlinkClick r:id="rId2"/>
              </a:rPr>
              <a:t>https://devsecops.web.boeing.com/trainings.html </a:t>
            </a:r>
            <a:endParaRPr lang="en-US" sz="1600" u="sng" dirty="0">
              <a:solidFill>
                <a:srgbClr val="0563C1"/>
              </a:solidFill>
              <a:latin typeface="Calibri" panose="020F0502020204030204" pitchFamily="34" charset="0"/>
              <a:ea typeface="Calibri" panose="020F0502020204030204" pitchFamily="34" charset="0"/>
            </a:endParaRPr>
          </a:p>
          <a:p>
            <a:pPr marL="457200"/>
            <a:r>
              <a:rPr lang="en-US" sz="1600" u="sng" dirty="0">
                <a:solidFill>
                  <a:srgbClr val="0070C0"/>
                </a:solidFill>
                <a:latin typeface="Calibri" panose="020F0502020204030204" pitchFamily="34" charset="0"/>
                <a:ea typeface="Calibri" panose="020F0502020204030204" pitchFamily="34" charset="0"/>
                <a:hlinkClick r:id="rId3"/>
              </a:rPr>
              <a:t>https://insite.web.boeing.com/culture/viewMedia.do?mediaId=428840</a:t>
            </a:r>
            <a:endParaRPr lang="en-US" sz="1600" dirty="0">
              <a:latin typeface="Calibri" panose="020F0502020204030204" pitchFamily="34" charset="0"/>
              <a:ea typeface="Calibri" panose="020F0502020204030204" pitchFamily="34" charset="0"/>
            </a:endParaRPr>
          </a:p>
          <a:p>
            <a:pPr marL="457200" marR="0"/>
            <a:r>
              <a:rPr lang="en-US" sz="1600" u="sng" dirty="0">
                <a:solidFill>
                  <a:srgbClr val="0563C1"/>
                </a:solidFill>
                <a:latin typeface="Calibri" panose="020F0502020204030204" pitchFamily="34" charset="0"/>
                <a:ea typeface="Calibri" panose="020F0502020204030204" pitchFamily="34" charset="0"/>
              </a:rPr>
              <a:t>Insite: </a:t>
            </a:r>
            <a:r>
              <a:rPr lang="en-US" sz="1600" u="sng" dirty="0" err="1">
                <a:solidFill>
                  <a:srgbClr val="0563C1"/>
                </a:solidFill>
                <a:latin typeface="Calibri" panose="020F0502020204030204" pitchFamily="34" charset="0"/>
                <a:ea typeface="Calibri" panose="020F0502020204030204" pitchFamily="34" charset="0"/>
                <a:hlinkClick r:id="rId4"/>
              </a:rPr>
              <a:t>DevSecOps</a:t>
            </a:r>
            <a:r>
              <a:rPr lang="en-US" sz="1600" u="sng" dirty="0">
                <a:solidFill>
                  <a:srgbClr val="0563C1"/>
                </a:solidFill>
                <a:latin typeface="Calibri" panose="020F0502020204030204" pitchFamily="34" charset="0"/>
                <a:ea typeface="Calibri" panose="020F0502020204030204" pitchFamily="34" charset="0"/>
                <a:hlinkClick r:id="rId4"/>
              </a:rPr>
              <a:t> related video series</a:t>
            </a:r>
            <a:endParaRPr lang="en-US" sz="1600" dirty="0">
              <a:latin typeface="Calibri" panose="020F0502020204030204" pitchFamily="34" charset="0"/>
              <a:ea typeface="Calibri" panose="020F0502020204030204" pitchFamily="34" charset="0"/>
            </a:endParaRPr>
          </a:p>
          <a:p>
            <a:pPr marL="457200" marR="0"/>
            <a:r>
              <a:rPr lang="en-US" sz="1600" u="sng" dirty="0">
                <a:solidFill>
                  <a:srgbClr val="0563C1"/>
                </a:solidFill>
                <a:latin typeface="Calibri" panose="020F0502020204030204" pitchFamily="34" charset="0"/>
                <a:ea typeface="Calibri" panose="020F0502020204030204" pitchFamily="34" charset="0"/>
              </a:rPr>
              <a:t>Degreed: </a:t>
            </a:r>
            <a:r>
              <a:rPr lang="en-US" sz="1600" u="sng" dirty="0">
                <a:solidFill>
                  <a:srgbClr val="0563C1"/>
                </a:solidFill>
                <a:latin typeface="Calibri" panose="020F0502020204030204" pitchFamily="34" charset="0"/>
                <a:ea typeface="Calibri" panose="020F0502020204030204" pitchFamily="34" charset="0"/>
                <a:hlinkClick r:id="rId5"/>
              </a:rPr>
              <a:t>https://degreed.com/pathway/mpl66o5r9d/pathway</a:t>
            </a:r>
            <a:endParaRPr lang="en-US" sz="1600" dirty="0">
              <a:latin typeface="Calibri" panose="020F0502020204030204" pitchFamily="34" charset="0"/>
              <a:ea typeface="Calibri" panose="020F0502020204030204" pitchFamily="34" charset="0"/>
            </a:endParaRPr>
          </a:p>
          <a:p>
            <a:pPr marL="457200" marR="0"/>
            <a:r>
              <a:rPr lang="en-US" sz="1600" u="sng" dirty="0" err="1">
                <a:solidFill>
                  <a:srgbClr val="0563C1"/>
                </a:solidFill>
                <a:latin typeface="Calibri" panose="020F0502020204030204" pitchFamily="34" charset="0"/>
                <a:ea typeface="Calibri" panose="020F0502020204030204" pitchFamily="34" charset="0"/>
              </a:rPr>
              <a:t>Oreilly</a:t>
            </a:r>
            <a:r>
              <a:rPr lang="en-US" sz="1600" u="sng" dirty="0">
                <a:solidFill>
                  <a:srgbClr val="0563C1"/>
                </a:solidFill>
                <a:latin typeface="Calibri" panose="020F0502020204030204" pitchFamily="34" charset="0"/>
                <a:ea typeface="Calibri" panose="020F0502020204030204" pitchFamily="34" charset="0"/>
              </a:rPr>
              <a:t>: </a:t>
            </a:r>
            <a:r>
              <a:rPr lang="en-US" sz="1600" u="sng" dirty="0">
                <a:solidFill>
                  <a:srgbClr val="0563C1"/>
                </a:solidFill>
                <a:latin typeface="Calibri" panose="020F0502020204030204" pitchFamily="34" charset="0"/>
                <a:ea typeface="Calibri" panose="020F0502020204030204" pitchFamily="34" charset="0"/>
                <a:hlinkClick r:id="rId6"/>
              </a:rPr>
              <a:t>https://learning.oreilly.com/library/view/the-devops-handbook/9781457191381/</a:t>
            </a:r>
            <a:endParaRPr lang="en-US" sz="1600" dirty="0">
              <a:latin typeface="Calibri" panose="020F0502020204030204" pitchFamily="34" charset="0"/>
              <a:ea typeface="Calibri" panose="020F0502020204030204" pitchFamily="34" charset="0"/>
            </a:endParaRPr>
          </a:p>
          <a:p>
            <a:pPr marL="457200" marR="0">
              <a:spcBef>
                <a:spcPts val="0"/>
              </a:spcBef>
              <a:spcAft>
                <a:spcPts val="0"/>
              </a:spcAft>
            </a:pPr>
            <a:endParaRPr lang="en-US" sz="1600" dirty="0">
              <a:solidFill>
                <a:srgbClr val="002060"/>
              </a:solidFill>
              <a:latin typeface="Calibri" panose="020F0502020204030204" pitchFamily="34" charset="0"/>
            </a:endParaRPr>
          </a:p>
          <a:p>
            <a:pPr marL="457200" marR="0">
              <a:spcBef>
                <a:spcPts val="0"/>
              </a:spcBef>
              <a:spcAft>
                <a:spcPts val="0"/>
              </a:spcAft>
            </a:pPr>
            <a:r>
              <a:rPr lang="en-US" sz="1600" b="1" u="sng" dirty="0">
                <a:solidFill>
                  <a:srgbClr val="ED7D31"/>
                </a:solidFill>
                <a:latin typeface="Calibri" panose="020F0502020204030204" pitchFamily="34" charset="0"/>
              </a:rPr>
              <a:t>Support</a:t>
            </a:r>
          </a:p>
          <a:p>
            <a:pPr marL="457200" marR="0">
              <a:spcBef>
                <a:spcPts val="0"/>
              </a:spcBef>
              <a:spcAft>
                <a:spcPts val="0"/>
              </a:spcAft>
            </a:pPr>
            <a:r>
              <a:rPr lang="en-US" sz="1600" dirty="0">
                <a:solidFill>
                  <a:srgbClr val="002060"/>
                </a:solidFill>
                <a:latin typeface="Calibri" panose="020F0502020204030204" pitchFamily="34" charset="0"/>
                <a:ea typeface="Calibri" panose="020F0502020204030204" pitchFamily="34" charset="0"/>
              </a:rPr>
              <a:t>In case of any queries interested teams can register themselves through </a:t>
            </a:r>
            <a:r>
              <a:rPr lang="en-US" sz="1600" u="sng" dirty="0">
                <a:solidFill>
                  <a:srgbClr val="0070C0"/>
                </a:solidFill>
                <a:latin typeface="Calibri" panose="020F0502020204030204" pitchFamily="34" charset="0"/>
                <a:ea typeface="Calibri" panose="020F0502020204030204" pitchFamily="34" charset="0"/>
                <a:hlinkClick r:id="rId7"/>
              </a:rPr>
              <a:t>EMC</a:t>
            </a:r>
            <a:r>
              <a:rPr lang="en-US" sz="1600" u="sng" dirty="0">
                <a:solidFill>
                  <a:srgbClr val="0070C0"/>
                </a:solidFill>
                <a:latin typeface="Calibri" panose="020F0502020204030204" pitchFamily="34" charset="0"/>
                <a:ea typeface="Calibri" panose="020F0502020204030204" pitchFamily="34" charset="0"/>
              </a:rPr>
              <a:t> </a:t>
            </a:r>
            <a:r>
              <a:rPr lang="en-US" sz="1600" u="sng" dirty="0">
                <a:solidFill>
                  <a:srgbClr val="002060"/>
                </a:solidFill>
                <a:latin typeface="Calibri" panose="020F0502020204030204" pitchFamily="34" charset="0"/>
                <a:ea typeface="Calibri" panose="020F0502020204030204" pitchFamily="34" charset="0"/>
              </a:rPr>
              <a:t>(check for the session with the name “</a:t>
            </a:r>
            <a:r>
              <a:rPr lang="en-US" sz="1600" u="sng" dirty="0" err="1">
                <a:solidFill>
                  <a:srgbClr val="002060"/>
                </a:solidFill>
                <a:latin typeface="Calibri" panose="020F0502020204030204" pitchFamily="34" charset="0"/>
                <a:ea typeface="Calibri" panose="020F0502020204030204" pitchFamily="34" charset="0"/>
              </a:rPr>
              <a:t>DevSecOps</a:t>
            </a:r>
            <a:r>
              <a:rPr lang="en-US" sz="1600" u="sng" dirty="0">
                <a:solidFill>
                  <a:srgbClr val="002060"/>
                </a:solidFill>
                <a:latin typeface="Calibri" panose="020F0502020204030204" pitchFamily="34" charset="0"/>
                <a:ea typeface="Calibri" panose="020F0502020204030204" pitchFamily="34" charset="0"/>
              </a:rPr>
              <a:t> Office Hours (India)”).</a:t>
            </a:r>
            <a:endParaRPr lang="en-US" sz="1600" dirty="0">
              <a:latin typeface="Calibri" panose="020F0502020204030204" pitchFamily="34" charset="0"/>
              <a:ea typeface="Calibri" panose="020F0502020204030204" pitchFamily="34" charset="0"/>
            </a:endParaRPr>
          </a:p>
          <a:p>
            <a:pPr marL="457200" marR="0">
              <a:spcBef>
                <a:spcPts val="0"/>
              </a:spcBef>
              <a:spcAft>
                <a:spcPts val="0"/>
              </a:spcAft>
            </a:pPr>
            <a:r>
              <a:rPr lang="en-US" sz="1600" dirty="0">
                <a:solidFill>
                  <a:srgbClr val="002060"/>
                </a:solidFill>
                <a:latin typeface="Calibri" panose="020F0502020204030204" pitchFamily="34" charset="0"/>
                <a:ea typeface="Calibri" panose="020F0502020204030204" pitchFamily="34" charset="0"/>
              </a:rPr>
              <a:t>For Product Teams in US, </a:t>
            </a:r>
            <a:r>
              <a:rPr lang="en-US" sz="1600" u="sng" dirty="0">
                <a:solidFill>
                  <a:srgbClr val="0070C0"/>
                </a:solidFill>
                <a:latin typeface="Calibri" panose="020F0502020204030204" pitchFamily="34" charset="0"/>
                <a:ea typeface="Calibri" panose="020F0502020204030204" pitchFamily="34" charset="0"/>
                <a:hlinkClick r:id="rId8"/>
              </a:rPr>
              <a:t>Click </a:t>
            </a:r>
            <a:r>
              <a:rPr lang="en-US" sz="1600" u="sng" dirty="0">
                <a:solidFill>
                  <a:srgbClr val="000000"/>
                </a:solidFill>
                <a:latin typeface="Calibri" panose="020F0502020204030204" pitchFamily="34" charset="0"/>
                <a:ea typeface="Calibri" panose="020F0502020204030204" pitchFamily="34" charset="0"/>
                <a:hlinkClick r:id="rId8"/>
              </a:rPr>
              <a:t>Here </a:t>
            </a:r>
            <a:r>
              <a:rPr lang="en-US" sz="1600" u="sng" dirty="0">
                <a:solidFill>
                  <a:srgbClr val="002060"/>
                </a:solidFill>
                <a:latin typeface="Calibri" panose="020F0502020204030204" pitchFamily="34" charset="0"/>
                <a:ea typeface="Calibri" panose="020F0502020204030204" pitchFamily="34" charset="0"/>
              </a:rPr>
              <a:t>to block your slot </a:t>
            </a:r>
            <a:r>
              <a:rPr lang="en-US" sz="1600" dirty="0">
                <a:solidFill>
                  <a:srgbClr val="002060"/>
                </a:solidFill>
                <a:latin typeface="Calibri" panose="020F0502020204030204" pitchFamily="34" charset="0"/>
                <a:ea typeface="Calibri" panose="020F0502020204030204" pitchFamily="34" charset="0"/>
              </a:rPr>
              <a:t> </a:t>
            </a:r>
            <a:endParaRPr lang="en-US" sz="1600" dirty="0">
              <a:latin typeface="Calibri" panose="020F0502020204030204" pitchFamily="34" charset="0"/>
              <a:ea typeface="Calibri" panose="020F0502020204030204" pitchFamily="34" charset="0"/>
            </a:endParaRPr>
          </a:p>
          <a:p>
            <a:pPr marL="457200" marR="0">
              <a:spcBef>
                <a:spcPts val="0"/>
              </a:spcBef>
              <a:spcAft>
                <a:spcPts val="0"/>
              </a:spcAft>
            </a:pPr>
            <a:r>
              <a:rPr lang="en-US" sz="1600" dirty="0">
                <a:solidFill>
                  <a:srgbClr val="002060"/>
                </a:solidFill>
                <a:latin typeface="Calibri" panose="020F0502020204030204" pitchFamily="34" charset="0"/>
                <a:ea typeface="Calibri" panose="020F0502020204030204" pitchFamily="34" charset="0"/>
              </a:rPr>
              <a:t>For Product Teams in India, </a:t>
            </a:r>
            <a:r>
              <a:rPr lang="en-US" sz="1600" u="sng" dirty="0">
                <a:solidFill>
                  <a:srgbClr val="0070C0"/>
                </a:solidFill>
                <a:latin typeface="Calibri" panose="020F0502020204030204" pitchFamily="34" charset="0"/>
                <a:ea typeface="Calibri" panose="020F0502020204030204" pitchFamily="34" charset="0"/>
                <a:hlinkClick r:id="rId7"/>
              </a:rPr>
              <a:t>Click</a:t>
            </a:r>
            <a:r>
              <a:rPr lang="en-US" sz="1600" u="sng" dirty="0">
                <a:solidFill>
                  <a:srgbClr val="000000"/>
                </a:solidFill>
                <a:latin typeface="Calibri" panose="020F0502020204030204" pitchFamily="34" charset="0"/>
                <a:ea typeface="Calibri" panose="020F0502020204030204" pitchFamily="34" charset="0"/>
                <a:hlinkClick r:id="rId7"/>
              </a:rPr>
              <a:t> Here </a:t>
            </a:r>
            <a:r>
              <a:rPr lang="en-US" sz="1600" u="sng" dirty="0">
                <a:solidFill>
                  <a:srgbClr val="002060"/>
                </a:solidFill>
                <a:latin typeface="Calibri" panose="020F0502020204030204" pitchFamily="34" charset="0"/>
                <a:ea typeface="Calibri" panose="020F0502020204030204" pitchFamily="34" charset="0"/>
              </a:rPr>
              <a:t>to block your slot </a:t>
            </a:r>
            <a:r>
              <a:rPr lang="en-US" sz="1600" dirty="0">
                <a:solidFill>
                  <a:srgbClr val="002060"/>
                </a:solidFill>
                <a:latin typeface="Calibri" panose="020F0502020204030204" pitchFamily="34" charset="0"/>
                <a:ea typeface="Calibri" panose="020F0502020204030204" pitchFamily="34" charset="0"/>
              </a:rPr>
              <a:t> </a:t>
            </a:r>
            <a:endParaRPr lang="en-US" sz="1600" dirty="0">
              <a:latin typeface="Calibri" panose="020F0502020204030204" pitchFamily="34" charset="0"/>
              <a:ea typeface="Calibri" panose="020F0502020204030204" pitchFamily="34" charset="0"/>
            </a:endParaRPr>
          </a:p>
        </p:txBody>
      </p:sp>
      <p:graphicFrame>
        <p:nvGraphicFramePr>
          <p:cNvPr id="5" name="Table 4">
            <a:extLst>
              <a:ext uri="{FF2B5EF4-FFF2-40B4-BE49-F238E27FC236}">
                <a16:creationId xmlns:a16="http://schemas.microsoft.com/office/drawing/2014/main" id="{D9758905-C7AC-412C-8FEB-3CC94D34AFD3}"/>
              </a:ext>
            </a:extLst>
          </p:cNvPr>
          <p:cNvGraphicFramePr>
            <a:graphicFrameLocks noGrp="1"/>
          </p:cNvGraphicFramePr>
          <p:nvPr>
            <p:extLst>
              <p:ext uri="{D42A27DB-BD31-4B8C-83A1-F6EECF244321}">
                <p14:modId xmlns:p14="http://schemas.microsoft.com/office/powerpoint/2010/main" val="3065111939"/>
              </p:ext>
            </p:extLst>
          </p:nvPr>
        </p:nvGraphicFramePr>
        <p:xfrm>
          <a:off x="233837" y="3866504"/>
          <a:ext cx="10573593" cy="2715693"/>
        </p:xfrm>
        <a:graphic>
          <a:graphicData uri="http://schemas.openxmlformats.org/drawingml/2006/table">
            <a:tbl>
              <a:tblPr firstRow="1" firstCol="1" bandRow="1">
                <a:tableStyleId>{5C22544A-7EE6-4342-B048-85BDC9FD1C3A}</a:tableStyleId>
              </a:tblPr>
              <a:tblGrid>
                <a:gridCol w="1943611">
                  <a:extLst>
                    <a:ext uri="{9D8B030D-6E8A-4147-A177-3AD203B41FA5}">
                      <a16:colId xmlns:a16="http://schemas.microsoft.com/office/drawing/2014/main" val="807063744"/>
                    </a:ext>
                  </a:extLst>
                </a:gridCol>
                <a:gridCol w="5213806">
                  <a:extLst>
                    <a:ext uri="{9D8B030D-6E8A-4147-A177-3AD203B41FA5}">
                      <a16:colId xmlns:a16="http://schemas.microsoft.com/office/drawing/2014/main" val="1882489943"/>
                    </a:ext>
                  </a:extLst>
                </a:gridCol>
                <a:gridCol w="3416176">
                  <a:extLst>
                    <a:ext uri="{9D8B030D-6E8A-4147-A177-3AD203B41FA5}">
                      <a16:colId xmlns:a16="http://schemas.microsoft.com/office/drawing/2014/main" val="3173231289"/>
                    </a:ext>
                  </a:extLst>
                </a:gridCol>
              </a:tblGrid>
              <a:tr h="181694">
                <a:tc>
                  <a:txBody>
                    <a:bodyPr/>
                    <a:lstStyle/>
                    <a:p>
                      <a:pPr marL="0" marR="0">
                        <a:spcBef>
                          <a:spcPts val="0"/>
                        </a:spcBef>
                        <a:spcAft>
                          <a:spcPts val="0"/>
                        </a:spcAft>
                      </a:pPr>
                      <a:r>
                        <a:rPr lang="en-US" sz="800">
                          <a:effectLst/>
                        </a:rPr>
                        <a:t>DSO Support Systems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Description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URL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167678034"/>
                  </a:ext>
                </a:extLst>
              </a:tr>
              <a:tr h="239124">
                <a:tc>
                  <a:txBody>
                    <a:bodyPr/>
                    <a:lstStyle/>
                    <a:p>
                      <a:pPr marL="0" marR="0">
                        <a:spcBef>
                          <a:spcPts val="0"/>
                        </a:spcBef>
                        <a:spcAft>
                          <a:spcPts val="0"/>
                        </a:spcAft>
                      </a:pPr>
                      <a:r>
                        <a:rPr lang="en-US" sz="800">
                          <a:effectLst/>
                        </a:rPr>
                        <a:t>ATOMS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Platform to onboard to some of the commonly used tools like </a:t>
                      </a:r>
                      <a:r>
                        <a:rPr lang="en-US" sz="800" dirty="0" err="1">
                          <a:effectLst/>
                        </a:rPr>
                        <a:t>Coverity</a:t>
                      </a:r>
                      <a:r>
                        <a:rPr lang="en-US" sz="800" dirty="0">
                          <a:effectLst/>
                        </a:rPr>
                        <a:t>, </a:t>
                      </a:r>
                      <a:r>
                        <a:rPr lang="en-US" sz="800" dirty="0" err="1">
                          <a:effectLst/>
                        </a:rPr>
                        <a:t>Netsparker</a:t>
                      </a:r>
                      <a:r>
                        <a:rPr lang="en-US" sz="800" dirty="0">
                          <a:effectLst/>
                        </a:rPr>
                        <a:t>, SonarQube</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9"/>
                        </a:rPr>
                        <a:t>https://atoms.web.boeing.com/home</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800875544"/>
                  </a:ext>
                </a:extLst>
              </a:tr>
              <a:tr h="324997">
                <a:tc>
                  <a:txBody>
                    <a:bodyPr/>
                    <a:lstStyle/>
                    <a:p>
                      <a:pPr marL="0" marR="0">
                        <a:spcBef>
                          <a:spcPts val="0"/>
                        </a:spcBef>
                        <a:spcAft>
                          <a:spcPts val="0"/>
                        </a:spcAft>
                      </a:pPr>
                      <a:r>
                        <a:rPr lang="en-US" sz="800">
                          <a:effectLst/>
                        </a:rPr>
                        <a:t>ATOMS-CI</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Saves your team time by generating an automated continuous integration pipeline and integrating different tools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0"/>
                        </a:rPr>
                        <a:t>https://atoms-ci.web.boeing.com/ci</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67674782"/>
                  </a:ext>
                </a:extLst>
              </a:tr>
              <a:tr h="181694">
                <a:tc>
                  <a:txBody>
                    <a:bodyPr/>
                    <a:lstStyle/>
                    <a:p>
                      <a:pPr marL="0" marR="0">
                        <a:spcBef>
                          <a:spcPts val="0"/>
                        </a:spcBef>
                        <a:spcAft>
                          <a:spcPts val="0"/>
                        </a:spcAft>
                      </a:pPr>
                      <a:r>
                        <a:rPr lang="en-US" sz="800">
                          <a:effectLst/>
                        </a:rPr>
                        <a:t>DevSecOps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Official DevSecOps website</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1"/>
                        </a:rPr>
                        <a:t>https://devsecops.web.boeing.com/index.html</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3066780032"/>
                  </a:ext>
                </a:extLst>
              </a:tr>
              <a:tr h="239124">
                <a:tc>
                  <a:txBody>
                    <a:bodyPr/>
                    <a:lstStyle/>
                    <a:p>
                      <a:pPr marL="0" marR="0">
                        <a:spcBef>
                          <a:spcPts val="0"/>
                        </a:spcBef>
                        <a:spcAft>
                          <a:spcPts val="0"/>
                        </a:spcAft>
                      </a:pPr>
                      <a:r>
                        <a:rPr lang="en-US" sz="800">
                          <a:effectLst/>
                        </a:rPr>
                        <a:t>Boeing Application Security - Docs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Official Infosec website</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2"/>
                        </a:rPr>
                        <a:t>https://dev-sec-docs.web.boeing.com</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4294007904"/>
                  </a:ext>
                </a:extLst>
              </a:tr>
              <a:tr h="239124">
                <a:tc>
                  <a:txBody>
                    <a:bodyPr/>
                    <a:lstStyle/>
                    <a:p>
                      <a:pPr marL="0" marR="0">
                        <a:spcBef>
                          <a:spcPts val="0"/>
                        </a:spcBef>
                        <a:spcAft>
                          <a:spcPts val="0"/>
                        </a:spcAft>
                      </a:pPr>
                      <a:r>
                        <a:rPr lang="en-US" sz="800">
                          <a:effectLst/>
                        </a:rPr>
                        <a:t>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Monitoring tool documentation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3"/>
                        </a:rPr>
                        <a:t>https://itms.pages.boeing.com/wiki/appdynamics/</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383795686"/>
                  </a:ext>
                </a:extLst>
              </a:tr>
              <a:tr h="239124">
                <a:tc>
                  <a:txBody>
                    <a:bodyPr/>
                    <a:lstStyle/>
                    <a:p>
                      <a:pPr marL="0" marR="0">
                        <a:spcBef>
                          <a:spcPts val="0"/>
                        </a:spcBef>
                        <a:spcAft>
                          <a:spcPts val="0"/>
                        </a:spcAft>
                      </a:pPr>
                      <a:r>
                        <a:rPr lang="en-US" sz="800">
                          <a:effectLst/>
                        </a:rPr>
                        <a:t>Enablement kit</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Architecture Checklist to improve maturity </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4"/>
                        </a:rPr>
                        <a:t>https://devsecops.web.boeing.com/assessment/enablementKit.html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2500512"/>
                  </a:ext>
                </a:extLst>
              </a:tr>
              <a:tr h="239124">
                <a:tc>
                  <a:txBody>
                    <a:bodyPr/>
                    <a:lstStyle/>
                    <a:p>
                      <a:pPr marL="0" marR="0">
                        <a:spcBef>
                          <a:spcPts val="0"/>
                        </a:spcBef>
                        <a:spcAft>
                          <a:spcPts val="0"/>
                        </a:spcAft>
                      </a:pPr>
                      <a:r>
                        <a:rPr lang="en-US" sz="800">
                          <a:effectLst/>
                        </a:rPr>
                        <a:t>DSO Mattermost channel</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channel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5"/>
                        </a:rPr>
                        <a:t>https://mattermost.web.boeing.com/dso/channels/town-square </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572966063"/>
                  </a:ext>
                </a:extLst>
              </a:tr>
              <a:tr h="181694">
                <a:tc>
                  <a:txBody>
                    <a:bodyPr/>
                    <a:lstStyle/>
                    <a:p>
                      <a:pPr marL="0" marR="0">
                        <a:spcBef>
                          <a:spcPts val="0"/>
                        </a:spcBef>
                        <a:spcAft>
                          <a:spcPts val="0"/>
                        </a:spcAft>
                      </a:pPr>
                      <a:r>
                        <a:rPr lang="en-US" sz="800">
                          <a:effectLst/>
                        </a:rPr>
                        <a:t>DSO Consultation</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Connect with the experts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6"/>
                        </a:rPr>
                        <a:t>DL DSO Consulting</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2032067331"/>
                  </a:ext>
                </a:extLst>
              </a:tr>
              <a:tr h="324997">
                <a:tc>
                  <a:txBody>
                    <a:bodyPr/>
                    <a:lstStyle/>
                    <a:p>
                      <a:pPr marL="0" marR="0">
                        <a:spcBef>
                          <a:spcPts val="0"/>
                        </a:spcBef>
                        <a:spcAft>
                          <a:spcPts val="0"/>
                        </a:spcAft>
                      </a:pPr>
                      <a:r>
                        <a:rPr lang="en-US" sz="800">
                          <a:effectLst/>
                        </a:rPr>
                        <a:t>DSO COE InSite Group</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a:effectLst/>
                        </a:rPr>
                        <a:t>Join this group for any questions/updates</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a:effectLst/>
                          <a:hlinkClick r:id="rId17"/>
                        </a:rPr>
                        <a:t>https://insite.web.boeing.com/culture/viewGroup.do?groupId=168061</a:t>
                      </a:r>
                      <a:endParaRPr lang="en-US" sz="80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707814212"/>
                  </a:ext>
                </a:extLst>
              </a:tr>
              <a:tr h="324997">
                <a:tc>
                  <a:txBody>
                    <a:bodyPr/>
                    <a:lstStyle/>
                    <a:p>
                      <a:pPr marL="0" marR="0">
                        <a:spcBef>
                          <a:spcPts val="0"/>
                        </a:spcBef>
                        <a:spcAft>
                          <a:spcPts val="0"/>
                        </a:spcAft>
                      </a:pPr>
                      <a:r>
                        <a:rPr lang="en-US" sz="800">
                          <a:effectLst/>
                        </a:rPr>
                        <a:t>DevSecOps Video Library</a:t>
                      </a:r>
                      <a:endParaRPr lang="en-US" sz="80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dirty="0">
                          <a:effectLst/>
                        </a:rPr>
                        <a:t>Videos on different implementation</a:t>
                      </a:r>
                      <a:endParaRPr lang="en-US" sz="800" dirty="0">
                        <a:effectLst/>
                        <a:latin typeface="Times New Roman" panose="02020603050405020304" pitchFamily="18" charset="0"/>
                        <a:ea typeface="Calibri" panose="020F0502020204030204" pitchFamily="34" charset="0"/>
                      </a:endParaRPr>
                    </a:p>
                  </a:txBody>
                  <a:tcPr marL="16331" marR="16331" marT="16331" marB="16331"/>
                </a:tc>
                <a:tc>
                  <a:txBody>
                    <a:bodyPr/>
                    <a:lstStyle/>
                    <a:p>
                      <a:pPr marL="0" marR="0">
                        <a:spcBef>
                          <a:spcPts val="0"/>
                        </a:spcBef>
                        <a:spcAft>
                          <a:spcPts val="0"/>
                        </a:spcAft>
                      </a:pPr>
                      <a:r>
                        <a:rPr lang="en-US" sz="800" u="sng" dirty="0">
                          <a:effectLst/>
                          <a:hlinkClick r:id="rId18"/>
                        </a:rPr>
                        <a:t>https://insite.web.boeing.com/culture/displayGroupMedia.do?groupId=168061</a:t>
                      </a:r>
                      <a:r>
                        <a:rPr lang="en-US" sz="800" dirty="0">
                          <a:effectLst/>
                        </a:rPr>
                        <a:t> </a:t>
                      </a:r>
                      <a:endParaRPr lang="en-US" sz="800" dirty="0">
                        <a:effectLst/>
                        <a:latin typeface="Times New Roman" panose="02020603050405020304" pitchFamily="18" charset="0"/>
                        <a:ea typeface="Calibri" panose="020F0502020204030204" pitchFamily="34" charset="0"/>
                      </a:endParaRPr>
                    </a:p>
                  </a:txBody>
                  <a:tcPr marL="16331" marR="16331" marT="16331" marB="16331"/>
                </a:tc>
                <a:extLst>
                  <a:ext uri="{0D108BD9-81ED-4DB2-BD59-A6C34878D82A}">
                    <a16:rowId xmlns:a16="http://schemas.microsoft.com/office/drawing/2014/main" val="1539703474"/>
                  </a:ext>
                </a:extLst>
              </a:tr>
            </a:tbl>
          </a:graphicData>
        </a:graphic>
      </p:graphicFrame>
    </p:spTree>
    <p:extLst>
      <p:ext uri="{BB962C8B-B14F-4D97-AF65-F5344CB8AC3E}">
        <p14:creationId xmlns:p14="http://schemas.microsoft.com/office/powerpoint/2010/main" val="3678799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
</p:tagLst>
</file>

<file path=ppt/tags/tag100.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01.xml><?xml version="1.0" encoding="utf-8"?>
<p:tagLst xmlns:a="http://schemas.openxmlformats.org/drawingml/2006/main" xmlns:r="http://schemas.openxmlformats.org/officeDocument/2006/relationships" xmlns:p="http://schemas.openxmlformats.org/presentationml/2006/main">
  <p:tag name="SHAPENAME" val="5. Source"/>
</p:tagLst>
</file>

<file path=ppt/tags/tag10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SHAPENAME" val="5. Source"/>
</p:tagLst>
</file>

<file path=ppt/tags/tag10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0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SHAPENAME" val="5. Source"/>
</p:tagLst>
</file>

<file path=ppt/tags/tag11.xml><?xml version="1.0" encoding="utf-8"?>
<p:tagLst xmlns:a="http://schemas.openxmlformats.org/drawingml/2006/main" xmlns:r="http://schemas.openxmlformats.org/officeDocument/2006/relationships" xmlns:p="http://schemas.openxmlformats.org/presentationml/2006/main">
  <p:tag name="ANGLE" val="5"/>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1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13.xml><?xml version="1.0" encoding="utf-8"?>
<p:tagLst xmlns:a="http://schemas.openxmlformats.org/drawingml/2006/main" xmlns:r="http://schemas.openxmlformats.org/officeDocument/2006/relationships" xmlns:p="http://schemas.openxmlformats.org/presentationml/2006/main">
  <p:tag name="SHAPENAME" val="3. Subtitle"/>
</p:tagLst>
</file>

<file path=ppt/tags/tag114.xml><?xml version="1.0" encoding="utf-8"?>
<p:tagLst xmlns:a="http://schemas.openxmlformats.org/drawingml/2006/main" xmlns:r="http://schemas.openxmlformats.org/officeDocument/2006/relationships" xmlns:p="http://schemas.openxmlformats.org/presentationml/2006/main">
  <p:tag name="SHAPENAME" val="5. Source"/>
</p:tagLst>
</file>

<file path=ppt/tags/tag11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16.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7.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1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19.xml><?xml version="1.0" encoding="utf-8"?>
<p:tagLst xmlns:a="http://schemas.openxmlformats.org/drawingml/2006/main" xmlns:r="http://schemas.openxmlformats.org/officeDocument/2006/relationships" xmlns:p="http://schemas.openxmlformats.org/presentationml/2006/main">
  <p:tag name="SHAPENAME" val="5. Source"/>
</p:tagLst>
</file>

<file path=ppt/tags/tag12.xml><?xml version="1.0" encoding="utf-8"?>
<p:tagLst xmlns:a="http://schemas.openxmlformats.org/drawingml/2006/main" xmlns:r="http://schemas.openxmlformats.org/officeDocument/2006/relationships" xmlns:p="http://schemas.openxmlformats.org/presentationml/2006/main">
  <p:tag name="ANGLE" val="5"/>
</p:tagLst>
</file>

<file path=ppt/tags/tag12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1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1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26.xml><?xml version="1.0" encoding="utf-8"?>
<p:tagLst xmlns:a="http://schemas.openxmlformats.org/drawingml/2006/main" xmlns:r="http://schemas.openxmlformats.org/officeDocument/2006/relationships" xmlns:p="http://schemas.openxmlformats.org/presentationml/2006/main">
  <p:tag name="SHAPENAME" val="5. Source"/>
</p:tagLst>
</file>

<file path=ppt/tags/tag1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13.xml><?xml version="1.0" encoding="utf-8"?>
<p:tagLst xmlns:a="http://schemas.openxmlformats.org/drawingml/2006/main" xmlns:r="http://schemas.openxmlformats.org/officeDocument/2006/relationships" xmlns:p="http://schemas.openxmlformats.org/presentationml/2006/main">
  <p:tag name="ANGLE" val="4"/>
</p:tagLst>
</file>

<file path=ppt/tags/tag14.xml><?xml version="1.0" encoding="utf-8"?>
<p:tagLst xmlns:a="http://schemas.openxmlformats.org/drawingml/2006/main" xmlns:r="http://schemas.openxmlformats.org/officeDocument/2006/relationships" xmlns:p="http://schemas.openxmlformats.org/presentationml/2006/main">
  <p:tag name="ANGLE" val="4"/>
</p:tagLst>
</file>

<file path=ppt/tags/tag15.xml><?xml version="1.0" encoding="utf-8"?>
<p:tagLst xmlns:a="http://schemas.openxmlformats.org/drawingml/2006/main" xmlns:r="http://schemas.openxmlformats.org/officeDocument/2006/relationships" xmlns:p="http://schemas.openxmlformats.org/presentationml/2006/main">
  <p:tag name="ANGLE" val="3"/>
</p:tagLst>
</file>

<file path=ppt/tags/tag16.xml><?xml version="1.0" encoding="utf-8"?>
<p:tagLst xmlns:a="http://schemas.openxmlformats.org/drawingml/2006/main" xmlns:r="http://schemas.openxmlformats.org/officeDocument/2006/relationships" xmlns:p="http://schemas.openxmlformats.org/presentationml/2006/main">
  <p:tag name="ANGLE" val="3"/>
</p:tagLst>
</file>

<file path=ppt/tags/tag17.xml><?xml version="1.0" encoding="utf-8"?>
<p:tagLst xmlns:a="http://schemas.openxmlformats.org/drawingml/2006/main" xmlns:r="http://schemas.openxmlformats.org/officeDocument/2006/relationships" xmlns:p="http://schemas.openxmlformats.org/presentationml/2006/main">
  <p:tag name="ANGLE" val="2"/>
</p:tagLst>
</file>

<file path=ppt/tags/tag18.xml><?xml version="1.0" encoding="utf-8"?>
<p:tagLst xmlns:a="http://schemas.openxmlformats.org/drawingml/2006/main" xmlns:r="http://schemas.openxmlformats.org/officeDocument/2006/relationships" xmlns:p="http://schemas.openxmlformats.org/presentationml/2006/main">
  <p:tag name="ANGLE" val="2"/>
</p:tagLst>
</file>

<file path=ppt/tags/tag19.xml><?xml version="1.0" encoding="utf-8"?>
<p:tagLst xmlns:a="http://schemas.openxmlformats.org/drawingml/2006/main" xmlns:r="http://schemas.openxmlformats.org/officeDocument/2006/relationships" xmlns:p="http://schemas.openxmlformats.org/presentationml/2006/main">
  <p:tag name="ANGLE" val="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xcgoWEzLgA0_64VDvMxGGg"/>
</p:tagLst>
</file>

<file path=ppt/tags/tag20.xml><?xml version="1.0" encoding="utf-8"?>
<p:tagLst xmlns:a="http://schemas.openxmlformats.org/drawingml/2006/main" xmlns:r="http://schemas.openxmlformats.org/officeDocument/2006/relationships" xmlns:p="http://schemas.openxmlformats.org/presentationml/2006/main">
  <p:tag name="ANGLE"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4.oZbb0sXNdu8BCibsgsUw"/>
</p:tagLst>
</file>

<file path=ppt/tags/tag2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24.xml><?xml version="1.0" encoding="utf-8"?>
<p:tagLst xmlns:a="http://schemas.openxmlformats.org/drawingml/2006/main" xmlns:r="http://schemas.openxmlformats.org/officeDocument/2006/relationships" xmlns:p="http://schemas.openxmlformats.org/presentationml/2006/main">
  <p:tag name="SHAPENAME" val="3. Subtitle"/>
</p:tagLst>
</file>

<file path=ppt/tags/tag2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6.xml><?xml version="1.0" encoding="utf-8"?>
<p:tagLst xmlns:a="http://schemas.openxmlformats.org/drawingml/2006/main" xmlns:r="http://schemas.openxmlformats.org/officeDocument/2006/relationships" xmlns:p="http://schemas.openxmlformats.org/presentationml/2006/main">
  <p:tag name="SHAPENAME" val="5. Source"/>
</p:tagLst>
</file>

<file path=ppt/tags/tag2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Wz9_f.d6YGbJCbK0.Pg2_A"/>
</p:tagLst>
</file>

<file path=ppt/tags/tag3.xml><?xml version="1.0" encoding="utf-8"?>
<p:tagLst xmlns:a="http://schemas.openxmlformats.org/drawingml/2006/main" xmlns:r="http://schemas.openxmlformats.org/officeDocument/2006/relationships" xmlns:p="http://schemas.openxmlformats.org/presentationml/2006/main">
  <p:tag name="SHAPENAME" val="4. Footnote"/>
</p:tagLst>
</file>

<file path=ppt/tags/tag30.xml><?xml version="1.0" encoding="utf-8"?>
<p:tagLst xmlns:a="http://schemas.openxmlformats.org/drawingml/2006/main" xmlns:r="http://schemas.openxmlformats.org/officeDocument/2006/relationships" xmlns:p="http://schemas.openxmlformats.org/presentationml/2006/main">
  <p:tag name="SHAPENAME" val="Documenttype"/>
</p:tagLst>
</file>

<file path=ppt/tags/tag31.xml><?xml version="1.0" encoding="utf-8"?>
<p:tagLst xmlns:a="http://schemas.openxmlformats.org/drawingml/2006/main" xmlns:r="http://schemas.openxmlformats.org/officeDocument/2006/relationships" xmlns:p="http://schemas.openxmlformats.org/presentationml/2006/main">
  <p:tag name="SHAPENAME" val="Subtitle"/>
</p:tagLst>
</file>

<file path=ppt/tags/tag32.xml><?xml version="1.0" encoding="utf-8"?>
<p:tagLst xmlns:a="http://schemas.openxmlformats.org/drawingml/2006/main" xmlns:r="http://schemas.openxmlformats.org/officeDocument/2006/relationships" xmlns:p="http://schemas.openxmlformats.org/presentationml/2006/main">
  <p:tag name="SHAPENAME" val="Titl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Z96ctUUqJsGDCugslwBCg"/>
</p:tagLst>
</file>

<file path=ppt/tags/tag3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8.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AvhTnprpZIIVVQCOTQtpLw"/>
</p:tagLst>
</file>

<file path=ppt/tags/tag4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2.xml><?xml version="1.0" encoding="utf-8"?>
<p:tagLst xmlns:a="http://schemas.openxmlformats.org/drawingml/2006/main" xmlns:r="http://schemas.openxmlformats.org/officeDocument/2006/relationships" xmlns:p="http://schemas.openxmlformats.org/presentationml/2006/main">
  <p:tag name="SHAPENAME" val="5. Source"/>
</p:tagLst>
</file>

<file path=ppt/tags/tag43.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4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4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8.xml><?xml version="1.0" encoding="utf-8"?>
<p:tagLst xmlns:a="http://schemas.openxmlformats.org/drawingml/2006/main" xmlns:r="http://schemas.openxmlformats.org/officeDocument/2006/relationships" xmlns:p="http://schemas.openxmlformats.org/presentationml/2006/main">
  <p:tag name="SHAPENAME" val="5. Source"/>
</p:tagLst>
</file>

<file path=ppt/tags/tag49.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xml><?xml version="1.0" encoding="utf-8"?>
<p:tagLst xmlns:a="http://schemas.openxmlformats.org/drawingml/2006/main" xmlns:r="http://schemas.openxmlformats.org/officeDocument/2006/relationships" xmlns:p="http://schemas.openxmlformats.org/presentationml/2006/main">
  <p:tag name="NAME" val="ACET"/>
</p:tagLst>
</file>

<file path=ppt/tags/tag50.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NrcAbB4u0quRffFN3bn3Xw"/>
</p:tagLst>
</file>

<file path=ppt/tags/tag5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4.xml><?xml version="1.0" encoding="utf-8"?>
<p:tagLst xmlns:a="http://schemas.openxmlformats.org/drawingml/2006/main" xmlns:r="http://schemas.openxmlformats.org/officeDocument/2006/relationships" xmlns:p="http://schemas.openxmlformats.org/presentationml/2006/main">
  <p:tag name="SHAPENAME" val="3. Subtitle"/>
</p:tagLst>
</file>

<file path=ppt/tags/tag55.xml><?xml version="1.0" encoding="utf-8"?>
<p:tagLst xmlns:a="http://schemas.openxmlformats.org/drawingml/2006/main" xmlns:r="http://schemas.openxmlformats.org/officeDocument/2006/relationships" xmlns:p="http://schemas.openxmlformats.org/presentationml/2006/main">
  <p:tag name="SHAPENAME" val="5. Source"/>
</p:tagLst>
</file>

<file path=ppt/tags/tag5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5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YG_9mniplMrafceMpP.Qwg"/>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1.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62.xml><?xml version="1.0" encoding="utf-8"?>
<p:tagLst xmlns:a="http://schemas.openxmlformats.org/drawingml/2006/main" xmlns:r="http://schemas.openxmlformats.org/officeDocument/2006/relationships" xmlns:p="http://schemas.openxmlformats.org/presentationml/2006/main">
  <p:tag name="SHAPENAME" val="3. Subtitle"/>
</p:tagLst>
</file>

<file path=ppt/tags/tag63.xml><?xml version="1.0" encoding="utf-8"?>
<p:tagLst xmlns:a="http://schemas.openxmlformats.org/drawingml/2006/main" xmlns:r="http://schemas.openxmlformats.org/officeDocument/2006/relationships" xmlns:p="http://schemas.openxmlformats.org/presentationml/2006/main">
  <p:tag name="SHAPENAME" val="5. Source"/>
</p:tagLst>
</file>

<file path=ppt/tags/tag64.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bEQ8aI7AKzsdxigcAG3ZA"/>
</p:tagLst>
</file>

<file path=ppt/tags/tag68.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69.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SHAPENAME" val="3. Subtitle"/>
</p:tagLst>
</file>

<file path=ppt/tags/tag71.xml><?xml version="1.0" encoding="utf-8"?>
<p:tagLst xmlns:a="http://schemas.openxmlformats.org/drawingml/2006/main" xmlns:r="http://schemas.openxmlformats.org/officeDocument/2006/relationships" xmlns:p="http://schemas.openxmlformats.org/presentationml/2006/main">
  <p:tag name="SHAPENAME" val="5. Source"/>
</p:tagLst>
</file>

<file path=ppt/tags/tag72.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73.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BLvs1S2qnQw1aA01IUaglg"/>
</p:tagLst>
</file>

<file path=ppt/tags/tag76.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77.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78.xml><?xml version="1.0" encoding="utf-8"?>
<p:tagLst xmlns:a="http://schemas.openxmlformats.org/drawingml/2006/main" xmlns:r="http://schemas.openxmlformats.org/officeDocument/2006/relationships" xmlns:p="http://schemas.openxmlformats.org/presentationml/2006/main">
  <p:tag name="SHAPENAME" val="3. Subtitle"/>
</p:tagLst>
</file>

<file path=ppt/tags/tag79.xml><?xml version="1.0" encoding="utf-8"?>
<p:tagLst xmlns:a="http://schemas.openxmlformats.org/drawingml/2006/main" xmlns:r="http://schemas.openxmlformats.org/officeDocument/2006/relationships" xmlns:p="http://schemas.openxmlformats.org/presentationml/2006/main">
  <p:tag name="SHAPENAME" val="5. Sourc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1.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qUyDlDqWonv3hoAx.p9Rsw"/>
</p:tagLst>
</file>

<file path=ppt/tags/tag84.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8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86.xml><?xml version="1.0" encoding="utf-8"?>
<p:tagLst xmlns:a="http://schemas.openxmlformats.org/drawingml/2006/main" xmlns:r="http://schemas.openxmlformats.org/officeDocument/2006/relationships" xmlns:p="http://schemas.openxmlformats.org/presentationml/2006/main">
  <p:tag name="SHAPENAME" val="3. Subtitle"/>
</p:tagLst>
</file>

<file path=ppt/tags/tag87.xml><?xml version="1.0" encoding="utf-8"?>
<p:tagLst xmlns:a="http://schemas.openxmlformats.org/drawingml/2006/main" xmlns:r="http://schemas.openxmlformats.org/officeDocument/2006/relationships" xmlns:p="http://schemas.openxmlformats.org/presentationml/2006/main">
  <p:tag name="SHAPENAME" val="5. Source"/>
</p:tagLst>
</file>

<file path=ppt/tags/tag88.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89.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xml><?xml version="1.0" encoding="utf-8"?>
<p:tagLst xmlns:a="http://schemas.openxmlformats.org/drawingml/2006/main" xmlns:r="http://schemas.openxmlformats.org/officeDocument/2006/relationships" xmlns:p="http://schemas.openxmlformats.org/presentationml/2006/main">
  <p:tag name="NAME" val="Moon"/>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o9xgrPArEB1mEiMOhB5KGA"/>
</p:tagLst>
</file>

<file path=ppt/tags/tag92.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9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94.xml><?xml version="1.0" encoding="utf-8"?>
<p:tagLst xmlns:a="http://schemas.openxmlformats.org/drawingml/2006/main" xmlns:r="http://schemas.openxmlformats.org/officeDocument/2006/relationships" xmlns:p="http://schemas.openxmlformats.org/presentationml/2006/main">
  <p:tag name="SHAPENAME" val="3. Subtitle"/>
</p:tagLst>
</file>

<file path=ppt/tags/tag95.xml><?xml version="1.0" encoding="utf-8"?>
<p:tagLst xmlns:a="http://schemas.openxmlformats.org/drawingml/2006/main" xmlns:r="http://schemas.openxmlformats.org/officeDocument/2006/relationships" xmlns:p="http://schemas.openxmlformats.org/presentationml/2006/main">
  <p:tag name="SHAPENAME" val="5. Source"/>
</p:tagLst>
</file>

<file path=ppt/tags/tag96.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9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xNguF4Gw2mJIhuiFXm5tKQ"/>
</p:tagLst>
</file>

<file path=ppt/theme/theme1.xml><?xml version="1.0" encoding="utf-8"?>
<a:theme xmlns:a="http://schemas.openxmlformats.org/drawingml/2006/main" name="1_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2.xml><?xml version="1.0" encoding="utf-8"?>
<a:theme xmlns:a="http://schemas.openxmlformats.org/drawingml/2006/main" name="1_White">
  <a:themeElements>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fontScheme name="Custom">
      <a:majorFont>
        <a:latin typeface="Arial"/>
        <a:ea typeface=""/>
        <a:cs typeface=""/>
      </a:majorFont>
      <a:minorFont>
        <a:latin typeface="Arial"/>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 cap="sq">
          <a:noFill/>
          <a:miter lim="800000"/>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300"/>
          </a:spcBef>
          <a:spcAft>
            <a:spcPts val="300"/>
          </a:spcAft>
          <a:defRPr sz="1600" dirty="0" err="1">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cap="flat">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ln w="6350">
          <a:noFill/>
          <a:miter lim="800000"/>
        </a:ln>
      </a:spPr>
      <a:bodyPr vert="horz" wrap="square" lIns="0" tIns="0" rIns="0" bIns="0" rtlCol="0">
        <a:noAutofit/>
      </a:bodyPr>
      <a:lstStyle>
        <a:defPPr algn="l">
          <a:spcBef>
            <a:spcPts val="300"/>
          </a:spcBef>
          <a:spcAft>
            <a:spcPts val="300"/>
          </a:spcAft>
          <a:buNone/>
          <a:defRPr sz="1600" dirty="0" smtClean="0"/>
        </a:defPPr>
      </a:lstStyle>
    </a:txDef>
  </a:objectDefaults>
  <a:extraClrSchemeLst>
    <a:extraClrScheme>
      <a:clrScheme name="Scheme1">
        <a:dk1>
          <a:srgbClr val="000000"/>
        </a:dk1>
        <a:lt1>
          <a:srgbClr val="FFFFFF"/>
        </a:lt1>
        <a:dk2>
          <a:srgbClr val="FFFFFF"/>
        </a:dk2>
        <a:lt2>
          <a:srgbClr val="FFFFFF"/>
        </a:lt2>
        <a:accent1>
          <a:srgbClr val="0039A6"/>
        </a:accent1>
        <a:accent2>
          <a:srgbClr val="0096DB"/>
        </a:accent2>
        <a:accent3>
          <a:srgbClr val="0096DB"/>
        </a:accent3>
        <a:accent4>
          <a:srgbClr val="77B800"/>
        </a:accent4>
        <a:accent5>
          <a:srgbClr val="580F8B"/>
        </a:accent5>
        <a:accent6>
          <a:srgbClr val="FFA200"/>
        </a:accent6>
        <a:hlink>
          <a:srgbClr val="0000FF"/>
        </a:hlink>
        <a:folHlink>
          <a:srgbClr val="800080"/>
        </a:folHlink>
      </a:clrScheme>
    </a:extraClrScheme>
  </a:extraClrSchemeLst>
  <a:custClrLst>
    <a:custClr name="Dark Gray">
      <a:srgbClr val="4D4D4D"/>
    </a:custClr>
    <a:custClr name="Mid Gray">
      <a:srgbClr val="7F7F7F"/>
    </a:custClr>
    <a:custClr name="Light Gray">
      <a:srgbClr val="B3B3B3"/>
    </a:custClr>
    <a:custClr name="Super Light Gray">
      <a:srgbClr val="D0D0D0"/>
    </a:custClr>
    <a:custClr name="Pale Gray">
      <a:srgbClr val="E6E6E6"/>
    </a:custClr>
  </a:custClrLst>
  <a:extLst>
    <a:ext uri="{05A4C25C-085E-4340-85A3-A5531E510DB2}">
      <thm15:themeFamily xmlns:thm15="http://schemas.microsoft.com/office/thememl/2012/main" name="9522CN_OFF.potx" id="{CDAD63ED-85B0-44BA-8B54-8A0CE672CB50}" vid="{C250968A-D2EE-46A3-AC48-C65E176B11D6}"/>
    </a:ext>
  </a:extLst>
</a:theme>
</file>

<file path=ppt/theme/theme3.xml><?xml version="1.0" encoding="utf-8"?>
<a:theme xmlns:a="http://schemas.openxmlformats.org/drawingml/2006/main" name="EO&amp;T Slide Master">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394A59"/>
    </a:custClr>
    <a:custClr name="PANTONE 431">
      <a:srgbClr val="5F6A72"/>
    </a:custClr>
    <a:custClr name="PANTONE 429">
      <a:srgbClr val="A5ACB0"/>
    </a:custClr>
    <a:custClr name="PANTONE CG1">
      <a:srgbClr val="E2E1DD"/>
    </a:custClr>
    <a:custClr name="Process Magenta">
      <a:srgbClr val="CC3366"/>
    </a:custClr>
    <a:custClr name="PANTONE 4975">
      <a:srgbClr val="462324"/>
    </a:custClr>
    <a:custClr name="PANTONE 201">
      <a:srgbClr val="9E1B32"/>
    </a:custClr>
    <a:custClr name="PANTONE 185">
      <a:srgbClr val="E70033"/>
    </a:custClr>
    <a:custClr name="PANTONE 1665">
      <a:srgbClr val="E24912"/>
    </a:custClr>
    <a:custClr name="PANTONE 137">
      <a:srgbClr val="FFA200"/>
    </a:custClr>
    <a:custClr name="PANTONE 108">
      <a:srgbClr val="F6DA14"/>
    </a:custClr>
    <a:custClr name="PANTONE 1215">
      <a:srgbClr val="FBDE81"/>
    </a:custClr>
    <a:custClr name="PANTONE 7499">
      <a:srgbClr val="EEE8C5"/>
    </a:custClr>
    <a:custClr name="PANTONE 553">
      <a:srgbClr val="214232"/>
    </a:custClr>
    <a:custClr name="PANTONE 376">
      <a:srgbClr val="77B800"/>
    </a:custClr>
    <a:custClr name="PANTONE 373">
      <a:srgbClr val="CFEA8B"/>
    </a:custClr>
    <a:custClr name="PANTONE 328">
      <a:srgbClr val="007165"/>
    </a:custClr>
    <a:custClr name="PANTONE 309">
      <a:srgbClr val="003D4D"/>
    </a:custClr>
    <a:custClr name="PANTONE 3135">
      <a:srgbClr val="0091B5"/>
    </a:custClr>
    <a:custClr name="PANTONE 7457">
      <a:srgbClr val="BADCE6"/>
    </a:custClr>
    <a:custClr name="PANTONE 289">
      <a:srgbClr val="002144"/>
    </a:custClr>
    <a:custClr name="PANTONE 2925">
      <a:srgbClr val="0096DB"/>
    </a:custClr>
    <a:custClr name="PANTONE 283">
      <a:srgbClr val="97C5EB"/>
    </a:custClr>
    <a:custClr name="PANTONE 2597">
      <a:srgbClr val="580F8B"/>
    </a:custClr>
  </a:custClr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DD916514DBCE43A7BCB05C4F272DDA" ma:contentTypeVersion="1" ma:contentTypeDescription="Create a new document." ma:contentTypeScope="" ma:versionID="dccf5012829a92ec4f707f83e327a4dd">
  <xsd:schema xmlns:xsd="http://www.w3.org/2001/XMLSchema" xmlns:xs="http://www.w3.org/2001/XMLSchema" xmlns:p="http://schemas.microsoft.com/office/2006/metadata/properties" xmlns:ns2="e5f5a6fe-4a1b-4af0-bdf3-973ca2ac5c9b" targetNamespace="http://schemas.microsoft.com/office/2006/metadata/properties" ma:root="true" ma:fieldsID="9de14cfc8f2e987b84a6cb75e1dd3bd3" ns2:_="">
    <xsd:import namespace="e5f5a6fe-4a1b-4af0-bdf3-973ca2ac5c9b"/>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f5a6fe-4a1b-4af0-bdf3-973ca2ac5c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e5f5a6fe-4a1b-4af0-bdf3-973ca2ac5c9b">
      <UserInfo>
        <DisplayName>Shew (US), Kenneth C</DisplayName>
        <AccountId>131</AccountId>
        <AccountType/>
      </UserInfo>
      <UserInfo>
        <DisplayName>Mondal, Jayanta</DisplayName>
        <AccountId>386</AccountId>
        <AccountType/>
      </UserInfo>
      <UserInfo>
        <DisplayName>Kaggallu, Naga Harsha</DisplayName>
        <AccountId>53</AccountId>
        <AccountType/>
      </UserInfo>
      <UserInfo>
        <DisplayName>Chetty, Poornima</DisplayName>
        <AccountId>19</AccountId>
        <AccountType/>
      </UserInfo>
      <UserInfo>
        <DisplayName>Wellington (US), Donald R</DisplayName>
        <AccountId>151</AccountId>
        <AccountType/>
      </UserInfo>
      <UserInfo>
        <DisplayName>Sankar, Santhana</DisplayName>
        <AccountId>384</AccountId>
        <AccountType/>
      </UserInfo>
      <UserInfo>
        <DisplayName>Karimpanakkal, Pramithi R</DisplayName>
        <AccountId>132</AccountId>
        <AccountType/>
      </UserInfo>
      <UserInfo>
        <DisplayName>Valiyarayil, Siby</DisplayName>
        <AccountId>379</AccountId>
        <AccountType/>
      </UserInfo>
      <UserInfo>
        <DisplayName>Chougule, Priyanka Dhanpal</DisplayName>
        <AccountId>389</AccountId>
        <AccountType/>
      </UserInfo>
      <UserInfo>
        <DisplayName>Mishra, Sushil</DisplayName>
        <AccountId>98</AccountId>
        <AccountType/>
      </UserInfo>
      <UserInfo>
        <DisplayName>Tirukkoylur Sekhar, Karthik</DisplayName>
        <AccountId>320</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77FAD1-A139-434C-A27B-1C024F70E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f5a6fe-4a1b-4af0-bdf3-973ca2ac5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B39F72-E109-4DC6-8649-D2A538E61541}">
  <ds:schemaRefs>
    <ds:schemaRef ds:uri="http://schemas.openxmlformats.org/package/2006/metadata/core-properties"/>
    <ds:schemaRef ds:uri="http://schemas.microsoft.com/office/infopath/2007/PartnerControls"/>
    <ds:schemaRef ds:uri="http://schemas.microsoft.com/office/2006/documentManagement/types"/>
    <ds:schemaRef ds:uri="e5f5a6fe-4a1b-4af0-bdf3-973ca2ac5c9b"/>
    <ds:schemaRef ds:uri="http://purl.org/dc/terms/"/>
    <ds:schemaRef ds:uri="http://purl.org/dc/dcmitype/"/>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AF09412-24D7-4F10-8E82-FC9CF48FEB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5964</TotalTime>
  <Words>716</Words>
  <Application>Microsoft Office PowerPoint</Application>
  <PresentationFormat>Widescreen</PresentationFormat>
  <Paragraphs>137</Paragraphs>
  <Slides>13</Slides>
  <Notes>3</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27" baseType="lpstr">
      <vt:lpstr>MS PGothic</vt:lpstr>
      <vt:lpstr>-apple-system</vt:lpstr>
      <vt:lpstr>Arial</vt:lpstr>
      <vt:lpstr>Calibri</vt:lpstr>
      <vt:lpstr>Courier New</vt:lpstr>
      <vt:lpstr>Georgia</vt:lpstr>
      <vt:lpstr>Segoe UI</vt:lpstr>
      <vt:lpstr>Symbol</vt:lpstr>
      <vt:lpstr>Times New Roman</vt:lpstr>
      <vt:lpstr>Wingdings</vt:lpstr>
      <vt:lpstr>1_EO&amp;T Slide Master</vt:lpstr>
      <vt:lpstr>1_White</vt:lpstr>
      <vt:lpstr>EO&amp;T Slide Master</vt:lpstr>
      <vt:lpstr>think-cell Slide</vt:lpstr>
      <vt:lpstr>DevSecOps &amp; Automation- 2023</vt:lpstr>
      <vt:lpstr>DevSecOps 2023</vt:lpstr>
      <vt:lpstr>DevSecOps Maturity </vt:lpstr>
      <vt:lpstr>Why Implement DevSecOps?</vt:lpstr>
      <vt:lpstr>Process</vt:lpstr>
      <vt:lpstr>Success Stories</vt:lpstr>
      <vt:lpstr>Progress</vt:lpstr>
      <vt:lpstr>Look Ahead</vt:lpstr>
      <vt:lpstr>Resources</vt:lpstr>
      <vt:lpstr>Automation Status - 2023</vt:lpstr>
      <vt:lpstr>Look Ahead</vt:lpstr>
      <vt:lpstr>Team</vt:lpstr>
      <vt:lpstr>Thank You</vt:lpstr>
    </vt:vector>
  </TitlesOfParts>
  <Company>The Boeing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Adoption Strategy  Working Deck</dc:title>
  <dc:creator>Dey, Sohini</dc:creator>
  <cp:lastModifiedBy>Singh, Abhishek</cp:lastModifiedBy>
  <cp:revision>355</cp:revision>
  <dcterms:created xsi:type="dcterms:W3CDTF">2022-04-18T05:47:46Z</dcterms:created>
  <dcterms:modified xsi:type="dcterms:W3CDTF">2023-05-05T10:14:33Z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0x010100F4DD916514DBCE43A7BCB05C4F272DDA</vt:lpwstr>
  </property>
</Properties>
</file>