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EF6F-57DB-4D3A-9F8F-641E3D074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D7E9D-3608-4068-A04D-E0722FF7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860B1-431E-4BB1-8ACA-6E5CC5F9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69DB-48B7-472A-B161-47E1A213589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7A67-1482-402B-A57B-6433E4C9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90EAB-25ED-45D4-B085-E311091E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C42-E7A6-4DC8-8F5A-FE30E907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4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6321-65F0-4B07-BF6E-BB25E340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32026-BCF0-41D9-BDFF-9250B6869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5B39-0FF1-4D3E-A042-E6C5E2DE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69DB-48B7-472A-B161-47E1A213589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9CC45-5919-4787-AACE-19119493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66F1-0B0D-4839-A522-7C8F1A1D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C42-E7A6-4DC8-8F5A-FE30E907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D88F-0D85-4675-A0E3-1F0A64AA0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733C2-A724-4F45-8FF7-0CEC43DD7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EFD14-6350-4CCD-99BA-B175DE6D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69DB-48B7-472A-B161-47E1A213589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3DAD-8013-477E-9FC0-919D0CA9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0E8DE-0460-40BA-BBD9-15A5EBAF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C42-E7A6-4DC8-8F5A-FE30E907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1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B6DB-0F3C-490A-8DEB-EB940C16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2029-1C37-4F00-ABE9-C3EC6CD00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F4012-4B79-45C7-8011-80431B74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69DB-48B7-472A-B161-47E1A213589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4899D-0C70-4840-A34B-A51E7E09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627E7-D4D4-4C02-AA2C-5B2F463D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C42-E7A6-4DC8-8F5A-FE30E907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D511-05A4-4F58-A5EA-FBC8E952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880E4-3559-44BC-8800-F5CD8B44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02744-4836-485E-B697-BEC0B2F5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69DB-48B7-472A-B161-47E1A213589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1A88A-1C4B-432B-9645-978F6421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F6618-388E-4D2F-A45F-16A84D2A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C42-E7A6-4DC8-8F5A-FE30E907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0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0F00-B784-4B13-BBED-EC386B3C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6AA20-C56D-4C24-BFCA-18723CA20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2D7BF-3451-402B-B3B4-812A100FC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43414-35FD-4A1B-A484-9070BB3C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69DB-48B7-472A-B161-47E1A213589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129CF-2F5A-4AB0-8498-3771963D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884DC-75DF-48B5-BFCA-44DCEDD9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C42-E7A6-4DC8-8F5A-FE30E907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1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E6D1-A397-4331-B46E-FF9C5561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8B16A-94E7-4DEC-93B3-2081D112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7F8FF-6379-487F-A13F-A6C16224A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EB07B-AAE2-4EB1-A18E-8912DEFBD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A88E1F-4F45-4D95-A8D2-59664723B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E514A-F500-4622-A737-B5DD150F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69DB-48B7-472A-B161-47E1A213589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FCF56-1997-47E1-B05C-502001C3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ACB0A-DB18-4CB9-AB29-87549E48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C42-E7A6-4DC8-8F5A-FE30E907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FFDF-548A-448A-91F6-8707E06C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2FCEB-E012-4E58-9435-3CB58968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69DB-48B7-472A-B161-47E1A213589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DB589-3EA7-4A8A-9BEF-1F0AE835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80155-3C8C-44F5-9549-F0B46E18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C42-E7A6-4DC8-8F5A-FE30E907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02C83-B306-44F6-A025-9129342C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69DB-48B7-472A-B161-47E1A213589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16CEB-7774-4F3B-A05D-E6A41B5B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AA936-5519-453F-A966-7A314FF6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C42-E7A6-4DC8-8F5A-FE30E907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9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51FE-2F37-4C54-B3BA-661E8C74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E1B6-2443-4FE4-9509-4719439B4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5861E-85C8-4B8F-B0DE-0BE60FE77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AB05B-1EF7-498E-A811-4BDBF186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69DB-48B7-472A-B161-47E1A213589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DF7B-92CF-47EC-B7EB-4A53F24F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E524C-121D-493E-893D-5B89F32D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C42-E7A6-4DC8-8F5A-FE30E907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933C-AAC5-4526-9792-53EC44C8D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B4680-A8D3-4361-B3A6-5355EDE19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560F0-5AA3-4F0A-AEDB-2FEEBBE48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660CE-38F0-423D-A6B7-6DDA0729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69DB-48B7-472A-B161-47E1A213589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2AFCD-D771-4035-BDFA-58B9A2F7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9814E-83C6-4F30-9B70-32F0FA50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C42-E7A6-4DC8-8F5A-FE30E907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4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3E41C-C0ED-41D4-9526-DA181FD7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7998C-A66A-485C-9C94-72008C615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8A5B7-5710-41F6-B515-2E6278C82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69DB-48B7-472A-B161-47E1A213589B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7B39C-9783-4CD9-9C5C-159412766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E21A-9A06-4505-A34B-AD763F39A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3C42-E7A6-4DC8-8F5A-FE30E907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0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48321E9-3C29-4E7B-9B65-5478CC10DA0D}"/>
              </a:ext>
            </a:extLst>
          </p:cNvPr>
          <p:cNvGrpSpPr/>
          <p:nvPr/>
        </p:nvGrpSpPr>
        <p:grpSpPr>
          <a:xfrm>
            <a:off x="1038684" y="1065684"/>
            <a:ext cx="2778711" cy="1506194"/>
            <a:chOff x="2601157" y="509036"/>
            <a:chExt cx="2778711" cy="150619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F46DEA3-A5D7-4E29-981B-F9867E34B784}"/>
                </a:ext>
              </a:extLst>
            </p:cNvPr>
            <p:cNvSpPr/>
            <p:nvPr/>
          </p:nvSpPr>
          <p:spPr>
            <a:xfrm>
              <a:off x="2601157" y="509036"/>
              <a:ext cx="2778711" cy="15061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ADO</a:t>
              </a:r>
            </a:p>
            <a:p>
              <a:pPr algn="ctr"/>
              <a:endParaRPr lang="en-US" sz="3000" dirty="0"/>
            </a:p>
            <a:p>
              <a:pPr algn="ctr"/>
              <a:endParaRPr lang="en-US" sz="30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8A7A4F-F10D-4047-A28B-7FCFA677CE64}"/>
                </a:ext>
              </a:extLst>
            </p:cNvPr>
            <p:cNvSpPr txBox="1"/>
            <p:nvPr/>
          </p:nvSpPr>
          <p:spPr>
            <a:xfrm>
              <a:off x="2775011" y="1308350"/>
              <a:ext cx="24310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Repo- Git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797DA13-5ACF-4D34-BAC3-89FB9DEFDA41}"/>
              </a:ext>
            </a:extLst>
          </p:cNvPr>
          <p:cNvGrpSpPr/>
          <p:nvPr/>
        </p:nvGrpSpPr>
        <p:grpSpPr>
          <a:xfrm>
            <a:off x="4706644" y="2180403"/>
            <a:ext cx="2778711" cy="2176794"/>
            <a:chOff x="4706644" y="2180403"/>
            <a:chExt cx="2778711" cy="2176794"/>
          </a:xfrm>
        </p:grpSpPr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BD8D0C17-80E2-44DD-82EA-E76F00EE2A15}"/>
                </a:ext>
              </a:extLst>
            </p:cNvPr>
            <p:cNvSpPr/>
            <p:nvPr/>
          </p:nvSpPr>
          <p:spPr>
            <a:xfrm>
              <a:off x="4706644" y="2180403"/>
              <a:ext cx="2778711" cy="2176794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Dev Server</a:t>
              </a:r>
            </a:p>
            <a:p>
              <a:pPr algn="ctr"/>
              <a:endParaRPr lang="en-US" sz="3000" dirty="0"/>
            </a:p>
            <a:p>
              <a:pPr algn="ctr"/>
              <a:endParaRPr lang="en-US" sz="3000" dirty="0"/>
            </a:p>
            <a:p>
              <a:pPr algn="ctr"/>
              <a:endParaRPr lang="en-US" sz="3000" dirty="0"/>
            </a:p>
            <a:p>
              <a:pPr algn="ctr"/>
              <a:endParaRPr lang="en-US" sz="3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D5D1A-6ECC-4E77-BC41-0A0D36EAC815}"/>
                </a:ext>
              </a:extLst>
            </p:cNvPr>
            <p:cNvSpPr txBox="1"/>
            <p:nvPr/>
          </p:nvSpPr>
          <p:spPr>
            <a:xfrm>
              <a:off x="4880499" y="2967335"/>
              <a:ext cx="243100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MANUAL Build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FTCS Code build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MIST Code build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D8CFCC-7333-4E60-A32A-7339C82A2A67}"/>
              </a:ext>
            </a:extLst>
          </p:cNvPr>
          <p:cNvGrpSpPr/>
          <p:nvPr/>
        </p:nvGrpSpPr>
        <p:grpSpPr>
          <a:xfrm>
            <a:off x="1038685" y="3638132"/>
            <a:ext cx="2778711" cy="2176794"/>
            <a:chOff x="1038687" y="3974496"/>
            <a:chExt cx="2778711" cy="2176794"/>
          </a:xfrm>
        </p:grpSpPr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45027259-A13A-4716-ABFD-5407881F7068}"/>
                </a:ext>
              </a:extLst>
            </p:cNvPr>
            <p:cNvSpPr/>
            <p:nvPr/>
          </p:nvSpPr>
          <p:spPr>
            <a:xfrm>
              <a:off x="1038687" y="3974496"/>
              <a:ext cx="2778711" cy="2176794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Dev Server</a:t>
              </a:r>
            </a:p>
            <a:p>
              <a:pPr algn="ctr"/>
              <a:endParaRPr lang="en-US" sz="3000" dirty="0"/>
            </a:p>
            <a:p>
              <a:pPr algn="ctr"/>
              <a:endParaRPr lang="en-US" sz="3000" dirty="0"/>
            </a:p>
            <a:p>
              <a:pPr algn="ctr"/>
              <a:endParaRPr lang="en-US" sz="3000" dirty="0"/>
            </a:p>
            <a:p>
              <a:pPr algn="ctr"/>
              <a:endParaRPr lang="en-US" sz="30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1F7152-9B3A-4907-AAE5-B44F786F3DC3}"/>
                </a:ext>
              </a:extLst>
            </p:cNvPr>
            <p:cNvSpPr/>
            <p:nvPr/>
          </p:nvSpPr>
          <p:spPr>
            <a:xfrm>
              <a:off x="1411549" y="4783104"/>
              <a:ext cx="2032986" cy="11377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PROPERTY FILES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LIBRARIES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Build Scripts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Certificates</a:t>
              </a:r>
            </a:p>
          </p:txBody>
        </p:sp>
      </p:grp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CD3241B-38EA-4492-A74E-DCC6C1C5A868}"/>
              </a:ext>
            </a:extLst>
          </p:cNvPr>
          <p:cNvCxnSpPr>
            <a:cxnSpLocks/>
            <a:stCxn id="9" idx="4"/>
            <a:endCxn id="36" idx="3"/>
          </p:cNvCxnSpPr>
          <p:nvPr/>
        </p:nvCxnSpPr>
        <p:spPr>
          <a:xfrm flipV="1">
            <a:off x="3817396" y="4357197"/>
            <a:ext cx="2278604" cy="369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2E39162-36AC-4A64-B6A9-F13EE7933F35}"/>
              </a:ext>
            </a:extLst>
          </p:cNvPr>
          <p:cNvCxnSpPr>
            <a:cxnSpLocks/>
            <a:stCxn id="2" idx="3"/>
            <a:endCxn id="36" idx="1"/>
          </p:cNvCxnSpPr>
          <p:nvPr/>
        </p:nvCxnSpPr>
        <p:spPr>
          <a:xfrm>
            <a:off x="3817395" y="1818781"/>
            <a:ext cx="2278605" cy="361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9CB8C2-C7CA-4D34-8226-F6A13AC8E8DF}"/>
              </a:ext>
            </a:extLst>
          </p:cNvPr>
          <p:cNvCxnSpPr>
            <a:stCxn id="36" idx="4"/>
            <a:endCxn id="12" idx="2"/>
          </p:cNvCxnSpPr>
          <p:nvPr/>
        </p:nvCxnSpPr>
        <p:spPr>
          <a:xfrm>
            <a:off x="7485355" y="3268800"/>
            <a:ext cx="821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A5D1F1-9F85-49FD-A2BC-54686486074B}"/>
              </a:ext>
            </a:extLst>
          </p:cNvPr>
          <p:cNvGrpSpPr/>
          <p:nvPr/>
        </p:nvGrpSpPr>
        <p:grpSpPr>
          <a:xfrm>
            <a:off x="8306540" y="2180403"/>
            <a:ext cx="2778711" cy="2176794"/>
            <a:chOff x="8306540" y="2180403"/>
            <a:chExt cx="2778711" cy="2176794"/>
          </a:xfrm>
        </p:grpSpPr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500738EC-8064-4391-B3A0-FA7D0F6B019A}"/>
                </a:ext>
              </a:extLst>
            </p:cNvPr>
            <p:cNvSpPr/>
            <p:nvPr/>
          </p:nvSpPr>
          <p:spPr>
            <a:xfrm>
              <a:off x="8306540" y="2180403"/>
              <a:ext cx="2778711" cy="2176794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Dev Server</a:t>
              </a:r>
            </a:p>
            <a:p>
              <a:pPr algn="ctr"/>
              <a:endParaRPr lang="en-US" sz="3000" dirty="0"/>
            </a:p>
            <a:p>
              <a:pPr algn="ctr"/>
              <a:endParaRPr lang="en-US" sz="3000" dirty="0"/>
            </a:p>
            <a:p>
              <a:pPr algn="ctr"/>
              <a:endParaRPr lang="en-US" sz="3000" dirty="0"/>
            </a:p>
            <a:p>
              <a:pPr algn="ctr"/>
              <a:endParaRPr lang="en-US" sz="3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55D143-655B-44E7-87EE-73ECEBA11870}"/>
                </a:ext>
              </a:extLst>
            </p:cNvPr>
            <p:cNvSpPr txBox="1"/>
            <p:nvPr/>
          </p:nvSpPr>
          <p:spPr>
            <a:xfrm>
              <a:off x="8480394" y="3268800"/>
              <a:ext cx="243100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Deliverables/ Artifacts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12A996-D3A5-4CDB-9285-7E4949DDDE92}"/>
              </a:ext>
            </a:extLst>
          </p:cNvPr>
          <p:cNvCxnSpPr>
            <a:cxnSpLocks/>
          </p:cNvCxnSpPr>
          <p:nvPr/>
        </p:nvCxnSpPr>
        <p:spPr>
          <a:xfrm>
            <a:off x="4092606" y="230819"/>
            <a:ext cx="0" cy="5743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B21F3E-DCD7-472D-BEF4-FC6CA0773628}"/>
              </a:ext>
            </a:extLst>
          </p:cNvPr>
          <p:cNvCxnSpPr>
            <a:cxnSpLocks/>
          </p:cNvCxnSpPr>
          <p:nvPr/>
        </p:nvCxnSpPr>
        <p:spPr>
          <a:xfrm>
            <a:off x="7895947" y="230819"/>
            <a:ext cx="0" cy="5743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4E1134-E29C-4CEF-ADFE-D80C067D5718}"/>
              </a:ext>
            </a:extLst>
          </p:cNvPr>
          <p:cNvCxnSpPr/>
          <p:nvPr/>
        </p:nvCxnSpPr>
        <p:spPr>
          <a:xfrm>
            <a:off x="506027" y="683581"/>
            <a:ext cx="11132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574AE4-8E70-4CB8-B26B-B7054A87A3AA}"/>
              </a:ext>
            </a:extLst>
          </p:cNvPr>
          <p:cNvSpPr txBox="1"/>
          <p:nvPr/>
        </p:nvSpPr>
        <p:spPr>
          <a:xfrm>
            <a:off x="1212538" y="230819"/>
            <a:ext cx="236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16E66E-30DA-413C-A4A6-DC6CE19A8151}"/>
              </a:ext>
            </a:extLst>
          </p:cNvPr>
          <p:cNvSpPr txBox="1"/>
          <p:nvPr/>
        </p:nvSpPr>
        <p:spPr>
          <a:xfrm>
            <a:off x="4913419" y="218528"/>
            <a:ext cx="236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46AB1F-11E6-44CC-A3D9-FBECFC8AA11C}"/>
              </a:ext>
            </a:extLst>
          </p:cNvPr>
          <p:cNvSpPr txBox="1"/>
          <p:nvPr/>
        </p:nvSpPr>
        <p:spPr>
          <a:xfrm>
            <a:off x="8513315" y="218528"/>
            <a:ext cx="236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14F112-A076-42F4-82D5-92348CA4F310}"/>
              </a:ext>
            </a:extLst>
          </p:cNvPr>
          <p:cNvSpPr/>
          <p:nvPr/>
        </p:nvSpPr>
        <p:spPr>
          <a:xfrm>
            <a:off x="0" y="1358283"/>
            <a:ext cx="665816" cy="45941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VSM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A31136-3155-4E94-8240-B24AF583CDE3}"/>
              </a:ext>
            </a:extLst>
          </p:cNvPr>
          <p:cNvSpPr txBox="1"/>
          <p:nvPr/>
        </p:nvSpPr>
        <p:spPr>
          <a:xfrm>
            <a:off x="4403324" y="905594"/>
            <a:ext cx="3217402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NNVA</a:t>
            </a:r>
            <a:r>
              <a:rPr lang="en-US" baseline="30000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: ~4 hours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EB5A11-0D4C-4E89-A075-280C764DF194}"/>
              </a:ext>
            </a:extLst>
          </p:cNvPr>
          <p:cNvSpPr txBox="1"/>
          <p:nvPr/>
        </p:nvSpPr>
        <p:spPr>
          <a:xfrm>
            <a:off x="8087194" y="881018"/>
            <a:ext cx="3217402" cy="92333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NVA</a:t>
            </a:r>
            <a:r>
              <a:rPr lang="en-US" baseline="30000" dirty="0"/>
              <a:t>**</a:t>
            </a:r>
            <a:r>
              <a:rPr lang="en-US" dirty="0">
                <a:solidFill>
                  <a:schemeClr val="bg1"/>
                </a:solidFill>
              </a:rPr>
              <a:t>: ~2 hours</a:t>
            </a:r>
          </a:p>
          <a:p>
            <a:pPr algn="ctr"/>
            <a:r>
              <a:rPr lang="en-US" dirty="0"/>
              <a:t>Waste</a:t>
            </a:r>
            <a:r>
              <a:rPr lang="en-US" dirty="0">
                <a:solidFill>
                  <a:schemeClr val="bg1"/>
                </a:solidFill>
              </a:rPr>
              <a:t>: Unmodified code being built and deployed.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0FADDF-0DD9-422A-9E46-40B16CB86AC8}"/>
              </a:ext>
            </a:extLst>
          </p:cNvPr>
          <p:cNvSpPr txBox="1"/>
          <p:nvPr/>
        </p:nvSpPr>
        <p:spPr>
          <a:xfrm>
            <a:off x="7895947" y="4726529"/>
            <a:ext cx="374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- Both FTCS and MIST application has to be built and deployed even though there a change in only one of the application.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31C088D2-DEC9-4C1B-9004-D39437BBE407}"/>
              </a:ext>
            </a:extLst>
          </p:cNvPr>
          <p:cNvSpPr/>
          <p:nvPr/>
        </p:nvSpPr>
        <p:spPr>
          <a:xfrm>
            <a:off x="1038683" y="6172109"/>
            <a:ext cx="10265893" cy="51812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Dependency on development server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87B07-046C-45C3-8B6E-55EE546E633A}"/>
              </a:ext>
            </a:extLst>
          </p:cNvPr>
          <p:cNvSpPr txBox="1"/>
          <p:nvPr/>
        </p:nvSpPr>
        <p:spPr>
          <a:xfrm>
            <a:off x="5758417" y="510263"/>
            <a:ext cx="21491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NNVA-&gt; Necessary but non-value adding 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63DF16-64B4-438E-9ACF-D817B752239E}"/>
              </a:ext>
            </a:extLst>
          </p:cNvPr>
          <p:cNvSpPr txBox="1"/>
          <p:nvPr/>
        </p:nvSpPr>
        <p:spPr>
          <a:xfrm>
            <a:off x="9846746" y="510263"/>
            <a:ext cx="1649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** NVA-&gt; Non-Value Adding time</a:t>
            </a:r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C9EDE274-C5B0-494F-A7B0-96D409AB3E5D}"/>
              </a:ext>
            </a:extLst>
          </p:cNvPr>
          <p:cNvSpPr/>
          <p:nvPr/>
        </p:nvSpPr>
        <p:spPr>
          <a:xfrm>
            <a:off x="6731716" y="933568"/>
            <a:ext cx="1152585" cy="691515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KAIZEN</a:t>
            </a:r>
          </a:p>
        </p:txBody>
      </p:sp>
      <p:sp>
        <p:nvSpPr>
          <p:cNvPr id="34" name="Explosion: 8 Points 33">
            <a:extLst>
              <a:ext uri="{FF2B5EF4-FFF2-40B4-BE49-F238E27FC236}">
                <a16:creationId xmlns:a16="http://schemas.microsoft.com/office/drawing/2014/main" id="{5C263BC3-BDC6-41EC-8092-1A0794B045F8}"/>
              </a:ext>
            </a:extLst>
          </p:cNvPr>
          <p:cNvSpPr/>
          <p:nvPr/>
        </p:nvSpPr>
        <p:spPr>
          <a:xfrm>
            <a:off x="10577023" y="1414110"/>
            <a:ext cx="1152585" cy="759570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KAIZEN</a:t>
            </a:r>
          </a:p>
        </p:txBody>
      </p:sp>
    </p:spTree>
    <p:extLst>
      <p:ext uri="{BB962C8B-B14F-4D97-AF65-F5344CB8AC3E}">
        <p14:creationId xmlns:p14="http://schemas.microsoft.com/office/powerpoint/2010/main" val="258455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48321E9-3C29-4E7B-9B65-5478CC10DA0D}"/>
              </a:ext>
            </a:extLst>
          </p:cNvPr>
          <p:cNvGrpSpPr/>
          <p:nvPr/>
        </p:nvGrpSpPr>
        <p:grpSpPr>
          <a:xfrm>
            <a:off x="761632" y="2141421"/>
            <a:ext cx="2533834" cy="2219415"/>
            <a:chOff x="2601157" y="509036"/>
            <a:chExt cx="2778711" cy="150619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F46DEA3-A5D7-4E29-981B-F9867E34B784}"/>
                </a:ext>
              </a:extLst>
            </p:cNvPr>
            <p:cNvSpPr/>
            <p:nvPr/>
          </p:nvSpPr>
          <p:spPr>
            <a:xfrm>
              <a:off x="2601157" y="509036"/>
              <a:ext cx="2778711" cy="15061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ADO</a:t>
              </a:r>
            </a:p>
            <a:p>
              <a:pPr algn="ctr"/>
              <a:endParaRPr lang="en-US" sz="3000" dirty="0"/>
            </a:p>
            <a:p>
              <a:pPr algn="ctr"/>
              <a:endParaRPr lang="en-US" sz="30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8A7A4F-F10D-4047-A28B-7FCFA677CE64}"/>
                </a:ext>
              </a:extLst>
            </p:cNvPr>
            <p:cNvSpPr txBox="1"/>
            <p:nvPr/>
          </p:nvSpPr>
          <p:spPr>
            <a:xfrm>
              <a:off x="3090910" y="1068390"/>
              <a:ext cx="1799204" cy="7937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Application Repo- Git</a:t>
              </a:r>
            </a:p>
            <a:p>
              <a:pPr algn="ctr"/>
              <a:r>
                <a:rPr lang="en-US" sz="1400" dirty="0"/>
                <a:t>Property Repo- Git</a:t>
              </a:r>
            </a:p>
            <a:p>
              <a:pPr algn="ctr"/>
              <a:r>
                <a:rPr lang="en-US" sz="1400" dirty="0"/>
                <a:t>Certificates</a:t>
              </a:r>
            </a:p>
            <a:p>
              <a:pPr algn="ctr"/>
              <a:r>
                <a:rPr lang="en-US" sz="1400" dirty="0"/>
                <a:t>LIBRARIES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93B592-BE32-4E0A-9EC6-910D1F70749B}"/>
              </a:ext>
            </a:extLst>
          </p:cNvPr>
          <p:cNvGrpSpPr/>
          <p:nvPr/>
        </p:nvGrpSpPr>
        <p:grpSpPr>
          <a:xfrm>
            <a:off x="6660335" y="2498031"/>
            <a:ext cx="2163932" cy="1506194"/>
            <a:chOff x="6157034" y="2493478"/>
            <a:chExt cx="2163932" cy="150619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996954A-ACBC-4B11-8AB7-DB80498186A8}"/>
                </a:ext>
              </a:extLst>
            </p:cNvPr>
            <p:cNvSpPr/>
            <p:nvPr/>
          </p:nvSpPr>
          <p:spPr>
            <a:xfrm>
              <a:off x="6157034" y="2493478"/>
              <a:ext cx="2163932" cy="15061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ADO</a:t>
              </a:r>
            </a:p>
            <a:p>
              <a:pPr algn="ctr"/>
              <a:endParaRPr lang="en-US" sz="3000" dirty="0"/>
            </a:p>
            <a:p>
              <a:pPr algn="ctr"/>
              <a:endParaRPr lang="en-US" sz="3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55D143-655B-44E7-87EE-73ECEBA11870}"/>
                </a:ext>
              </a:extLst>
            </p:cNvPr>
            <p:cNvSpPr txBox="1"/>
            <p:nvPr/>
          </p:nvSpPr>
          <p:spPr>
            <a:xfrm>
              <a:off x="6475336" y="3305889"/>
              <a:ext cx="15284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Build Artifacts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99E0C1-5BF5-4B45-BA15-D6FB5C869CD9}"/>
              </a:ext>
            </a:extLst>
          </p:cNvPr>
          <p:cNvSpPr/>
          <p:nvPr/>
        </p:nvSpPr>
        <p:spPr>
          <a:xfrm>
            <a:off x="3841728" y="2498031"/>
            <a:ext cx="2163932" cy="1506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ADO AGENT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D8DD12-04B0-4AB1-8EE4-028845F62A2C}"/>
              </a:ext>
            </a:extLst>
          </p:cNvPr>
          <p:cNvGrpSpPr/>
          <p:nvPr/>
        </p:nvGrpSpPr>
        <p:grpSpPr>
          <a:xfrm>
            <a:off x="9479878" y="2406209"/>
            <a:ext cx="2163932" cy="1689838"/>
            <a:chOff x="9110710" y="2364460"/>
            <a:chExt cx="2163932" cy="1716894"/>
          </a:xfrm>
        </p:grpSpPr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BD8D0C17-80E2-44DD-82EA-E76F00EE2A15}"/>
                </a:ext>
              </a:extLst>
            </p:cNvPr>
            <p:cNvSpPr/>
            <p:nvPr/>
          </p:nvSpPr>
          <p:spPr>
            <a:xfrm>
              <a:off x="9110710" y="2364460"/>
              <a:ext cx="2163932" cy="1716894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/>
                <a:t>Dev Server</a:t>
              </a:r>
            </a:p>
            <a:p>
              <a:pPr algn="ctr"/>
              <a:endParaRPr lang="en-US" sz="3000" dirty="0"/>
            </a:p>
            <a:p>
              <a:pPr algn="ctr"/>
              <a:endParaRPr lang="en-US" sz="3000" dirty="0"/>
            </a:p>
            <a:p>
              <a:pPr algn="ctr"/>
              <a:endParaRPr lang="en-US" sz="3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FFCF69-1688-4F80-BE43-F954ED37AE59}"/>
                </a:ext>
              </a:extLst>
            </p:cNvPr>
            <p:cNvSpPr txBox="1"/>
            <p:nvPr/>
          </p:nvSpPr>
          <p:spPr>
            <a:xfrm>
              <a:off x="9428457" y="3308107"/>
              <a:ext cx="1528438" cy="327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Deployed Code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2F1A65-6BE4-4693-922F-E0003DADB158}"/>
              </a:ext>
            </a:extLst>
          </p:cNvPr>
          <p:cNvCxnSpPr>
            <a:stCxn id="2" idx="3"/>
            <a:endCxn id="16" idx="1"/>
          </p:cNvCxnSpPr>
          <p:nvPr/>
        </p:nvCxnSpPr>
        <p:spPr>
          <a:xfrm flipV="1">
            <a:off x="3295466" y="3251128"/>
            <a:ext cx="5462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6E2521-CAB3-4E04-96F7-A2D3C175B016}"/>
              </a:ext>
            </a:extLst>
          </p:cNvPr>
          <p:cNvCxnSpPr>
            <a:stCxn id="16" idx="3"/>
            <a:endCxn id="21" idx="1"/>
          </p:cNvCxnSpPr>
          <p:nvPr/>
        </p:nvCxnSpPr>
        <p:spPr>
          <a:xfrm>
            <a:off x="6005660" y="3251128"/>
            <a:ext cx="654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04F1B-F45A-4B12-861D-81F05A5F3FC7}"/>
              </a:ext>
            </a:extLst>
          </p:cNvPr>
          <p:cNvCxnSpPr>
            <a:stCxn id="21" idx="3"/>
            <a:endCxn id="36" idx="2"/>
          </p:cNvCxnSpPr>
          <p:nvPr/>
        </p:nvCxnSpPr>
        <p:spPr>
          <a:xfrm>
            <a:off x="8824267" y="3251128"/>
            <a:ext cx="655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8BD5EC-FE08-493B-9512-DBD37A7D9323}"/>
              </a:ext>
            </a:extLst>
          </p:cNvPr>
          <p:cNvCxnSpPr>
            <a:cxnSpLocks/>
          </p:cNvCxnSpPr>
          <p:nvPr/>
        </p:nvCxnSpPr>
        <p:spPr>
          <a:xfrm>
            <a:off x="3613213" y="1189608"/>
            <a:ext cx="0" cy="3213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71DF28-0D55-4424-8357-995CB62E5530}"/>
              </a:ext>
            </a:extLst>
          </p:cNvPr>
          <p:cNvCxnSpPr>
            <a:cxnSpLocks/>
          </p:cNvCxnSpPr>
          <p:nvPr/>
        </p:nvCxnSpPr>
        <p:spPr>
          <a:xfrm>
            <a:off x="9103312" y="1189608"/>
            <a:ext cx="0" cy="3213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031F1F-A04D-422F-A4D7-09BC3EBE7826}"/>
              </a:ext>
            </a:extLst>
          </p:cNvPr>
          <p:cNvCxnSpPr/>
          <p:nvPr/>
        </p:nvCxnSpPr>
        <p:spPr>
          <a:xfrm>
            <a:off x="806392" y="1770236"/>
            <a:ext cx="11132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9EB1344-A4DD-4AA7-A589-FCDA4933D552}"/>
              </a:ext>
            </a:extLst>
          </p:cNvPr>
          <p:cNvSpPr txBox="1"/>
          <p:nvPr/>
        </p:nvSpPr>
        <p:spPr>
          <a:xfrm>
            <a:off x="947691" y="1289361"/>
            <a:ext cx="236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4B6094-3421-4278-8A5B-D50FA6C6F8EC}"/>
              </a:ext>
            </a:extLst>
          </p:cNvPr>
          <p:cNvSpPr txBox="1"/>
          <p:nvPr/>
        </p:nvSpPr>
        <p:spPr>
          <a:xfrm>
            <a:off x="5052970" y="1305183"/>
            <a:ext cx="236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07A3D8-B5FC-4156-B3EC-EB74926D4A0F}"/>
              </a:ext>
            </a:extLst>
          </p:cNvPr>
          <p:cNvSpPr txBox="1"/>
          <p:nvPr/>
        </p:nvSpPr>
        <p:spPr>
          <a:xfrm>
            <a:off x="9278650" y="1289361"/>
            <a:ext cx="236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8CC690-1465-4779-8B34-4D5F54EE5E23}"/>
              </a:ext>
            </a:extLst>
          </p:cNvPr>
          <p:cNvSpPr txBox="1"/>
          <p:nvPr/>
        </p:nvSpPr>
        <p:spPr>
          <a:xfrm>
            <a:off x="806392" y="4832942"/>
            <a:ext cx="10641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Eliminated the dependency of dev server</a:t>
            </a:r>
          </a:p>
          <a:p>
            <a:r>
              <a:rPr lang="en-US" dirty="0"/>
              <a:t>Individual projects can be built and delivered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75CCD8-4C2D-4C39-9156-BB8B7CF8ADD3}"/>
              </a:ext>
            </a:extLst>
          </p:cNvPr>
          <p:cNvSpPr/>
          <p:nvPr/>
        </p:nvSpPr>
        <p:spPr>
          <a:xfrm>
            <a:off x="-10345" y="1034100"/>
            <a:ext cx="665816" cy="45941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VSM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6EFBF0-2DDC-4862-8E67-BCCFC0238B87}"/>
              </a:ext>
            </a:extLst>
          </p:cNvPr>
          <p:cNvSpPr txBox="1"/>
          <p:nvPr/>
        </p:nvSpPr>
        <p:spPr>
          <a:xfrm>
            <a:off x="4626849" y="1865383"/>
            <a:ext cx="3217402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Cycle Time: ~15 mins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90A28F-7B6B-4957-84FD-1DA4C45C6CD8}"/>
              </a:ext>
            </a:extLst>
          </p:cNvPr>
          <p:cNvSpPr txBox="1"/>
          <p:nvPr/>
        </p:nvSpPr>
        <p:spPr>
          <a:xfrm>
            <a:off x="9479878" y="1865383"/>
            <a:ext cx="2163932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Cycle Time: ~15 mins</a:t>
            </a:r>
          </a:p>
        </p:txBody>
      </p:sp>
    </p:spTree>
    <p:extLst>
      <p:ext uri="{BB962C8B-B14F-4D97-AF65-F5344CB8AC3E}">
        <p14:creationId xmlns:p14="http://schemas.microsoft.com/office/powerpoint/2010/main" val="409183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151</Words>
  <Application>Microsoft Office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Neminathan, Chandran Jeyaram</dc:creator>
  <cp:lastModifiedBy>Singh, Abhishek K</cp:lastModifiedBy>
  <cp:revision>26</cp:revision>
  <dcterms:created xsi:type="dcterms:W3CDTF">2023-08-29T06:50:49Z</dcterms:created>
  <dcterms:modified xsi:type="dcterms:W3CDTF">2023-11-01T17:51:59Z</dcterms:modified>
</cp:coreProperties>
</file>