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2.xml" ContentType="application/vnd.openxmlformats-officedocument.drawingml.chartshape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3.xml" ContentType="application/vnd.openxmlformats-officedocument.drawingml.chartshape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drawings/drawing4.xml" ContentType="application/vnd.openxmlformats-officedocument.drawingml.chartshapes+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Ex1.xml" ContentType="application/vnd.ms-office.chartex+xml"/>
  <Override PartName="/ppt/charts/style16.xml" ContentType="application/vnd.ms-office.chartstyle+xml"/>
  <Override PartName="/ppt/charts/colors16.xml" ContentType="application/vnd.ms-office.chartcolorstyle+xml"/>
  <Override PartName="/ppt/charts/chart16.xml" ContentType="application/vnd.openxmlformats-officedocument.drawingml.chart+xml"/>
  <Override PartName="/ppt/charts/style17.xml" ContentType="application/vnd.ms-office.chartstyle+xml"/>
  <Override PartName="/ppt/charts/colors17.xml" ContentType="application/vnd.ms-office.chartcolorstyle+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4"/>
    <p:sldMasterId id="2147483757" r:id="rId5"/>
    <p:sldMasterId id="2147483780" r:id="rId6"/>
  </p:sldMasterIdLst>
  <p:notesMasterIdLst>
    <p:notesMasterId r:id="rId38"/>
  </p:notesMasterIdLst>
  <p:sldIdLst>
    <p:sldId id="259" r:id="rId7"/>
    <p:sldId id="2147471602" r:id="rId8"/>
    <p:sldId id="2147473595" r:id="rId9"/>
    <p:sldId id="2147471604" r:id="rId10"/>
    <p:sldId id="2147473634" r:id="rId11"/>
    <p:sldId id="2147473632" r:id="rId12"/>
    <p:sldId id="2147473605" r:id="rId13"/>
    <p:sldId id="2147473631" r:id="rId14"/>
    <p:sldId id="2147473611" r:id="rId15"/>
    <p:sldId id="2147473602" r:id="rId16"/>
    <p:sldId id="2147473622" r:id="rId17"/>
    <p:sldId id="2147473623" r:id="rId18"/>
    <p:sldId id="2147473625" r:id="rId19"/>
    <p:sldId id="2147473612" r:id="rId20"/>
    <p:sldId id="2147473628" r:id="rId21"/>
    <p:sldId id="2147473630" r:id="rId22"/>
    <p:sldId id="2147473635" r:id="rId23"/>
    <p:sldId id="2147473636" r:id="rId24"/>
    <p:sldId id="2147473637" r:id="rId25"/>
    <p:sldId id="2147473638" r:id="rId26"/>
    <p:sldId id="2147473639" r:id="rId27"/>
    <p:sldId id="2147471598" r:id="rId28"/>
    <p:sldId id="2147473609" r:id="rId29"/>
    <p:sldId id="2147471597" r:id="rId30"/>
    <p:sldId id="2147471601" r:id="rId31"/>
    <p:sldId id="2147473592" r:id="rId32"/>
    <p:sldId id="2147473615" r:id="rId33"/>
    <p:sldId id="2147473616" r:id="rId34"/>
    <p:sldId id="2147473617" r:id="rId35"/>
    <p:sldId id="2147473618" r:id="rId36"/>
    <p:sldId id="214747361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002C06-C469-44BA-AC94-82B934BDE80D}">
          <p14:sldIdLst>
            <p14:sldId id="259"/>
            <p14:sldId id="2147471602"/>
            <p14:sldId id="2147473595"/>
            <p14:sldId id="2147471604"/>
            <p14:sldId id="2147473634"/>
            <p14:sldId id="2147473632"/>
            <p14:sldId id="2147473605"/>
            <p14:sldId id="2147473631"/>
            <p14:sldId id="2147473611"/>
            <p14:sldId id="2147473602"/>
            <p14:sldId id="2147473622"/>
            <p14:sldId id="2147473623"/>
            <p14:sldId id="2147473625"/>
            <p14:sldId id="2147473612"/>
            <p14:sldId id="2147473628"/>
            <p14:sldId id="2147473630"/>
            <p14:sldId id="2147473635"/>
            <p14:sldId id="2147473636"/>
            <p14:sldId id="2147473637"/>
            <p14:sldId id="2147473638"/>
            <p14:sldId id="2147473639"/>
            <p14:sldId id="2147471598"/>
            <p14:sldId id="2147473609"/>
            <p14:sldId id="2147471597"/>
            <p14:sldId id="2147471601"/>
            <p14:sldId id="2147473592"/>
            <p14:sldId id="2147473615"/>
            <p14:sldId id="2147473616"/>
            <p14:sldId id="2147473617"/>
            <p14:sldId id="2147473618"/>
            <p14:sldId id="2147473619"/>
          </p14:sldIdLst>
        </p14:section>
        <p14:section name="Backup" id="{05D24B00-34D0-4536-8DD0-98F562D9DD2C}">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neth Shew" initials="KS" lastIdx="1" clrIdx="0">
    <p:extLst>
      <p:ext uri="{19B8F6BF-5375-455C-9EA6-DF929625EA0E}">
        <p15:presenceInfo xmlns:p15="http://schemas.microsoft.com/office/powerpoint/2012/main" userId="S-1-5-21-1993962763-688789844-682003330-1480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5268" autoAdjust="0"/>
  </p:normalViewPr>
  <p:slideViewPr>
    <p:cSldViewPr snapToGrid="0">
      <p:cViewPr varScale="1">
        <p:scale>
          <a:sx n="86" d="100"/>
          <a:sy n="86" d="100"/>
        </p:scale>
        <p:origin x="715"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commentAuthors" Target="commentAuthors.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ableStyles" Target="tableStyle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chartUserShapes" Target="../drawings/drawing4.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7.xml"/><Relationship Id="rId1" Type="http://schemas.microsoft.com/office/2011/relationships/chartStyle" Target="style17.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2.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3.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_rels/chartEx1.xml.rels><?xml version="1.0" encoding="UTF-8" standalone="yes"?>
<Relationships xmlns="http://schemas.openxmlformats.org/package/2006/relationships"><Relationship Id="rId2" Type="http://schemas.microsoft.com/office/2011/relationships/chartColorStyle" Target="colors16.xml"/><Relationship Id="rId1" Type="http://schemas.microsoft.com/office/2011/relationships/chartStyle" Target="style1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a:t>
            </a:r>
            <a:r>
              <a:rPr lang="en-US" dirty="0">
                <a:solidFill>
                  <a:schemeClr val="accent1">
                    <a:lumMod val="50000"/>
                  </a:schemeClr>
                </a:solidFill>
              </a:rPr>
              <a:t>Assessment Status</a:t>
            </a:r>
          </a:p>
        </c:rich>
      </c:tx>
      <c:layout>
        <c:manualLayout>
          <c:xMode val="edge"/>
          <c:yMode val="edge"/>
          <c:x val="0.24036290849194139"/>
          <c:y val="8.6624023251685958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772333439649553"/>
          <c:y val="0.15616633230449389"/>
          <c:w val="0.76448943689313686"/>
          <c:h val="0.73608020985784417"/>
        </c:manualLayout>
      </c:layout>
      <c:doughnutChart>
        <c:varyColors val="1"/>
        <c:ser>
          <c:idx val="0"/>
          <c:order val="0"/>
          <c:tx>
            <c:strRef>
              <c:f>Sheet1!$B$1</c:f>
              <c:strCache>
                <c:ptCount val="1"/>
                <c:pt idx="0">
                  <c:v>DSO Status</c:v>
                </c:pt>
              </c:strCache>
            </c:strRef>
          </c:tx>
          <c:dPt>
            <c:idx val="0"/>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2-97CD-4365-8920-B724151FC982}"/>
              </c:ext>
            </c:extLst>
          </c:dPt>
          <c:dPt>
            <c:idx val="1"/>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1-97CD-4365-8920-B724151FC982}"/>
              </c:ext>
            </c:extLst>
          </c:dPt>
          <c:dPt>
            <c:idx val="2"/>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05-FB8C-45F4-847A-A24EC9ABE4DA}"/>
              </c:ext>
            </c:extLst>
          </c:dPt>
          <c:dLbls>
            <c:dLbl>
              <c:idx val="0"/>
              <c:layout>
                <c:manualLayout>
                  <c:x val="9.7348047024345227E-2"/>
                  <c:y val="-7.7893658782019246E-2"/>
                </c:manualLayout>
              </c:layout>
              <c:tx>
                <c:rich>
                  <a:bodyPr/>
                  <a:lstStyle/>
                  <a:p>
                    <a:r>
                      <a:rPr lang="en-US" dirty="0"/>
                      <a:t>20</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7CD-4365-8920-B724151FC982}"/>
                </c:ext>
              </c:extLst>
            </c:dLbl>
            <c:dLbl>
              <c:idx val="1"/>
              <c:layout>
                <c:manualLayout>
                  <c:x val="9.672910301390196E-2"/>
                  <c:y val="4.1180819913086524E-3"/>
                </c:manualLayout>
              </c:layout>
              <c:tx>
                <c:rich>
                  <a:bodyPr/>
                  <a:lstStyle/>
                  <a:p>
                    <a:r>
                      <a:rPr lang="en-US" dirty="0"/>
                      <a:t>4</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7CD-4365-8920-B724151FC982}"/>
                </c:ext>
              </c:extLst>
            </c:dLbl>
            <c:dLbl>
              <c:idx val="2"/>
              <c:layout>
                <c:manualLayout>
                  <c:x val="-0.10422276772215872"/>
                  <c:y val="4.2166666879500637E-2"/>
                </c:manualLayout>
              </c:layout>
              <c:tx>
                <c:rich>
                  <a:bodyPr/>
                  <a:lstStyle/>
                  <a:p>
                    <a:r>
                      <a:rPr lang="en-US" dirty="0"/>
                      <a:t>41</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B8C-45F4-847A-A24EC9ABE4DA}"/>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c:v>
                </c:pt>
              </c:strCache>
            </c:strRef>
          </c:cat>
          <c:val>
            <c:numRef>
              <c:f>Sheet1!$B$2:$B$4</c:f>
              <c:numCache>
                <c:formatCode>General</c:formatCode>
                <c:ptCount val="3"/>
                <c:pt idx="0">
                  <c:v>20</c:v>
                </c:pt>
                <c:pt idx="1">
                  <c:v>4</c:v>
                </c:pt>
                <c:pt idx="2">
                  <c:v>41</c:v>
                </c:pt>
              </c:numCache>
            </c:numRef>
          </c:val>
          <c:extLst>
            <c:ext xmlns:c16="http://schemas.microsoft.com/office/drawing/2014/chart" uri="{C3380CC4-5D6E-409C-BE32-E72D297353CC}">
              <c16:uniqueId val="{00000000-97CD-4365-8920-B724151FC982}"/>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a:t>
            </a:r>
            <a:r>
              <a:rPr lang="en-US" sz="1800" b="0" dirty="0">
                <a:solidFill>
                  <a:schemeClr val="accent1">
                    <a:lumMod val="50000"/>
                  </a:schemeClr>
                </a:solidFill>
              </a:rPr>
              <a:t>Assessment</a:t>
            </a:r>
            <a:r>
              <a:rPr lang="en-US" sz="1800" b="1" dirty="0">
                <a:solidFill>
                  <a:schemeClr val="accent1">
                    <a:lumMod val="50000"/>
                  </a:schemeClr>
                </a:solidFill>
              </a:rPr>
              <a:t> </a:t>
            </a:r>
            <a:r>
              <a:rPr lang="en-US" sz="1800" b="0" dirty="0">
                <a:solidFill>
                  <a:schemeClr val="accent1">
                    <a:lumMod val="50000"/>
                  </a:schemeClr>
                </a:solidFill>
              </a:rPr>
              <a:t>Status</a:t>
            </a:r>
          </a:p>
        </c:rich>
      </c:tx>
      <c:layout>
        <c:manualLayout>
          <c:xMode val="edge"/>
          <c:yMode val="edge"/>
          <c:x val="0.27045128718143269"/>
          <c:y val="4.1372468754922648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903779971031051"/>
          <c:y val="0.18081531354380204"/>
          <c:w val="0.76448943689313686"/>
          <c:h val="0.73608020985784417"/>
        </c:manualLayout>
      </c:layout>
      <c:doughnutChart>
        <c:varyColors val="1"/>
        <c:ser>
          <c:idx val="0"/>
          <c:order val="0"/>
          <c:tx>
            <c:strRef>
              <c:f>Sheet1!$B$1</c:f>
              <c:strCache>
                <c:ptCount val="1"/>
                <c:pt idx="0">
                  <c:v>DSO Status</c:v>
                </c:pt>
              </c:strCache>
            </c:strRef>
          </c:tx>
          <c:dPt>
            <c:idx val="0"/>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2-97CD-4365-8920-B724151FC982}"/>
              </c:ext>
            </c:extLst>
          </c:dPt>
          <c:dPt>
            <c:idx val="1"/>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1-97CD-4365-8920-B724151FC982}"/>
              </c:ext>
            </c:extLst>
          </c:dPt>
          <c:dPt>
            <c:idx val="2"/>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05-FB8C-45F4-847A-A24EC9ABE4DA}"/>
              </c:ext>
            </c:extLst>
          </c:dPt>
          <c:dLbls>
            <c:dLbl>
              <c:idx val="0"/>
              <c:layout>
                <c:manualLayout>
                  <c:x val="0.10110909436053163"/>
                  <c:y val="-7.5036407493889221E-2"/>
                </c:manualLayout>
              </c:layout>
              <c:tx>
                <c:rich>
                  <a:bodyPr/>
                  <a:lstStyle/>
                  <a:p>
                    <a:r>
                      <a:rPr lang="en-US" dirty="0"/>
                      <a:t>9</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7CD-4365-8920-B724151FC982}"/>
                </c:ext>
              </c:extLst>
            </c:dLbl>
            <c:dLbl>
              <c:idx val="1"/>
              <c:layout>
                <c:manualLayout>
                  <c:x val="0.10801224502246115"/>
                  <c:y val="1.732021556236853E-2"/>
                </c:manualLayout>
              </c:layout>
              <c:tx>
                <c:rich>
                  <a:bodyPr/>
                  <a:lstStyle/>
                  <a:p>
                    <a:r>
                      <a:rPr lang="en-US" dirty="0"/>
                      <a:t>3</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7CD-4365-8920-B724151FC982}"/>
                </c:ext>
              </c:extLst>
            </c:dLbl>
            <c:dLbl>
              <c:idx val="2"/>
              <c:layout>
                <c:manualLayout>
                  <c:x val="-0.13807219374783627"/>
                  <c:y val="1.71013419604002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B8C-45F4-847A-A24EC9ABE4DA}"/>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c:v>
                </c:pt>
              </c:strCache>
            </c:strRef>
          </c:cat>
          <c:val>
            <c:numRef>
              <c:f>Sheet1!$B$2:$B$4</c:f>
              <c:numCache>
                <c:formatCode>General</c:formatCode>
                <c:ptCount val="3"/>
                <c:pt idx="0">
                  <c:v>9</c:v>
                </c:pt>
                <c:pt idx="1">
                  <c:v>3</c:v>
                </c:pt>
                <c:pt idx="2">
                  <c:v>17</c:v>
                </c:pt>
              </c:numCache>
            </c:numRef>
          </c:val>
          <c:extLst>
            <c:ext xmlns:c16="http://schemas.microsoft.com/office/drawing/2014/chart" uri="{C3380CC4-5D6E-409C-BE32-E72D297353CC}">
              <c16:uniqueId val="{00000000-97CD-4365-8920-B724151FC982}"/>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128" b="1" i="0" u="none" strike="noStrike" kern="1200" cap="none" spc="0" normalizeH="0" baseline="0">
                <a:solidFill>
                  <a:srgbClr val="000000">
                    <a:lumMod val="50000"/>
                    <a:lumOff val="50000"/>
                  </a:srgbClr>
                </a:solidFill>
                <a:latin typeface="+mj-lt"/>
                <a:ea typeface="+mj-ea"/>
                <a:cs typeface="+mj-cs"/>
              </a:defRPr>
            </a:pPr>
            <a:r>
              <a:rPr lang="en-US" sz="1800" b="1" i="0" baseline="0" dirty="0">
                <a:effectLst/>
              </a:rPr>
              <a:t>  </a:t>
            </a:r>
            <a:r>
              <a:rPr lang="en-US" sz="1800" b="0" i="0" baseline="0" dirty="0">
                <a:solidFill>
                  <a:schemeClr val="accent1">
                    <a:lumMod val="50000"/>
                  </a:schemeClr>
                </a:solidFill>
                <a:effectLst/>
              </a:rPr>
              <a:t>Cumulative Assessment Status </a:t>
            </a:r>
            <a:endParaRPr lang="en-US" b="0" dirty="0">
              <a:solidFill>
                <a:schemeClr val="accent1">
                  <a:lumMod val="50000"/>
                </a:schemeClr>
              </a:solidFill>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srgbClr val="000000">
                    <a:lumMod val="50000"/>
                    <a:lumOff val="50000"/>
                  </a:srgbClr>
                </a:solidFill>
              </a:defRPr>
            </a:pPr>
            <a:endParaRPr lang="en-US" dirty="0"/>
          </a:p>
        </c:rich>
      </c:tx>
      <c:layout>
        <c:manualLayout>
          <c:xMode val="edge"/>
          <c:yMode val="edge"/>
          <c:x val="0.15873720472440944"/>
          <c:y val="4.5409633967258292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128" b="1" i="0" u="none" strike="noStrike" kern="1200" cap="none" spc="0" normalizeH="0" baseline="0">
              <a:solidFill>
                <a:srgbClr val="000000">
                  <a:lumMod val="50000"/>
                  <a:lumOff val="50000"/>
                </a:srgbClr>
              </a:solidFill>
              <a:latin typeface="+mj-lt"/>
              <a:ea typeface="+mj-ea"/>
              <a:cs typeface="+mj-cs"/>
            </a:defRPr>
          </a:pPr>
          <a:endParaRPr lang="en-US"/>
        </a:p>
      </c:txPr>
    </c:title>
    <c:autoTitleDeleted val="0"/>
    <c:plotArea>
      <c:layout>
        <c:manualLayout>
          <c:layoutTarget val="inner"/>
          <c:xMode val="edge"/>
          <c:yMode val="edge"/>
          <c:x val="0.11341911217177784"/>
          <c:y val="0.18398917232399653"/>
          <c:w val="0.86616310039520084"/>
          <c:h val="0.64264684657319471"/>
        </c:manualLayout>
      </c:layout>
      <c:barChart>
        <c:barDir val="col"/>
        <c:grouping val="clustered"/>
        <c:varyColors val="0"/>
        <c:ser>
          <c:idx val="0"/>
          <c:order val="0"/>
          <c:tx>
            <c:strRef>
              <c:f>Sheet1!$B$1</c:f>
              <c:strCache>
                <c:ptCount val="1"/>
                <c:pt idx="0">
                  <c:v>Completed</c:v>
                </c:pt>
              </c:strCache>
            </c:strRef>
          </c:tx>
          <c:spPr>
            <a:solidFill>
              <a:schemeClr val="accent1">
                <a:lumMod val="75000"/>
              </a:schemeClr>
            </a:solidFill>
            <a:ln>
              <a:noFill/>
            </a:ln>
            <a:effectLst/>
          </c:spPr>
          <c:invertIfNegative val="0"/>
          <c:dLbls>
            <c:dLbl>
              <c:idx val="0"/>
              <c:layout>
                <c:manualLayout>
                  <c:x val="0"/>
                  <c:y val="1.781249890425080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E2E-412D-ADCC-CCEEBD2D0346}"/>
                </c:ext>
              </c:extLst>
            </c:dLbl>
            <c:dLbl>
              <c:idx val="1"/>
              <c:layout>
                <c:manualLayout>
                  <c:x val="0"/>
                  <c:y val="1.222061536788054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E2E-412D-ADCC-CCEEBD2D0346}"/>
                </c:ext>
              </c:extLst>
            </c:dLbl>
            <c:dLbl>
              <c:idx val="2"/>
              <c:layout>
                <c:manualLayout>
                  <c:x val="2.3809523809523812E-3"/>
                  <c:y val="-4.022051302352488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E2E-412D-ADCC-CCEEBD2D0346}"/>
                </c:ext>
              </c:extLst>
            </c:dLbl>
            <c:dLbl>
              <c:idx val="3"/>
              <c:layout>
                <c:manualLayout>
                  <c:x val="2.3809523809523812E-3"/>
                  <c:y val="8.952307737493982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22F-4A66-AF40-2315F383F9D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Sheet1!$A$2:$A$5</c:f>
              <c:strCache>
                <c:ptCount val="4"/>
                <c:pt idx="0">
                  <c:v>September</c:v>
                </c:pt>
                <c:pt idx="1">
                  <c:v>October</c:v>
                </c:pt>
                <c:pt idx="2">
                  <c:v>November</c:v>
                </c:pt>
                <c:pt idx="3">
                  <c:v>December</c:v>
                </c:pt>
              </c:strCache>
            </c:strRef>
          </c:cat>
          <c:val>
            <c:numRef>
              <c:f>Sheet1!$B$2:$B$5</c:f>
              <c:numCache>
                <c:formatCode>General</c:formatCode>
                <c:ptCount val="4"/>
                <c:pt idx="0">
                  <c:v>9</c:v>
                </c:pt>
                <c:pt idx="1">
                  <c:v>9</c:v>
                </c:pt>
                <c:pt idx="2">
                  <c:v>9</c:v>
                </c:pt>
                <c:pt idx="3">
                  <c:v>9</c:v>
                </c:pt>
              </c:numCache>
            </c:numRef>
          </c:val>
          <c:extLst>
            <c:ext xmlns:c16="http://schemas.microsoft.com/office/drawing/2014/chart" uri="{C3380CC4-5D6E-409C-BE32-E72D297353CC}">
              <c16:uniqueId val="{00000004-1E2E-412D-ADCC-CCEEBD2D0346}"/>
            </c:ext>
          </c:extLst>
        </c:ser>
        <c:ser>
          <c:idx val="1"/>
          <c:order val="1"/>
          <c:tx>
            <c:strRef>
              <c:f>Sheet1!$C$1</c:f>
              <c:strCache>
                <c:ptCount val="1"/>
                <c:pt idx="0">
                  <c:v>Roadmap Pending</c:v>
                </c:pt>
              </c:strCache>
            </c:strRef>
          </c:tx>
          <c:spPr>
            <a:solidFill>
              <a:schemeClr val="accent1">
                <a:lumMod val="60000"/>
                <a:lumOff val="40000"/>
              </a:schemeClr>
            </a:solidFill>
            <a:ln>
              <a:noFill/>
            </a:ln>
            <a:effectLst/>
          </c:spPr>
          <c:invertIfNegative val="0"/>
          <c:dLbls>
            <c:dLbl>
              <c:idx val="0"/>
              <c:layout>
                <c:manualLayout>
                  <c:x val="0"/>
                  <c:y val="1.664837455914159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83-44C7-8390-F0AF6E10C7AD}"/>
                </c:ext>
              </c:extLst>
            </c:dLbl>
            <c:dLbl>
              <c:idx val="1"/>
              <c:layout>
                <c:manualLayout>
                  <c:x val="2.0833333333331806E-3"/>
                  <c:y val="1.664837455914159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483-44C7-8390-F0AF6E10C7AD}"/>
                </c:ext>
              </c:extLst>
            </c:dLbl>
            <c:dLbl>
              <c:idx val="2"/>
              <c:layout>
                <c:manualLayout>
                  <c:x val="-1.7460115759570276E-16"/>
                  <c:y val="9.123681653158095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E2E-412D-ADCC-CCEEBD2D0346}"/>
                </c:ext>
              </c:extLst>
            </c:dLbl>
            <c:dLbl>
              <c:idx val="3"/>
              <c:layout>
                <c:manualLayout>
                  <c:x val="-1.7460115759570276E-16"/>
                  <c:y val="9.123681653158095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22F-4A66-AF40-2315F383F9D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Sheet1!$A$2:$A$5</c:f>
              <c:strCache>
                <c:ptCount val="4"/>
                <c:pt idx="0">
                  <c:v>September</c:v>
                </c:pt>
                <c:pt idx="1">
                  <c:v>October</c:v>
                </c:pt>
                <c:pt idx="2">
                  <c:v>November</c:v>
                </c:pt>
                <c:pt idx="3">
                  <c:v>December</c:v>
                </c:pt>
              </c:strCache>
            </c:strRef>
          </c:cat>
          <c:val>
            <c:numRef>
              <c:f>Sheet1!$C$2:$C$5</c:f>
              <c:numCache>
                <c:formatCode>General</c:formatCode>
                <c:ptCount val="4"/>
                <c:pt idx="0">
                  <c:v>3</c:v>
                </c:pt>
                <c:pt idx="1">
                  <c:v>3</c:v>
                </c:pt>
                <c:pt idx="2">
                  <c:v>3</c:v>
                </c:pt>
                <c:pt idx="3">
                  <c:v>3</c:v>
                </c:pt>
              </c:numCache>
            </c:numRef>
          </c:val>
          <c:extLst>
            <c:ext xmlns:c16="http://schemas.microsoft.com/office/drawing/2014/chart" uri="{C3380CC4-5D6E-409C-BE32-E72D297353CC}">
              <c16:uniqueId val="{00000007-1E2E-412D-ADCC-CCEEBD2D0346}"/>
            </c:ext>
          </c:extLst>
        </c:ser>
        <c:ser>
          <c:idx val="2"/>
          <c:order val="2"/>
          <c:tx>
            <c:strRef>
              <c:f>Sheet1!$D$1</c:f>
              <c:strCache>
                <c:ptCount val="1"/>
                <c:pt idx="0">
                  <c:v>Not Started by App Team</c:v>
                </c:pt>
              </c:strCache>
            </c:strRef>
          </c:tx>
          <c:spPr>
            <a:solidFill>
              <a:schemeClr val="accent2">
                <a:lumMod val="60000"/>
                <a:lumOff val="40000"/>
              </a:schemeClr>
            </a:solidFill>
            <a:ln>
              <a:noFill/>
            </a:ln>
            <a:effectLst/>
          </c:spPr>
          <c:invertIfNegative val="0"/>
          <c:dLbls>
            <c:dLbl>
              <c:idx val="0"/>
              <c:layout>
                <c:manualLayout>
                  <c:x val="2.083333333333257E-3"/>
                  <c:y val="1.565013338926724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E2E-412D-ADCC-CCEEBD2D0346}"/>
                </c:ext>
              </c:extLst>
            </c:dLbl>
            <c:dLbl>
              <c:idx val="1"/>
              <c:layout>
                <c:manualLayout>
                  <c:x val="0"/>
                  <c:y val="1.981240290768934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E2E-412D-ADCC-CCEEBD2D0346}"/>
                </c:ext>
              </c:extLst>
            </c:dLbl>
            <c:dLbl>
              <c:idx val="2"/>
              <c:layout>
                <c:manualLayout>
                  <c:x val="-2.3809523809525555E-3"/>
                  <c:y val="8.952307737493982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1E2E-412D-ADCC-CCEEBD2D0346}"/>
                </c:ext>
              </c:extLst>
            </c:dLbl>
            <c:dLbl>
              <c:idx val="3"/>
              <c:layout>
                <c:manualLayout>
                  <c:x val="-2.3809523809525555E-3"/>
                  <c:y val="8.952307737493982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22F-4A66-AF40-2315F383F9D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Sheet1!$A$2:$A$5</c:f>
              <c:strCache>
                <c:ptCount val="4"/>
                <c:pt idx="0">
                  <c:v>September</c:v>
                </c:pt>
                <c:pt idx="1">
                  <c:v>October</c:v>
                </c:pt>
                <c:pt idx="2">
                  <c:v>November</c:v>
                </c:pt>
                <c:pt idx="3">
                  <c:v>December</c:v>
                </c:pt>
              </c:strCache>
            </c:strRef>
          </c:cat>
          <c:val>
            <c:numRef>
              <c:f>Sheet1!$D$2:$D$5</c:f>
              <c:numCache>
                <c:formatCode>General</c:formatCode>
                <c:ptCount val="4"/>
                <c:pt idx="0">
                  <c:v>20</c:v>
                </c:pt>
                <c:pt idx="1">
                  <c:v>24</c:v>
                </c:pt>
                <c:pt idx="2">
                  <c:v>17</c:v>
                </c:pt>
                <c:pt idx="3">
                  <c:v>17</c:v>
                </c:pt>
              </c:numCache>
            </c:numRef>
          </c:val>
          <c:extLst>
            <c:ext xmlns:c16="http://schemas.microsoft.com/office/drawing/2014/chart" uri="{C3380CC4-5D6E-409C-BE32-E72D297353CC}">
              <c16:uniqueId val="{0000000C-1E2E-412D-ADCC-CCEEBD2D0346}"/>
            </c:ext>
          </c:extLst>
        </c:ser>
        <c:dLbls>
          <c:dLblPos val="inEnd"/>
          <c:showLegendKey val="0"/>
          <c:showVal val="1"/>
          <c:showCatName val="0"/>
          <c:showSerName val="0"/>
          <c:showPercent val="0"/>
          <c:showBubbleSize val="0"/>
        </c:dLbls>
        <c:gapWidth val="267"/>
        <c:overlap val="-43"/>
        <c:axId val="1141145664"/>
        <c:axId val="1003665072"/>
      </c:barChart>
      <c:catAx>
        <c:axId val="1141145664"/>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003665072"/>
        <c:crosses val="autoZero"/>
        <c:auto val="1"/>
        <c:lblAlgn val="ctr"/>
        <c:lblOffset val="100"/>
        <c:noMultiLvlLbl val="0"/>
      </c:catAx>
      <c:valAx>
        <c:axId val="100366507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141145664"/>
        <c:crosses val="autoZero"/>
        <c:crossBetween val="between"/>
        <c:majorUnit val="5"/>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US"/>
              <a:t>    Re-assessment Status</a:t>
            </a:r>
          </a:p>
        </c:rich>
      </c:tx>
      <c:layout>
        <c:manualLayout>
          <c:xMode val="edge"/>
          <c:yMode val="edge"/>
          <c:x val="0.55731529132631352"/>
          <c:y val="6.4060332471974707E-2"/>
        </c:manualLayout>
      </c:layout>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55535115411453051"/>
          <c:y val="0.20918450377646594"/>
          <c:w val="0.3923295284816094"/>
          <c:h val="0.70593091855056711"/>
        </c:manualLayout>
      </c:layout>
      <c:doughnutChart>
        <c:varyColors val="1"/>
        <c:ser>
          <c:idx val="0"/>
          <c:order val="0"/>
          <c:tx>
            <c:strRef>
              <c:f>Sheet1!$B$1</c:f>
              <c:strCache>
                <c:ptCount val="1"/>
                <c:pt idx="0">
                  <c:v>DSO Status</c:v>
                </c:pt>
              </c:strCache>
            </c:strRef>
          </c:tx>
          <c:dPt>
            <c:idx val="0"/>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1-6F95-4537-A548-FF4C3146CD0E}"/>
              </c:ext>
            </c:extLst>
          </c:dPt>
          <c:dPt>
            <c:idx val="1"/>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6F95-4537-A548-FF4C3146CD0E}"/>
              </c:ext>
            </c:extLst>
          </c:dPt>
          <c:dPt>
            <c:idx val="2"/>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05-6F95-4537-A548-FF4C3146CD0E}"/>
              </c:ext>
            </c:extLst>
          </c:dPt>
          <c:dLbls>
            <c:dLbl>
              <c:idx val="0"/>
              <c:layout>
                <c:manualLayout>
                  <c:x val="6.6612386949350205E-2"/>
                  <c:y val="-9.3762176743425338E-2"/>
                </c:manualLayout>
              </c:layout>
              <c:tx>
                <c:rich>
                  <a:bodyPr/>
                  <a:lstStyle/>
                  <a:p>
                    <a:r>
                      <a:rPr lang="en-US" dirty="0"/>
                      <a:t>5</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F95-4537-A548-FF4C3146CD0E}"/>
                </c:ext>
              </c:extLst>
            </c:dLbl>
            <c:dLbl>
              <c:idx val="1"/>
              <c:delete val="1"/>
              <c:extLst>
                <c:ext xmlns:c15="http://schemas.microsoft.com/office/drawing/2012/chart" uri="{CE6537A1-D6FC-4f65-9D91-7224C49458BB}"/>
                <c:ext xmlns:c16="http://schemas.microsoft.com/office/drawing/2014/chart" uri="{C3380CC4-5D6E-409C-BE32-E72D297353CC}">
                  <c16:uniqueId val="{00000003-6F95-4537-A548-FF4C3146CD0E}"/>
                </c:ext>
              </c:extLst>
            </c:dLbl>
            <c:dLbl>
              <c:idx val="2"/>
              <c:layout>
                <c:manualLayout>
                  <c:x val="-6.7994629640378987E-2"/>
                  <c:y val="-6.287592500634947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6F95-4537-A548-FF4C3146CD0E}"/>
                </c:ext>
              </c:extLst>
            </c:dLbl>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Application Team</c:v>
                </c:pt>
              </c:strCache>
            </c:strRef>
          </c:cat>
          <c:val>
            <c:numRef>
              <c:f>Sheet1!$B$2:$B$4</c:f>
              <c:numCache>
                <c:formatCode>General</c:formatCode>
                <c:ptCount val="3"/>
                <c:pt idx="0">
                  <c:v>5</c:v>
                </c:pt>
                <c:pt idx="1">
                  <c:v>0</c:v>
                </c:pt>
                <c:pt idx="2">
                  <c:v>4</c:v>
                </c:pt>
              </c:numCache>
            </c:numRef>
          </c:val>
          <c:extLst>
            <c:ext xmlns:c16="http://schemas.microsoft.com/office/drawing/2014/chart" uri="{C3380CC4-5D6E-409C-BE32-E72D297353CC}">
              <c16:uniqueId val="{00000006-6F95-4537-A548-FF4C3146CD0E}"/>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0"/>
          <c:y val="0.93115902145749552"/>
          <c:w val="0.98762783652157726"/>
          <c:h val="6.8840968962562088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aseline="0"/>
      </a:pPr>
      <a:endParaRPr lang="en-US"/>
    </a:p>
  </c:txPr>
  <c:externalData r:id="rId3">
    <c:autoUpdate val="0"/>
  </c:externalData>
  <c:userShapes r:id="rId4"/>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dirty="0"/>
              <a:t>Automation Assessment</a:t>
            </a:r>
            <a:r>
              <a:rPr lang="en-US" sz="1100" baseline="0" dirty="0"/>
              <a:t> Matrix</a:t>
            </a:r>
            <a:endParaRPr lang="en-US" sz="11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Planned</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11</c:v>
                </c:pt>
                <c:pt idx="1">
                  <c:v>14</c:v>
                </c:pt>
                <c:pt idx="2">
                  <c:v>14</c:v>
                </c:pt>
                <c:pt idx="3">
                  <c:v>14</c:v>
                </c:pt>
              </c:numCache>
            </c:numRef>
          </c:val>
          <c:extLst>
            <c:ext xmlns:c16="http://schemas.microsoft.com/office/drawing/2014/chart" uri="{C3380CC4-5D6E-409C-BE32-E72D297353CC}">
              <c16:uniqueId val="{00000000-7730-4633-AFC7-967808F2FCC8}"/>
            </c:ext>
          </c:extLst>
        </c:ser>
        <c:ser>
          <c:idx val="1"/>
          <c:order val="1"/>
          <c:tx>
            <c:strRef>
              <c:f>Sheet1!$C$1</c:f>
              <c:strCache>
                <c:ptCount val="1"/>
                <c:pt idx="0">
                  <c:v>Completed</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10</c:v>
                </c:pt>
                <c:pt idx="1">
                  <c:v>13</c:v>
                </c:pt>
                <c:pt idx="2">
                  <c:v>13</c:v>
                </c:pt>
                <c:pt idx="3">
                  <c:v>12</c:v>
                </c:pt>
              </c:numCache>
            </c:numRef>
          </c:val>
          <c:extLst>
            <c:ext xmlns:c16="http://schemas.microsoft.com/office/drawing/2014/chart" uri="{C3380CC4-5D6E-409C-BE32-E72D297353CC}">
              <c16:uniqueId val="{00000001-7730-4633-AFC7-967808F2FCC8}"/>
            </c:ext>
          </c:extLst>
        </c:ser>
        <c:ser>
          <c:idx val="2"/>
          <c:order val="2"/>
          <c:tx>
            <c:strRef>
              <c:f>Sheet1!$D$1</c:f>
              <c:strCache>
                <c:ptCount val="1"/>
                <c:pt idx="0">
                  <c:v>InProgess</c:v>
                </c:pt>
              </c:strCache>
            </c:strRef>
          </c:tx>
          <c:spPr>
            <a:solidFill>
              <a:schemeClr val="accent2">
                <a:lumMod val="60000"/>
                <a:lumOff val="40000"/>
              </a:schemeClr>
            </a:solidFill>
            <a:ln>
              <a:noFill/>
            </a:ln>
            <a:effectLst/>
          </c:spPr>
          <c:invertIfNegative val="0"/>
          <c:cat>
            <c:strRef>
              <c:f>Sheet1!$A$2:$A$5</c:f>
              <c:strCache>
                <c:ptCount val="4"/>
                <c:pt idx="0">
                  <c:v>Q1</c:v>
                </c:pt>
                <c:pt idx="1">
                  <c:v>Q2</c:v>
                </c:pt>
                <c:pt idx="2">
                  <c:v>Q3</c:v>
                </c:pt>
                <c:pt idx="3">
                  <c:v>Q4</c:v>
                </c:pt>
              </c:strCache>
            </c:strRef>
          </c:cat>
          <c:val>
            <c:numRef>
              <c:f>Sheet1!$D$2:$D$5</c:f>
              <c:numCache>
                <c:formatCode>General</c:formatCode>
                <c:ptCount val="4"/>
                <c:pt idx="0">
                  <c:v>1</c:v>
                </c:pt>
                <c:pt idx="1">
                  <c:v>1</c:v>
                </c:pt>
                <c:pt idx="2">
                  <c:v>1</c:v>
                </c:pt>
                <c:pt idx="3">
                  <c:v>2</c:v>
                </c:pt>
              </c:numCache>
            </c:numRef>
          </c:val>
          <c:extLst>
            <c:ext xmlns:c16="http://schemas.microsoft.com/office/drawing/2014/chart" uri="{C3380CC4-5D6E-409C-BE32-E72D297353CC}">
              <c16:uniqueId val="{00000002-7730-4633-AFC7-967808F2FCC8}"/>
            </c:ext>
          </c:extLst>
        </c:ser>
        <c:dLbls>
          <c:showLegendKey val="0"/>
          <c:showVal val="0"/>
          <c:showCatName val="0"/>
          <c:showSerName val="0"/>
          <c:showPercent val="0"/>
          <c:showBubbleSize val="0"/>
        </c:dLbls>
        <c:gapWidth val="219"/>
        <c:overlap val="-27"/>
        <c:axId val="1720871695"/>
        <c:axId val="1407039071"/>
      </c:barChart>
      <c:catAx>
        <c:axId val="1720871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07039071"/>
        <c:crosses val="autoZero"/>
        <c:auto val="1"/>
        <c:lblAlgn val="ctr"/>
        <c:lblOffset val="100"/>
        <c:noMultiLvlLbl val="0"/>
      </c:catAx>
      <c:valAx>
        <c:axId val="14070390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208716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accent2">
                    <a:lumMod val="75000"/>
                  </a:schemeClr>
                </a:solidFill>
              </a:rPr>
              <a:t>Effort</a:t>
            </a:r>
            <a:r>
              <a:rPr lang="en-US" b="1" baseline="0" dirty="0">
                <a:solidFill>
                  <a:schemeClr val="accent2">
                    <a:lumMod val="75000"/>
                  </a:schemeClr>
                </a:solidFill>
              </a:rPr>
              <a:t> Saved per application</a:t>
            </a:r>
            <a:endParaRPr lang="en-US" b="1" dirty="0">
              <a:solidFill>
                <a:schemeClr val="accent2">
                  <a:lumMod val="75000"/>
                </a:schemeClr>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CI/CD</c:v>
                </c:pt>
              </c:strCache>
            </c:strRef>
          </c:tx>
          <c:spPr>
            <a:solidFill>
              <a:schemeClr val="accent1"/>
            </a:solidFill>
            <a:ln>
              <a:noFill/>
            </a:ln>
            <a:effectLst/>
          </c:spPr>
          <c:invertIfNegative val="0"/>
          <c:cat>
            <c:strRef>
              <c:f>Sheet1!$A$2:$A$5</c:f>
              <c:strCache>
                <c:ptCount val="4"/>
                <c:pt idx="0">
                  <c:v>GSESP</c:v>
                </c:pt>
                <c:pt idx="1">
                  <c:v>MIST</c:v>
                </c:pt>
                <c:pt idx="2">
                  <c:v>CASTEAM</c:v>
                </c:pt>
                <c:pt idx="3">
                  <c:v>FTCS</c:v>
                </c:pt>
              </c:strCache>
            </c:strRef>
          </c:cat>
          <c:val>
            <c:numRef>
              <c:f>Sheet1!$B$2:$B$5</c:f>
              <c:numCache>
                <c:formatCode>General</c:formatCode>
                <c:ptCount val="4"/>
                <c:pt idx="0">
                  <c:v>1704</c:v>
                </c:pt>
                <c:pt idx="1">
                  <c:v>1536</c:v>
                </c:pt>
                <c:pt idx="2">
                  <c:v>3297</c:v>
                </c:pt>
                <c:pt idx="3">
                  <c:v>640</c:v>
                </c:pt>
              </c:numCache>
            </c:numRef>
          </c:val>
          <c:extLst>
            <c:ext xmlns:c16="http://schemas.microsoft.com/office/drawing/2014/chart" uri="{C3380CC4-5D6E-409C-BE32-E72D297353CC}">
              <c16:uniqueId val="{00000000-286B-451B-9FF7-850F11E4CE4C}"/>
            </c:ext>
          </c:extLst>
        </c:ser>
        <c:ser>
          <c:idx val="1"/>
          <c:order val="1"/>
          <c:tx>
            <c:strRef>
              <c:f>Sheet1!$C$1</c:f>
              <c:strCache>
                <c:ptCount val="1"/>
                <c:pt idx="0">
                  <c:v>Development</c:v>
                </c:pt>
              </c:strCache>
            </c:strRef>
          </c:tx>
          <c:spPr>
            <a:solidFill>
              <a:schemeClr val="accent2"/>
            </a:solidFill>
            <a:ln>
              <a:noFill/>
            </a:ln>
            <a:effectLst/>
          </c:spPr>
          <c:invertIfNegative val="0"/>
          <c:cat>
            <c:strRef>
              <c:f>Sheet1!$A$2:$A$5</c:f>
              <c:strCache>
                <c:ptCount val="4"/>
                <c:pt idx="0">
                  <c:v>GSESP</c:v>
                </c:pt>
                <c:pt idx="1">
                  <c:v>MIST</c:v>
                </c:pt>
                <c:pt idx="2">
                  <c:v>CASTEAM</c:v>
                </c:pt>
                <c:pt idx="3">
                  <c:v>FTCS</c:v>
                </c:pt>
              </c:strCache>
            </c:strRef>
          </c:cat>
          <c:val>
            <c:numRef>
              <c:f>Sheet1!$C$2:$C$5</c:f>
              <c:numCache>
                <c:formatCode>General</c:formatCode>
                <c:ptCount val="4"/>
                <c:pt idx="0">
                  <c:v>525</c:v>
                </c:pt>
                <c:pt idx="1">
                  <c:v>768</c:v>
                </c:pt>
                <c:pt idx="2">
                  <c:v>750</c:v>
                </c:pt>
                <c:pt idx="3">
                  <c:v>256</c:v>
                </c:pt>
              </c:numCache>
            </c:numRef>
          </c:val>
          <c:extLst>
            <c:ext xmlns:c16="http://schemas.microsoft.com/office/drawing/2014/chart" uri="{C3380CC4-5D6E-409C-BE32-E72D297353CC}">
              <c16:uniqueId val="{00000001-286B-451B-9FF7-850F11E4CE4C}"/>
            </c:ext>
          </c:extLst>
        </c:ser>
        <c:dLbls>
          <c:showLegendKey val="0"/>
          <c:showVal val="0"/>
          <c:showCatName val="0"/>
          <c:showSerName val="0"/>
          <c:showPercent val="0"/>
          <c:showBubbleSize val="0"/>
        </c:dLbls>
        <c:gapWidth val="182"/>
        <c:axId val="1245748848"/>
        <c:axId val="1233607312"/>
      </c:barChart>
      <c:catAx>
        <c:axId val="124574884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33607312"/>
        <c:crosses val="autoZero"/>
        <c:auto val="1"/>
        <c:lblAlgn val="ctr"/>
        <c:lblOffset val="100"/>
        <c:noMultiLvlLbl val="0"/>
      </c:catAx>
      <c:valAx>
        <c:axId val="12336073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457488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dLbls>
          <c:dLblPos val="outEnd"/>
          <c:showLegendKey val="0"/>
          <c:showVal val="0"/>
          <c:showCatName val="1"/>
          <c:showSerName val="0"/>
          <c:showPercent val="0"/>
          <c:showBubbleSize val="0"/>
          <c:showLeaderLines val="0"/>
        </c:dLbls>
      </c:pie3DChart>
      <c:spPr>
        <a:noFill/>
        <a:ln>
          <a:noFill/>
        </a:ln>
        <a:effectLst/>
      </c:spPr>
    </c:plotArea>
    <c:legend>
      <c:legendPos val="b"/>
      <c:layout>
        <c:manualLayout>
          <c:xMode val="edge"/>
          <c:yMode val="edge"/>
          <c:x val="0.23210192290545287"/>
          <c:y val="0.66653862021253463"/>
          <c:w val="0.57640925971281498"/>
          <c:h val="0.1744033829686252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US" dirty="0"/>
              <a:t>Cumulative Hours Saved</a:t>
            </a:r>
          </a:p>
        </c:rich>
      </c:tx>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manualLayout>
          <c:layoutTarget val="inner"/>
          <c:xMode val="edge"/>
          <c:yMode val="edge"/>
          <c:x val="0.10678267127292178"/>
          <c:y val="0.14837681949634093"/>
          <c:w val="0.86616310039520084"/>
          <c:h val="0.64264684657319471"/>
        </c:manualLayout>
      </c:layout>
      <c:barChart>
        <c:barDir val="col"/>
        <c:grouping val="clustered"/>
        <c:varyColors val="0"/>
        <c:ser>
          <c:idx val="0"/>
          <c:order val="0"/>
          <c:tx>
            <c:strRef>
              <c:f>Sheet1!$B$1</c:f>
              <c:strCache>
                <c:ptCount val="1"/>
                <c:pt idx="0">
                  <c:v>Hours Saved</c:v>
                </c:pt>
              </c:strCache>
            </c:strRef>
          </c:tx>
          <c:spPr>
            <a:solidFill>
              <a:schemeClr val="accent1"/>
            </a:solidFill>
            <a:ln>
              <a:noFill/>
            </a:ln>
            <a:effectLst/>
          </c:spPr>
          <c:invertIfNegative val="0"/>
          <c:dLbls>
            <c:dLbl>
              <c:idx val="0"/>
              <c:layout>
                <c:manualLayout>
                  <c:x val="0"/>
                  <c:y val="4.124999746247554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08B-44AD-B015-E0572E2BA53B}"/>
                </c:ext>
              </c:extLst>
            </c:dLbl>
            <c:dLbl>
              <c:idx val="1"/>
              <c:layout>
                <c:manualLayout>
                  <c:x val="0"/>
                  <c:y val="1.781249890425080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08B-44AD-B015-E0572E2BA53B}"/>
                </c:ext>
              </c:extLst>
            </c:dLbl>
            <c:dLbl>
              <c:idx val="2"/>
              <c:layout>
                <c:manualLayout>
                  <c:x val="1.5625000000000001E-3"/>
                  <c:y val="1.115624931371497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08B-44AD-B015-E0572E2BA53B}"/>
                </c:ext>
              </c:extLst>
            </c:dLbl>
            <c:dLbl>
              <c:idx val="3"/>
              <c:layout>
                <c:manualLayout>
                  <c:x val="0"/>
                  <c:y val="8.812499457892503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08B-44AD-B015-E0572E2BA53B}"/>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Sheet1!$A$2:$A$5</c:f>
              <c:strCache>
                <c:ptCount val="4"/>
                <c:pt idx="0">
                  <c:v>May</c:v>
                </c:pt>
                <c:pt idx="1">
                  <c:v>June</c:v>
                </c:pt>
                <c:pt idx="2">
                  <c:v>July</c:v>
                </c:pt>
                <c:pt idx="3">
                  <c:v>August</c:v>
                </c:pt>
              </c:strCache>
            </c:strRef>
          </c:cat>
          <c:val>
            <c:numRef>
              <c:f>Sheet1!$B$2:$B$5</c:f>
              <c:numCache>
                <c:formatCode>General</c:formatCode>
                <c:ptCount val="4"/>
                <c:pt idx="0">
                  <c:v>8616</c:v>
                </c:pt>
                <c:pt idx="1">
                  <c:v>8616</c:v>
                </c:pt>
                <c:pt idx="2">
                  <c:v>9512</c:v>
                </c:pt>
                <c:pt idx="3">
                  <c:v>9512</c:v>
                </c:pt>
              </c:numCache>
            </c:numRef>
          </c:val>
          <c:extLst>
            <c:ext xmlns:c16="http://schemas.microsoft.com/office/drawing/2014/chart" uri="{C3380CC4-5D6E-409C-BE32-E72D297353CC}">
              <c16:uniqueId val="{00000004-208B-44AD-B015-E0572E2BA53B}"/>
            </c:ext>
          </c:extLst>
        </c:ser>
        <c:dLbls>
          <c:dLblPos val="inEnd"/>
          <c:showLegendKey val="0"/>
          <c:showVal val="1"/>
          <c:showCatName val="0"/>
          <c:showSerName val="0"/>
          <c:showPercent val="0"/>
          <c:showBubbleSize val="0"/>
        </c:dLbls>
        <c:gapWidth val="267"/>
        <c:overlap val="-43"/>
        <c:axId val="1141145664"/>
        <c:axId val="1003665072"/>
      </c:barChart>
      <c:catAx>
        <c:axId val="1141145664"/>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003665072"/>
        <c:crosses val="autoZero"/>
        <c:auto val="1"/>
        <c:lblAlgn val="ctr"/>
        <c:lblOffset val="100"/>
        <c:noMultiLvlLbl val="0"/>
      </c:catAx>
      <c:valAx>
        <c:axId val="100366507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141145664"/>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US" dirty="0"/>
              <a:t>    </a:t>
            </a:r>
            <a:r>
              <a:rPr lang="en-US" sz="1800" dirty="0">
                <a:solidFill>
                  <a:schemeClr val="accent1">
                    <a:lumMod val="50000"/>
                  </a:schemeClr>
                </a:solidFill>
              </a:rPr>
              <a:t>Re-assessment Status</a:t>
            </a:r>
          </a:p>
        </c:rich>
      </c:tx>
      <c:layout>
        <c:manualLayout>
          <c:xMode val="edge"/>
          <c:yMode val="edge"/>
          <c:x val="0.5866553963259965"/>
          <c:y val="0.13366118278649899"/>
        </c:manualLayout>
      </c:layout>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58035868251877387"/>
          <c:y val="0.23875630041770796"/>
          <c:w val="0.3784613350946659"/>
          <c:h val="0.65517627122540001"/>
        </c:manualLayout>
      </c:layout>
      <c:doughnutChart>
        <c:varyColors val="1"/>
        <c:ser>
          <c:idx val="0"/>
          <c:order val="0"/>
          <c:tx>
            <c:strRef>
              <c:f>Sheet1!$B$1</c:f>
              <c:strCache>
                <c:ptCount val="1"/>
                <c:pt idx="0">
                  <c:v>DSO Status</c:v>
                </c:pt>
              </c:strCache>
            </c:strRef>
          </c:tx>
          <c:dPt>
            <c:idx val="0"/>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1-29AE-4453-A354-C0A7127520B3}"/>
              </c:ext>
            </c:extLst>
          </c:dPt>
          <c:dPt>
            <c:idx val="1"/>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29AE-4453-A354-C0A7127520B3}"/>
              </c:ext>
            </c:extLst>
          </c:dPt>
          <c:dPt>
            <c:idx val="2"/>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05-29AE-4453-A354-C0A7127520B3}"/>
              </c:ext>
            </c:extLst>
          </c:dPt>
          <c:dLbls>
            <c:dLbl>
              <c:idx val="0"/>
              <c:layout>
                <c:manualLayout>
                  <c:x val="4.9895531226794534E-2"/>
                  <c:y val="-9.376211413614173E-2"/>
                </c:manualLayout>
              </c:layout>
              <c:tx>
                <c:rich>
                  <a:bodyPr/>
                  <a:lstStyle/>
                  <a:p>
                    <a:r>
                      <a:rPr lang="en-US" dirty="0"/>
                      <a:t>9</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9AE-4453-A354-C0A7127520B3}"/>
                </c:ext>
              </c:extLst>
            </c:dLbl>
            <c:dLbl>
              <c:idx val="1"/>
              <c:delete val="1"/>
              <c:extLst>
                <c:ext xmlns:c15="http://schemas.microsoft.com/office/drawing/2012/chart" uri="{CE6537A1-D6FC-4f65-9D91-7224C49458BB}"/>
                <c:ext xmlns:c16="http://schemas.microsoft.com/office/drawing/2014/chart" uri="{C3380CC4-5D6E-409C-BE32-E72D297353CC}">
                  <c16:uniqueId val="{00000003-29AE-4453-A354-C0A7127520B3}"/>
                </c:ext>
              </c:extLst>
            </c:dLbl>
            <c:dLbl>
              <c:idx val="2"/>
              <c:layout>
                <c:manualLayout>
                  <c:x val="-6.7994629640378987E-2"/>
                  <c:y val="-6.287592500634947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9AE-4453-A354-C0A7127520B3}"/>
                </c:ext>
              </c:extLst>
            </c:dLbl>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Application Team</c:v>
                </c:pt>
              </c:strCache>
            </c:strRef>
          </c:cat>
          <c:val>
            <c:numRef>
              <c:f>Sheet1!$B$2:$B$4</c:f>
              <c:numCache>
                <c:formatCode>General</c:formatCode>
                <c:ptCount val="3"/>
                <c:pt idx="0">
                  <c:v>9</c:v>
                </c:pt>
                <c:pt idx="1">
                  <c:v>0</c:v>
                </c:pt>
                <c:pt idx="2">
                  <c:v>10</c:v>
                </c:pt>
              </c:numCache>
            </c:numRef>
          </c:val>
          <c:extLst>
            <c:ext xmlns:c16="http://schemas.microsoft.com/office/drawing/2014/chart" uri="{C3380CC4-5D6E-409C-BE32-E72D297353CC}">
              <c16:uniqueId val="{00000006-29AE-4453-A354-C0A7127520B3}"/>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0"/>
          <c:y val="0.93115902145749552"/>
          <c:w val="0.98762783652157726"/>
          <c:h val="6.8840968962562088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aseline="0"/>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128" b="1" i="0" u="none" strike="noStrike" kern="1200" cap="none" spc="0" normalizeH="0" baseline="0">
                <a:solidFill>
                  <a:srgbClr val="000000">
                    <a:lumMod val="50000"/>
                    <a:lumOff val="50000"/>
                  </a:srgbClr>
                </a:solidFill>
                <a:latin typeface="+mj-lt"/>
                <a:ea typeface="+mj-ea"/>
                <a:cs typeface="+mj-cs"/>
              </a:defRPr>
            </a:pPr>
            <a:r>
              <a:rPr lang="en-US" sz="1800" b="1" i="0" baseline="0" dirty="0">
                <a:effectLst/>
              </a:rPr>
              <a:t>  </a:t>
            </a:r>
            <a:r>
              <a:rPr lang="en-US" sz="1800" b="0" i="0" baseline="0" dirty="0">
                <a:solidFill>
                  <a:schemeClr val="accent2">
                    <a:lumMod val="50000"/>
                  </a:schemeClr>
                </a:solidFill>
                <a:effectLst/>
              </a:rPr>
              <a:t>Cumulative Assessment Status </a:t>
            </a:r>
            <a:endParaRPr lang="en-US" b="0" dirty="0">
              <a:solidFill>
                <a:schemeClr val="accent2">
                  <a:lumMod val="50000"/>
                </a:schemeClr>
              </a:solidFill>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srgbClr val="000000">
                    <a:lumMod val="50000"/>
                    <a:lumOff val="50000"/>
                  </a:srgbClr>
                </a:solidFill>
              </a:defRPr>
            </a:pPr>
            <a:endParaRPr lang="en-US" dirty="0"/>
          </a:p>
        </c:rich>
      </c:tx>
      <c:layout>
        <c:manualLayout>
          <c:xMode val="edge"/>
          <c:yMode val="edge"/>
          <c:x val="0.15873720472440944"/>
          <c:y val="4.5409633967258292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128" b="1" i="0" u="none" strike="noStrike" kern="1200" cap="none" spc="0" normalizeH="0" baseline="0">
              <a:solidFill>
                <a:srgbClr val="000000">
                  <a:lumMod val="50000"/>
                  <a:lumOff val="50000"/>
                </a:srgbClr>
              </a:solidFill>
              <a:latin typeface="+mj-lt"/>
              <a:ea typeface="+mj-ea"/>
              <a:cs typeface="+mj-cs"/>
            </a:defRPr>
          </a:pPr>
          <a:endParaRPr lang="en-US"/>
        </a:p>
      </c:txPr>
    </c:title>
    <c:autoTitleDeleted val="0"/>
    <c:plotArea>
      <c:layout>
        <c:manualLayout>
          <c:layoutTarget val="inner"/>
          <c:xMode val="edge"/>
          <c:yMode val="edge"/>
          <c:x val="0.11341911217177784"/>
          <c:y val="0.18398917232399653"/>
          <c:w val="0.86616310039520084"/>
          <c:h val="0.64264684657319471"/>
        </c:manualLayout>
      </c:layout>
      <c:barChart>
        <c:barDir val="col"/>
        <c:grouping val="clustered"/>
        <c:varyColors val="0"/>
        <c:ser>
          <c:idx val="0"/>
          <c:order val="0"/>
          <c:tx>
            <c:strRef>
              <c:f>Sheet1!$B$1</c:f>
              <c:strCache>
                <c:ptCount val="1"/>
                <c:pt idx="0">
                  <c:v>Completed</c:v>
                </c:pt>
              </c:strCache>
            </c:strRef>
          </c:tx>
          <c:spPr>
            <a:solidFill>
              <a:schemeClr val="accent1">
                <a:lumMod val="75000"/>
              </a:schemeClr>
            </a:solidFill>
            <a:ln>
              <a:noFill/>
            </a:ln>
            <a:effectLst/>
          </c:spPr>
          <c:invertIfNegative val="0"/>
          <c:dLbls>
            <c:dLbl>
              <c:idx val="0"/>
              <c:layout>
                <c:manualLayout>
                  <c:x val="0"/>
                  <c:y val="1.781249890425080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E2E-412D-ADCC-CCEEBD2D0346}"/>
                </c:ext>
              </c:extLst>
            </c:dLbl>
            <c:dLbl>
              <c:idx val="1"/>
              <c:layout>
                <c:manualLayout>
                  <c:x val="0"/>
                  <c:y val="1.222061536788054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E2E-412D-ADCC-CCEEBD2D0346}"/>
                </c:ext>
              </c:extLst>
            </c:dLbl>
            <c:dLbl>
              <c:idx val="2"/>
              <c:layout>
                <c:manualLayout>
                  <c:x val="-9.2945975138175924E-17"/>
                  <c:y val="-1.699641034219872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E2E-412D-ADCC-CCEEBD2D0346}"/>
                </c:ext>
              </c:extLst>
            </c:dLbl>
            <c:dLbl>
              <c:idx val="3"/>
              <c:layout>
                <c:manualLayout>
                  <c:x val="-9.2945975138175924E-17"/>
                  <c:y val="5.708717977532334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E2E-412D-ADCC-CCEEBD2D034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Sheet1!$A$2:$A$5</c:f>
              <c:strCache>
                <c:ptCount val="4"/>
                <c:pt idx="0">
                  <c:v>September</c:v>
                </c:pt>
                <c:pt idx="1">
                  <c:v>October</c:v>
                </c:pt>
                <c:pt idx="2">
                  <c:v>November</c:v>
                </c:pt>
                <c:pt idx="3">
                  <c:v>December</c:v>
                </c:pt>
              </c:strCache>
            </c:strRef>
          </c:cat>
          <c:val>
            <c:numRef>
              <c:f>Sheet1!$B$2:$B$5</c:f>
              <c:numCache>
                <c:formatCode>General</c:formatCode>
                <c:ptCount val="4"/>
                <c:pt idx="0">
                  <c:v>17</c:v>
                </c:pt>
                <c:pt idx="1">
                  <c:v>17</c:v>
                </c:pt>
                <c:pt idx="2">
                  <c:v>19</c:v>
                </c:pt>
                <c:pt idx="3">
                  <c:v>20</c:v>
                </c:pt>
              </c:numCache>
            </c:numRef>
          </c:val>
          <c:extLst>
            <c:ext xmlns:c16="http://schemas.microsoft.com/office/drawing/2014/chart" uri="{C3380CC4-5D6E-409C-BE32-E72D297353CC}">
              <c16:uniqueId val="{00000004-1E2E-412D-ADCC-CCEEBD2D0346}"/>
            </c:ext>
          </c:extLst>
        </c:ser>
        <c:ser>
          <c:idx val="1"/>
          <c:order val="1"/>
          <c:tx>
            <c:strRef>
              <c:f>Sheet1!$C$1</c:f>
              <c:strCache>
                <c:ptCount val="1"/>
                <c:pt idx="0">
                  <c:v>Roadmap Pending</c:v>
                </c:pt>
              </c:strCache>
            </c:strRef>
          </c:tx>
          <c:spPr>
            <a:solidFill>
              <a:schemeClr val="accent1">
                <a:lumMod val="60000"/>
                <a:lumOff val="40000"/>
              </a:schemeClr>
            </a:solidFill>
            <a:ln>
              <a:noFill/>
            </a:ln>
            <a:effectLst/>
          </c:spPr>
          <c:invertIfNegative val="0"/>
          <c:dLbls>
            <c:dLbl>
              <c:idx val="0"/>
              <c:layout>
                <c:manualLayout>
                  <c:x val="0"/>
                  <c:y val="1.664837455914159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ED9-44DE-92F7-0279F58352C1}"/>
                </c:ext>
              </c:extLst>
            </c:dLbl>
            <c:dLbl>
              <c:idx val="1"/>
              <c:layout>
                <c:manualLayout>
                  <c:x val="2.0833333333331806E-3"/>
                  <c:y val="1.664837455914159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2B2-4E84-9993-CFB9EE12E00A}"/>
                </c:ext>
              </c:extLst>
            </c:dLbl>
            <c:dLbl>
              <c:idx val="2"/>
              <c:layout>
                <c:manualLayout>
                  <c:x val="0"/>
                  <c:y val="-9.06698268255089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E2E-412D-ADCC-CCEEBD2D0346}"/>
                </c:ext>
              </c:extLst>
            </c:dLbl>
            <c:dLbl>
              <c:idx val="3"/>
              <c:layout>
                <c:manualLayout>
                  <c:x val="0"/>
                  <c:y val="4.571162954629330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2B2-4E84-9993-CFB9EE12E00A}"/>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Sheet1!$A$2:$A$5</c:f>
              <c:strCache>
                <c:ptCount val="4"/>
                <c:pt idx="0">
                  <c:v>September</c:v>
                </c:pt>
                <c:pt idx="1">
                  <c:v>October</c:v>
                </c:pt>
                <c:pt idx="2">
                  <c:v>November</c:v>
                </c:pt>
                <c:pt idx="3">
                  <c:v>December</c:v>
                </c:pt>
              </c:strCache>
            </c:strRef>
          </c:cat>
          <c:val>
            <c:numRef>
              <c:f>Sheet1!$C$2:$C$5</c:f>
              <c:numCache>
                <c:formatCode>General</c:formatCode>
                <c:ptCount val="4"/>
                <c:pt idx="0">
                  <c:v>1</c:v>
                </c:pt>
                <c:pt idx="1">
                  <c:v>1</c:v>
                </c:pt>
                <c:pt idx="2">
                  <c:v>2</c:v>
                </c:pt>
                <c:pt idx="3">
                  <c:v>4</c:v>
                </c:pt>
              </c:numCache>
            </c:numRef>
          </c:val>
          <c:extLst>
            <c:ext xmlns:c16="http://schemas.microsoft.com/office/drawing/2014/chart" uri="{C3380CC4-5D6E-409C-BE32-E72D297353CC}">
              <c16:uniqueId val="{00000007-1E2E-412D-ADCC-CCEEBD2D0346}"/>
            </c:ext>
          </c:extLst>
        </c:ser>
        <c:ser>
          <c:idx val="2"/>
          <c:order val="2"/>
          <c:tx>
            <c:strRef>
              <c:f>Sheet1!$D$1</c:f>
              <c:strCache>
                <c:ptCount val="1"/>
                <c:pt idx="0">
                  <c:v>Not Started by App Team</c:v>
                </c:pt>
              </c:strCache>
            </c:strRef>
          </c:tx>
          <c:spPr>
            <a:solidFill>
              <a:schemeClr val="accent2">
                <a:lumMod val="60000"/>
                <a:lumOff val="40000"/>
              </a:schemeClr>
            </a:solidFill>
            <a:ln>
              <a:noFill/>
            </a:ln>
            <a:effectLst/>
          </c:spPr>
          <c:invertIfNegative val="0"/>
          <c:dLbls>
            <c:dLbl>
              <c:idx val="0"/>
              <c:layout>
                <c:manualLayout>
                  <c:x val="2.083333333333257E-3"/>
                  <c:y val="1.565013338926724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E2E-412D-ADCC-CCEEBD2D0346}"/>
                </c:ext>
              </c:extLst>
            </c:dLbl>
            <c:dLbl>
              <c:idx val="1"/>
              <c:layout>
                <c:manualLayout>
                  <c:x val="0"/>
                  <c:y val="1.981240290768934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E2E-412D-ADCC-CCEEBD2D0346}"/>
                </c:ext>
              </c:extLst>
            </c:dLbl>
            <c:dLbl>
              <c:idx val="2"/>
              <c:layout>
                <c:manualLayout>
                  <c:x val="-7.6047585429282628E-3"/>
                  <c:y val="-7.265641062313986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1E2E-412D-ADCC-CCEEBD2D0346}"/>
                </c:ext>
              </c:extLst>
            </c:dLbl>
            <c:dLbl>
              <c:idx val="3"/>
              <c:layout>
                <c:manualLayout>
                  <c:x val="5.0698390286188421E-3"/>
                  <c:y val="1.21958974974555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1E2E-412D-ADCC-CCEEBD2D034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Sheet1!$A$2:$A$5</c:f>
              <c:strCache>
                <c:ptCount val="4"/>
                <c:pt idx="0">
                  <c:v>September</c:v>
                </c:pt>
                <c:pt idx="1">
                  <c:v>October</c:v>
                </c:pt>
                <c:pt idx="2">
                  <c:v>November</c:v>
                </c:pt>
                <c:pt idx="3">
                  <c:v>December</c:v>
                </c:pt>
              </c:strCache>
            </c:strRef>
          </c:cat>
          <c:val>
            <c:numRef>
              <c:f>Sheet1!$D$2:$D$5</c:f>
              <c:numCache>
                <c:formatCode>General</c:formatCode>
                <c:ptCount val="4"/>
                <c:pt idx="0">
                  <c:v>31</c:v>
                </c:pt>
                <c:pt idx="1">
                  <c:v>48</c:v>
                </c:pt>
                <c:pt idx="2">
                  <c:v>44</c:v>
                </c:pt>
                <c:pt idx="3">
                  <c:v>41</c:v>
                </c:pt>
              </c:numCache>
            </c:numRef>
          </c:val>
          <c:extLst>
            <c:ext xmlns:c16="http://schemas.microsoft.com/office/drawing/2014/chart" uri="{C3380CC4-5D6E-409C-BE32-E72D297353CC}">
              <c16:uniqueId val="{0000000C-1E2E-412D-ADCC-CCEEBD2D0346}"/>
            </c:ext>
          </c:extLst>
        </c:ser>
        <c:dLbls>
          <c:dLblPos val="inEnd"/>
          <c:showLegendKey val="0"/>
          <c:showVal val="1"/>
          <c:showCatName val="0"/>
          <c:showSerName val="0"/>
          <c:showPercent val="0"/>
          <c:showBubbleSize val="0"/>
        </c:dLbls>
        <c:gapWidth val="267"/>
        <c:overlap val="-43"/>
        <c:axId val="1141145664"/>
        <c:axId val="1003665072"/>
      </c:barChart>
      <c:catAx>
        <c:axId val="1141145664"/>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003665072"/>
        <c:crosses val="autoZero"/>
        <c:auto val="1"/>
        <c:lblAlgn val="ctr"/>
        <c:lblOffset val="100"/>
        <c:noMultiLvlLbl val="0"/>
      </c:catAx>
      <c:valAx>
        <c:axId val="100366507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141145664"/>
        <c:crosses val="autoZero"/>
        <c:crossBetween val="between"/>
        <c:majorUnit val="5"/>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128" b="1" i="0" u="none" strike="noStrike" kern="1200" cap="none" spc="0" normalizeH="0" baseline="0">
                <a:solidFill>
                  <a:srgbClr val="000000">
                    <a:lumMod val="50000"/>
                    <a:lumOff val="50000"/>
                  </a:srgbClr>
                </a:solidFill>
                <a:latin typeface="+mj-lt"/>
                <a:ea typeface="+mj-ea"/>
                <a:cs typeface="+mj-cs"/>
              </a:defRPr>
            </a:pPr>
            <a:r>
              <a:rPr lang="en-US" sz="1800" b="1" i="0" baseline="0" dirty="0">
                <a:effectLst/>
              </a:rPr>
              <a:t>  </a:t>
            </a:r>
            <a:r>
              <a:rPr lang="en-US" sz="1800" b="0" i="0" baseline="0" dirty="0">
                <a:solidFill>
                  <a:schemeClr val="accent2">
                    <a:lumMod val="50000"/>
                  </a:schemeClr>
                </a:solidFill>
                <a:effectLst/>
              </a:rPr>
              <a:t>Cumulative Assessment Status </a:t>
            </a:r>
            <a:endParaRPr lang="en-US" b="0" dirty="0">
              <a:solidFill>
                <a:schemeClr val="accent2">
                  <a:lumMod val="50000"/>
                </a:schemeClr>
              </a:solidFill>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srgbClr val="000000">
                    <a:lumMod val="50000"/>
                    <a:lumOff val="50000"/>
                  </a:srgbClr>
                </a:solidFill>
              </a:defRPr>
            </a:pPr>
            <a:endParaRPr lang="en-US" dirty="0"/>
          </a:p>
        </c:rich>
      </c:tx>
      <c:layout>
        <c:manualLayout>
          <c:xMode val="edge"/>
          <c:yMode val="edge"/>
          <c:x val="0.14859758072870352"/>
          <c:y val="3.8922566318002054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128" b="1" i="0" u="none" strike="noStrike" kern="1200" cap="none" spc="0" normalizeH="0" baseline="0">
              <a:solidFill>
                <a:srgbClr val="000000">
                  <a:lumMod val="50000"/>
                  <a:lumOff val="50000"/>
                </a:srgbClr>
              </a:solidFill>
              <a:latin typeface="+mj-lt"/>
              <a:ea typeface="+mj-ea"/>
              <a:cs typeface="+mj-cs"/>
            </a:defRPr>
          </a:pPr>
          <a:endParaRPr lang="en-US"/>
        </a:p>
      </c:txPr>
    </c:title>
    <c:autoTitleDeleted val="0"/>
    <c:plotArea>
      <c:layout>
        <c:manualLayout>
          <c:layoutTarget val="inner"/>
          <c:xMode val="edge"/>
          <c:yMode val="edge"/>
          <c:x val="0.11341911217177784"/>
          <c:y val="0.18398917232399653"/>
          <c:w val="0.86616310039520084"/>
          <c:h val="0.64264684657319471"/>
        </c:manualLayout>
      </c:layout>
      <c:barChart>
        <c:barDir val="col"/>
        <c:grouping val="clustered"/>
        <c:varyColors val="0"/>
        <c:ser>
          <c:idx val="0"/>
          <c:order val="0"/>
          <c:tx>
            <c:strRef>
              <c:f>Sheet1!$B$1</c:f>
              <c:strCache>
                <c:ptCount val="1"/>
                <c:pt idx="0">
                  <c:v>Completed</c:v>
                </c:pt>
              </c:strCache>
            </c:strRef>
          </c:tx>
          <c:spPr>
            <a:solidFill>
              <a:schemeClr val="accent1">
                <a:lumMod val="75000"/>
              </a:schemeClr>
            </a:solidFill>
            <a:ln>
              <a:noFill/>
            </a:ln>
            <a:effectLst/>
          </c:spPr>
          <c:invertIfNegative val="0"/>
          <c:dLbls>
            <c:dLbl>
              <c:idx val="0"/>
              <c:layout>
                <c:manualLayout>
                  <c:x val="0"/>
                  <c:y val="1.781249890425080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E2E-412D-ADCC-CCEEBD2D0346}"/>
                </c:ext>
              </c:extLst>
            </c:dLbl>
            <c:dLbl>
              <c:idx val="1"/>
              <c:layout>
                <c:manualLayout>
                  <c:x val="0"/>
                  <c:y val="1.222061536788054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E2E-412D-ADCC-CCEEBD2D0346}"/>
                </c:ext>
              </c:extLst>
            </c:dLbl>
            <c:dLbl>
              <c:idx val="2"/>
              <c:layout>
                <c:manualLayout>
                  <c:x val="-5.0698390286189349E-3"/>
                  <c:y val="2.192666677734033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E2E-412D-ADCC-CCEEBD2D0346}"/>
                </c:ext>
              </c:extLst>
            </c:dLbl>
            <c:dLbl>
              <c:idx val="3"/>
              <c:layout>
                <c:manualLayout>
                  <c:x val="-5.0698390286189349E-3"/>
                  <c:y val="1.5439487257417157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E2E-412D-ADCC-CCEEBD2D034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Sheet1!$A$2:$A$5</c:f>
              <c:strCache>
                <c:ptCount val="4"/>
                <c:pt idx="0">
                  <c:v>September</c:v>
                </c:pt>
                <c:pt idx="1">
                  <c:v>October</c:v>
                </c:pt>
                <c:pt idx="2">
                  <c:v>November</c:v>
                </c:pt>
                <c:pt idx="3">
                  <c:v>December</c:v>
                </c:pt>
              </c:strCache>
            </c:strRef>
          </c:cat>
          <c:val>
            <c:numRef>
              <c:f>Sheet1!$B$2:$B$5</c:f>
              <c:numCache>
                <c:formatCode>General</c:formatCode>
                <c:ptCount val="4"/>
                <c:pt idx="0">
                  <c:v>67</c:v>
                </c:pt>
                <c:pt idx="1">
                  <c:v>68</c:v>
                </c:pt>
                <c:pt idx="2">
                  <c:v>70</c:v>
                </c:pt>
                <c:pt idx="3">
                  <c:v>71</c:v>
                </c:pt>
              </c:numCache>
            </c:numRef>
          </c:val>
          <c:extLst>
            <c:ext xmlns:c16="http://schemas.microsoft.com/office/drawing/2014/chart" uri="{C3380CC4-5D6E-409C-BE32-E72D297353CC}">
              <c16:uniqueId val="{00000004-1E2E-412D-ADCC-CCEEBD2D0346}"/>
            </c:ext>
          </c:extLst>
        </c:ser>
        <c:ser>
          <c:idx val="1"/>
          <c:order val="1"/>
          <c:tx>
            <c:strRef>
              <c:f>Sheet1!$C$1</c:f>
              <c:strCache>
                <c:ptCount val="1"/>
                <c:pt idx="0">
                  <c:v>Roadmap Pending</c:v>
                </c:pt>
              </c:strCache>
            </c:strRef>
          </c:tx>
          <c:spPr>
            <a:solidFill>
              <a:schemeClr val="accent1">
                <a:lumMod val="60000"/>
                <a:lumOff val="40000"/>
              </a:schemeClr>
            </a:solidFill>
            <a:ln>
              <a:noFill/>
            </a:ln>
            <a:effectLst/>
          </c:spPr>
          <c:invertIfNegative val="0"/>
          <c:dLbls>
            <c:dLbl>
              <c:idx val="0"/>
              <c:layout>
                <c:manualLayout>
                  <c:x val="0"/>
                  <c:y val="1.664837455914159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6F8-4A68-B5D2-2A2E75317DAA}"/>
                </c:ext>
              </c:extLst>
            </c:dLbl>
            <c:dLbl>
              <c:idx val="1"/>
              <c:layout>
                <c:manualLayout>
                  <c:x val="2.0833333333331806E-3"/>
                  <c:y val="1.664837455914159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9ED-49C0-A90F-4FFB4D8E1FF4}"/>
                </c:ext>
              </c:extLst>
            </c:dLbl>
            <c:dLbl>
              <c:idx val="2"/>
              <c:layout>
                <c:manualLayout>
                  <c:x val="-2.5349195143094211E-3"/>
                  <c:y val="-1.554139216404902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E2E-412D-ADCC-CCEEBD2D0346}"/>
                </c:ext>
              </c:extLst>
            </c:dLbl>
            <c:dLbl>
              <c:idx val="3"/>
              <c:layout>
                <c:manualLayout>
                  <c:x val="0"/>
                  <c:y val="6.7655663575891701E-4"/>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E2E-412D-ADCC-CCEEBD2D034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Sheet1!$A$2:$A$5</c:f>
              <c:strCache>
                <c:ptCount val="4"/>
                <c:pt idx="0">
                  <c:v>September</c:v>
                </c:pt>
                <c:pt idx="1">
                  <c:v>October</c:v>
                </c:pt>
                <c:pt idx="2">
                  <c:v>November</c:v>
                </c:pt>
                <c:pt idx="3">
                  <c:v>December</c:v>
                </c:pt>
              </c:strCache>
            </c:strRef>
          </c:cat>
          <c:val>
            <c:numRef>
              <c:f>Sheet1!$C$2:$C$5</c:f>
              <c:numCache>
                <c:formatCode>General</c:formatCode>
                <c:ptCount val="4"/>
                <c:pt idx="0">
                  <c:v>3</c:v>
                </c:pt>
                <c:pt idx="1">
                  <c:v>2</c:v>
                </c:pt>
                <c:pt idx="2">
                  <c:v>5</c:v>
                </c:pt>
                <c:pt idx="3">
                  <c:v>5</c:v>
                </c:pt>
              </c:numCache>
            </c:numRef>
          </c:val>
          <c:extLst>
            <c:ext xmlns:c16="http://schemas.microsoft.com/office/drawing/2014/chart" uri="{C3380CC4-5D6E-409C-BE32-E72D297353CC}">
              <c16:uniqueId val="{00000007-1E2E-412D-ADCC-CCEEBD2D0346}"/>
            </c:ext>
          </c:extLst>
        </c:ser>
        <c:ser>
          <c:idx val="2"/>
          <c:order val="2"/>
          <c:tx>
            <c:strRef>
              <c:f>Sheet1!$D$1</c:f>
              <c:strCache>
                <c:ptCount val="1"/>
                <c:pt idx="0">
                  <c:v>Not Started by App team</c:v>
                </c:pt>
              </c:strCache>
            </c:strRef>
          </c:tx>
          <c:spPr>
            <a:solidFill>
              <a:schemeClr val="accent2">
                <a:lumMod val="60000"/>
                <a:lumOff val="40000"/>
              </a:schemeClr>
            </a:solidFill>
            <a:ln>
              <a:noFill/>
            </a:ln>
            <a:effectLst/>
          </c:spPr>
          <c:invertIfNegative val="0"/>
          <c:dLbls>
            <c:dLbl>
              <c:idx val="0"/>
              <c:layout>
                <c:manualLayout>
                  <c:x val="2.083333333333257E-3"/>
                  <c:y val="1.565013338926724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E2E-412D-ADCC-CCEEBD2D0346}"/>
                </c:ext>
              </c:extLst>
            </c:dLbl>
            <c:dLbl>
              <c:idx val="1"/>
              <c:layout>
                <c:manualLayout>
                  <c:x val="0"/>
                  <c:y val="1.981240290768934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E2E-412D-ADCC-CCEEBD2D0346}"/>
                </c:ext>
              </c:extLst>
            </c:dLbl>
            <c:dLbl>
              <c:idx val="2"/>
              <c:layout>
                <c:manualLayout>
                  <c:x val="2.534919514309235E-3"/>
                  <c:y val="-7.2656410623139567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1E2E-412D-ADCC-CCEEBD2D0346}"/>
                </c:ext>
              </c:extLst>
            </c:dLbl>
            <c:dLbl>
              <c:idx val="3"/>
              <c:layout>
                <c:manualLayout>
                  <c:x val="0"/>
                  <c:y val="1.219589749745557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1E2E-412D-ADCC-CCEEBD2D034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Sheet1!$A$2:$A$5</c:f>
              <c:strCache>
                <c:ptCount val="4"/>
                <c:pt idx="0">
                  <c:v>September</c:v>
                </c:pt>
                <c:pt idx="1">
                  <c:v>October</c:v>
                </c:pt>
                <c:pt idx="2">
                  <c:v>November</c:v>
                </c:pt>
                <c:pt idx="3">
                  <c:v>December</c:v>
                </c:pt>
              </c:strCache>
            </c:strRef>
          </c:cat>
          <c:val>
            <c:numRef>
              <c:f>Sheet1!$D$2:$D$5</c:f>
              <c:numCache>
                <c:formatCode>General</c:formatCode>
                <c:ptCount val="4"/>
                <c:pt idx="0">
                  <c:v>5</c:v>
                </c:pt>
                <c:pt idx="1">
                  <c:v>17</c:v>
                </c:pt>
                <c:pt idx="2">
                  <c:v>12</c:v>
                </c:pt>
                <c:pt idx="3">
                  <c:v>11</c:v>
                </c:pt>
              </c:numCache>
            </c:numRef>
          </c:val>
          <c:extLst>
            <c:ext xmlns:c16="http://schemas.microsoft.com/office/drawing/2014/chart" uri="{C3380CC4-5D6E-409C-BE32-E72D297353CC}">
              <c16:uniqueId val="{0000000C-1E2E-412D-ADCC-CCEEBD2D0346}"/>
            </c:ext>
          </c:extLst>
        </c:ser>
        <c:dLbls>
          <c:dLblPos val="inEnd"/>
          <c:showLegendKey val="0"/>
          <c:showVal val="1"/>
          <c:showCatName val="0"/>
          <c:showSerName val="0"/>
          <c:showPercent val="0"/>
          <c:showBubbleSize val="0"/>
        </c:dLbls>
        <c:gapWidth val="267"/>
        <c:overlap val="-43"/>
        <c:axId val="1141145664"/>
        <c:axId val="1003665072"/>
      </c:barChart>
      <c:catAx>
        <c:axId val="1141145664"/>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003665072"/>
        <c:crosses val="autoZero"/>
        <c:auto val="1"/>
        <c:lblAlgn val="ctr"/>
        <c:lblOffset val="100"/>
        <c:noMultiLvlLbl val="0"/>
      </c:catAx>
      <c:valAx>
        <c:axId val="100366507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141145664"/>
        <c:crosses val="autoZero"/>
        <c:crossBetween val="between"/>
        <c:majorUnit val="5"/>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a:t>
            </a:r>
            <a:r>
              <a:rPr lang="en-US" sz="1800" b="0" dirty="0">
                <a:solidFill>
                  <a:schemeClr val="accent1">
                    <a:lumMod val="50000"/>
                  </a:schemeClr>
                </a:solidFill>
              </a:rPr>
              <a:t>Assessment Status</a:t>
            </a:r>
          </a:p>
        </c:rich>
      </c:tx>
      <c:layout>
        <c:manualLayout>
          <c:xMode val="edge"/>
          <c:yMode val="edge"/>
          <c:x val="0.22149944663165672"/>
          <c:y val="8.018149942754333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772333439649553"/>
          <c:y val="0.15616633230449389"/>
          <c:w val="0.76448943689313686"/>
          <c:h val="0.73608020985784417"/>
        </c:manualLayout>
      </c:layout>
      <c:doughnutChart>
        <c:varyColors val="1"/>
        <c:ser>
          <c:idx val="0"/>
          <c:order val="0"/>
          <c:tx>
            <c:strRef>
              <c:f>Sheet1!$B$1</c:f>
              <c:strCache>
                <c:ptCount val="1"/>
                <c:pt idx="0">
                  <c:v>DSO Status</c:v>
                </c:pt>
              </c:strCache>
            </c:strRef>
          </c:tx>
          <c:dPt>
            <c:idx val="0"/>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2-97CD-4365-8920-B724151FC982}"/>
              </c:ext>
            </c:extLst>
          </c:dPt>
          <c:dPt>
            <c:idx val="1"/>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1-97CD-4365-8920-B724151FC982}"/>
              </c:ext>
            </c:extLst>
          </c:dPt>
          <c:dPt>
            <c:idx val="2"/>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05-FB8C-45F4-847A-A24EC9ABE4DA}"/>
              </c:ext>
            </c:extLst>
          </c:dPt>
          <c:dLbls>
            <c:dLbl>
              <c:idx val="0"/>
              <c:layout>
                <c:manualLayout>
                  <c:x val="0.16504689907570042"/>
                  <c:y val="2.5901213536751531E-2"/>
                </c:manualLayout>
              </c:layout>
              <c:tx>
                <c:rich>
                  <a:bodyPr/>
                  <a:lstStyle/>
                  <a:p>
                    <a:r>
                      <a:rPr lang="en-US" dirty="0"/>
                      <a:t>71</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7CD-4365-8920-B724151FC982}"/>
                </c:ext>
              </c:extLst>
            </c:dLbl>
            <c:dLbl>
              <c:idx val="1"/>
              <c:layout>
                <c:manualLayout>
                  <c:x val="-0.10281935068669469"/>
                  <c:y val="-3.4784664295060518E-2"/>
                </c:manualLayout>
              </c:layout>
              <c:tx>
                <c:rich>
                  <a:bodyPr/>
                  <a:lstStyle/>
                  <a:p>
                    <a:r>
                      <a:rPr lang="en-US" dirty="0"/>
                      <a:t>5</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7CD-4365-8920-B724151FC982}"/>
                </c:ext>
              </c:extLst>
            </c:dLbl>
            <c:dLbl>
              <c:idx val="2"/>
              <c:layout>
                <c:manualLayout>
                  <c:x val="-3.6523915670803521E-2"/>
                  <c:y val="-7.7846154239078133E-2"/>
                </c:manualLayout>
              </c:layout>
              <c:tx>
                <c:rich>
                  <a:bodyPr/>
                  <a:lstStyle/>
                  <a:p>
                    <a:r>
                      <a:rPr lang="en-US" dirty="0"/>
                      <a:t>11</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B8C-45F4-847A-A24EC9ABE4DA}"/>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c:v>
                </c:pt>
              </c:strCache>
            </c:strRef>
          </c:cat>
          <c:val>
            <c:numRef>
              <c:f>Sheet1!$B$2:$B$4</c:f>
              <c:numCache>
                <c:formatCode>General</c:formatCode>
                <c:ptCount val="3"/>
                <c:pt idx="0">
                  <c:v>71</c:v>
                </c:pt>
                <c:pt idx="1">
                  <c:v>5</c:v>
                </c:pt>
                <c:pt idx="2">
                  <c:v>11</c:v>
                </c:pt>
              </c:numCache>
            </c:numRef>
          </c:val>
          <c:extLst>
            <c:ext xmlns:c16="http://schemas.microsoft.com/office/drawing/2014/chart" uri="{C3380CC4-5D6E-409C-BE32-E72D297353CC}">
              <c16:uniqueId val="{00000000-97CD-4365-8920-B724151FC982}"/>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US" dirty="0"/>
              <a:t>    </a:t>
            </a:r>
            <a:r>
              <a:rPr lang="en-US" sz="1800" dirty="0">
                <a:solidFill>
                  <a:schemeClr val="accent1">
                    <a:lumMod val="50000"/>
                  </a:schemeClr>
                </a:solidFill>
              </a:rPr>
              <a:t>Re-assessment Status</a:t>
            </a:r>
          </a:p>
        </c:rich>
      </c:tx>
      <c:layout>
        <c:manualLayout>
          <c:xMode val="edge"/>
          <c:yMode val="edge"/>
          <c:x val="0.55156848069862885"/>
          <c:y val="2.1819938676950631E-2"/>
        </c:manualLayout>
      </c:layout>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54900618800331391"/>
          <c:y val="0.14905485968099694"/>
          <c:w val="0.36974119407060346"/>
          <c:h val="0.71549107696628234"/>
        </c:manualLayout>
      </c:layout>
      <c:doughnutChart>
        <c:varyColors val="1"/>
        <c:ser>
          <c:idx val="0"/>
          <c:order val="0"/>
          <c:tx>
            <c:strRef>
              <c:f>Sheet1!$B$1</c:f>
              <c:strCache>
                <c:ptCount val="1"/>
                <c:pt idx="0">
                  <c:v>DSO Status</c:v>
                </c:pt>
              </c:strCache>
            </c:strRef>
          </c:tx>
          <c:dPt>
            <c:idx val="0"/>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1-983F-4654-9F7C-7F5E59C88ADA}"/>
              </c:ext>
            </c:extLst>
          </c:dPt>
          <c:dPt>
            <c:idx val="1"/>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983F-4654-9F7C-7F5E59C88ADA}"/>
              </c:ext>
            </c:extLst>
          </c:dPt>
          <c:dPt>
            <c:idx val="2"/>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05-983F-4654-9F7C-7F5E59C88ADA}"/>
              </c:ext>
            </c:extLst>
          </c:dPt>
          <c:dLbls>
            <c:dLbl>
              <c:idx val="0"/>
              <c:layout>
                <c:manualLayout>
                  <c:x val="0.14609041353251828"/>
                  <c:y val="-1.975141659352098E-2"/>
                </c:manualLayout>
              </c:layout>
              <c:tx>
                <c:rich>
                  <a:bodyPr/>
                  <a:lstStyle/>
                  <a:p>
                    <a:r>
                      <a:rPr lang="en-US" dirty="0"/>
                      <a:t>16</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83F-4654-9F7C-7F5E59C88ADA}"/>
                </c:ext>
              </c:extLst>
            </c:dLbl>
            <c:dLbl>
              <c:idx val="1"/>
              <c:delete val="1"/>
              <c:extLst>
                <c:ext xmlns:c15="http://schemas.microsoft.com/office/drawing/2012/chart" uri="{CE6537A1-D6FC-4f65-9D91-7224C49458BB}"/>
                <c:ext xmlns:c16="http://schemas.microsoft.com/office/drawing/2014/chart" uri="{C3380CC4-5D6E-409C-BE32-E72D297353CC}">
                  <c16:uniqueId val="{00000003-983F-4654-9F7C-7F5E59C88ADA}"/>
                </c:ext>
              </c:extLst>
            </c:dLbl>
            <c:dLbl>
              <c:idx val="2"/>
              <c:layout>
                <c:manualLayout>
                  <c:x val="-1.9209692648956642E-2"/>
                  <c:y val="-6.9725345001122513E-2"/>
                </c:manualLayout>
              </c:layout>
              <c:tx>
                <c:rich>
                  <a:bodyPr/>
                  <a:lstStyle/>
                  <a:p>
                    <a:fld id="{0335B22C-47D4-4817-9540-76111A1EAC46}" type="VALUE">
                      <a:rPr lang="en-US"/>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983F-4654-9F7C-7F5E59C88ADA}"/>
                </c:ext>
              </c:extLst>
            </c:dLbl>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howDataLabelsRange val="1"/>
              </c:ext>
            </c:extLst>
          </c:dLbls>
          <c:cat>
            <c:strRef>
              <c:f>Sheet1!$A$2:$A$4</c:f>
              <c:strCache>
                <c:ptCount val="3"/>
                <c:pt idx="0">
                  <c:v>Completed</c:v>
                </c:pt>
                <c:pt idx="1">
                  <c:v>Roadmap Pending</c:v>
                </c:pt>
                <c:pt idx="2">
                  <c:v>Not Started By Application team</c:v>
                </c:pt>
              </c:strCache>
            </c:strRef>
          </c:cat>
          <c:val>
            <c:numRef>
              <c:f>Sheet1!$B$2:$B$4</c:f>
              <c:numCache>
                <c:formatCode>General</c:formatCode>
                <c:ptCount val="3"/>
                <c:pt idx="0">
                  <c:v>16</c:v>
                </c:pt>
                <c:pt idx="1">
                  <c:v>0</c:v>
                </c:pt>
                <c:pt idx="2">
                  <c:v>1</c:v>
                </c:pt>
              </c:numCache>
            </c:numRef>
          </c:val>
          <c:extLst>
            <c:ext xmlns:c15="http://schemas.microsoft.com/office/drawing/2012/chart" uri="{02D57815-91ED-43cb-92C2-25804820EDAC}">
              <c15:datalabelsRange>
                <c15:f>Sheet1!$B$3</c15:f>
                <c15:dlblRangeCache>
                  <c:ptCount val="1"/>
                  <c:pt idx="0">
                    <c:v>0</c:v>
                  </c:pt>
                </c15:dlblRangeCache>
              </c15:datalabelsRange>
            </c:ext>
            <c:ext xmlns:c16="http://schemas.microsoft.com/office/drawing/2014/chart" uri="{C3380CC4-5D6E-409C-BE32-E72D297353CC}">
              <c16:uniqueId val="{00000006-983F-4654-9F7C-7F5E59C88ADA}"/>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0"/>
          <c:y val="0.93115902145749552"/>
          <c:w val="0.98762783652157726"/>
          <c:h val="6.8840968962562088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aseline="0"/>
      </a:pPr>
      <a:endParaRPr lang="en-US"/>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a:t>
            </a:r>
            <a:r>
              <a:rPr lang="en-US" sz="1800" b="0" dirty="0">
                <a:solidFill>
                  <a:schemeClr val="accent1">
                    <a:lumMod val="50000"/>
                  </a:schemeClr>
                </a:solidFill>
              </a:rPr>
              <a:t>Assessment</a:t>
            </a:r>
            <a:r>
              <a:rPr lang="en-US" sz="1800" b="1" dirty="0">
                <a:solidFill>
                  <a:schemeClr val="accent1">
                    <a:lumMod val="50000"/>
                  </a:schemeClr>
                </a:solidFill>
              </a:rPr>
              <a:t> </a:t>
            </a:r>
            <a:r>
              <a:rPr lang="en-US" sz="1800" b="0" dirty="0">
                <a:solidFill>
                  <a:schemeClr val="accent1">
                    <a:lumMod val="50000"/>
                  </a:schemeClr>
                </a:solidFill>
              </a:rPr>
              <a:t>Status</a:t>
            </a:r>
          </a:p>
        </c:rich>
      </c:tx>
      <c:layout>
        <c:manualLayout>
          <c:xMode val="edge"/>
          <c:yMode val="edge"/>
          <c:x val="0.23284081381956864"/>
          <c:y val="8.7778690126078581E-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1294428112022351"/>
          <c:y val="0.14718722210969715"/>
          <c:w val="0.67373879452879193"/>
          <c:h val="0.69481294902469648"/>
        </c:manualLayout>
      </c:layout>
      <c:doughnutChart>
        <c:varyColors val="1"/>
        <c:ser>
          <c:idx val="0"/>
          <c:order val="0"/>
          <c:tx>
            <c:strRef>
              <c:f>Sheet1!$B$1</c:f>
              <c:strCache>
                <c:ptCount val="1"/>
                <c:pt idx="0">
                  <c:v>DSO Status</c:v>
                </c:pt>
              </c:strCache>
            </c:strRef>
          </c:tx>
          <c:spPr>
            <a:solidFill>
              <a:schemeClr val="accent1">
                <a:lumMod val="75000"/>
              </a:schemeClr>
            </a:solidFill>
          </c:spPr>
          <c:dPt>
            <c:idx val="0"/>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2-97CD-4365-8920-B724151FC982}"/>
              </c:ext>
            </c:extLst>
          </c:dPt>
          <c:dPt>
            <c:idx val="1"/>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1-97CD-4365-8920-B724151FC982}"/>
              </c:ext>
            </c:extLst>
          </c:dPt>
          <c:dPt>
            <c:idx val="2"/>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05-FB8C-45F4-847A-A24EC9ABE4DA}"/>
              </c:ext>
            </c:extLst>
          </c:dPt>
          <c:dLbls>
            <c:dLbl>
              <c:idx val="0"/>
              <c:layout>
                <c:manualLayout>
                  <c:x val="9.9874255583338178E-2"/>
                  <c:y val="-2.8735414313117453E-2"/>
                </c:manualLayout>
              </c:layout>
              <c:tx>
                <c:rich>
                  <a:bodyPr/>
                  <a:lstStyle/>
                  <a:p>
                    <a:r>
                      <a:rPr lang="en-US" dirty="0"/>
                      <a:t>18</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7CD-4365-8920-B724151FC982}"/>
                </c:ext>
              </c:extLst>
            </c:dLbl>
            <c:dLbl>
              <c:idx val="1"/>
              <c:layout>
                <c:manualLayout>
                  <c:x val="-6.8756979778299601E-2"/>
                  <c:y val="7.8720646470425107E-2"/>
                </c:manualLayout>
              </c:layout>
              <c:tx>
                <c:rich>
                  <a:bodyPr/>
                  <a:lstStyle/>
                  <a:p>
                    <a:r>
                      <a:rPr lang="en-US" dirty="0"/>
                      <a:t>6</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7CD-4365-8920-B724151FC982}"/>
                </c:ext>
              </c:extLst>
            </c:dLbl>
            <c:dLbl>
              <c:idx val="2"/>
              <c:layout>
                <c:manualLayout>
                  <c:x val="-0.1079838150583451"/>
                  <c:y val="-3.067773552370915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B8C-45F4-847A-A24EC9ABE4DA}"/>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c:v>
                </c:pt>
              </c:strCache>
            </c:strRef>
          </c:cat>
          <c:val>
            <c:numRef>
              <c:f>Sheet1!$B$2:$B$4</c:f>
              <c:numCache>
                <c:formatCode>General</c:formatCode>
                <c:ptCount val="3"/>
                <c:pt idx="0">
                  <c:v>18</c:v>
                </c:pt>
                <c:pt idx="1">
                  <c:v>6</c:v>
                </c:pt>
                <c:pt idx="2">
                  <c:v>6</c:v>
                </c:pt>
              </c:numCache>
            </c:numRef>
          </c:val>
          <c:extLst>
            <c:ext xmlns:c16="http://schemas.microsoft.com/office/drawing/2014/chart" uri="{C3380CC4-5D6E-409C-BE32-E72D297353CC}">
              <c16:uniqueId val="{00000000-97CD-4365-8920-B724151FC982}"/>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US" dirty="0"/>
              <a:t>    </a:t>
            </a:r>
            <a:r>
              <a:rPr lang="en-US" sz="1800" dirty="0">
                <a:solidFill>
                  <a:schemeClr val="accent1">
                    <a:lumMod val="50000"/>
                  </a:schemeClr>
                </a:solidFill>
              </a:rPr>
              <a:t>Re-assessment Status</a:t>
            </a:r>
          </a:p>
        </c:rich>
      </c:tx>
      <c:layout>
        <c:manualLayout>
          <c:xMode val="edge"/>
          <c:yMode val="edge"/>
          <c:x val="0.56454699267640518"/>
          <c:y val="1.5915232129516278E-2"/>
        </c:manualLayout>
      </c:layout>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57066447890476701"/>
          <c:y val="0.15218373773322144"/>
          <c:w val="0.39054608939732371"/>
          <c:h val="0.69805683883820291"/>
        </c:manualLayout>
      </c:layout>
      <c:doughnutChart>
        <c:varyColors val="1"/>
        <c:ser>
          <c:idx val="0"/>
          <c:order val="0"/>
          <c:tx>
            <c:strRef>
              <c:f>Sheet1!$B$1</c:f>
              <c:strCache>
                <c:ptCount val="1"/>
                <c:pt idx="0">
                  <c:v>DSO Status</c:v>
                </c:pt>
              </c:strCache>
            </c:strRef>
          </c:tx>
          <c:dPt>
            <c:idx val="0"/>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1-29AE-4453-A354-C0A7127520B3}"/>
              </c:ext>
            </c:extLst>
          </c:dPt>
          <c:dPt>
            <c:idx val="1"/>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29AE-4453-A354-C0A7127520B3}"/>
              </c:ext>
            </c:extLst>
          </c:dPt>
          <c:dPt>
            <c:idx val="2"/>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05-29AE-4453-A354-C0A7127520B3}"/>
              </c:ext>
            </c:extLst>
          </c:dPt>
          <c:dLbls>
            <c:dLbl>
              <c:idx val="0"/>
              <c:layout>
                <c:manualLayout>
                  <c:x val="4.9895531226794534E-2"/>
                  <c:y val="-9.376211413614173E-2"/>
                </c:manualLayout>
              </c:layout>
              <c:tx>
                <c:rich>
                  <a:bodyPr/>
                  <a:lstStyle/>
                  <a:p>
                    <a:r>
                      <a:rPr lang="en-US" dirty="0"/>
                      <a:t>11</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9AE-4453-A354-C0A7127520B3}"/>
                </c:ext>
              </c:extLst>
            </c:dLbl>
            <c:dLbl>
              <c:idx val="1"/>
              <c:delete val="1"/>
              <c:extLst>
                <c:ext xmlns:c15="http://schemas.microsoft.com/office/drawing/2012/chart" uri="{CE6537A1-D6FC-4f65-9D91-7224C49458BB}"/>
                <c:ext xmlns:c16="http://schemas.microsoft.com/office/drawing/2014/chart" uri="{C3380CC4-5D6E-409C-BE32-E72D297353CC}">
                  <c16:uniqueId val="{00000003-29AE-4453-A354-C0A7127520B3}"/>
                </c:ext>
              </c:extLst>
            </c:dLbl>
            <c:dLbl>
              <c:idx val="2"/>
              <c:layout>
                <c:manualLayout>
                  <c:x val="-6.7994629640378987E-2"/>
                  <c:y val="-6.2875925006349474E-3"/>
                </c:manualLayout>
              </c:layout>
              <c:tx>
                <c:rich>
                  <a:bodyPr/>
                  <a:lstStyle/>
                  <a:p>
                    <a:fld id="{5526EA21-5848-4484-9C37-757598229A62}" type="VALUE">
                      <a:rPr lang="en-US"/>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29AE-4453-A354-C0A7127520B3}"/>
                </c:ext>
              </c:extLst>
            </c:dLbl>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howDataLabelsRange val="1"/>
              </c:ext>
            </c:extLst>
          </c:dLbls>
          <c:cat>
            <c:strRef>
              <c:f>Sheet1!$A$2:$A$4</c:f>
              <c:strCache>
                <c:ptCount val="3"/>
                <c:pt idx="0">
                  <c:v>Completed</c:v>
                </c:pt>
                <c:pt idx="1">
                  <c:v>Roadmap Pending</c:v>
                </c:pt>
                <c:pt idx="2">
                  <c:v>Not Started By Application Team</c:v>
                </c:pt>
              </c:strCache>
            </c:strRef>
          </c:cat>
          <c:val>
            <c:numRef>
              <c:f>Sheet1!$B$2:$B$4</c:f>
              <c:numCache>
                <c:formatCode>General</c:formatCode>
                <c:ptCount val="3"/>
                <c:pt idx="0">
                  <c:v>11</c:v>
                </c:pt>
                <c:pt idx="1">
                  <c:v>0</c:v>
                </c:pt>
                <c:pt idx="2">
                  <c:v>8</c:v>
                </c:pt>
              </c:numCache>
            </c:numRef>
          </c:val>
          <c:extLst>
            <c:ext xmlns:c15="http://schemas.microsoft.com/office/drawing/2012/chart" uri="{02D57815-91ED-43cb-92C2-25804820EDAC}">
              <c15:datalabelsRange>
                <c15:f>Sheet1!$B$3</c15:f>
                <c15:dlblRangeCache>
                  <c:ptCount val="1"/>
                  <c:pt idx="0">
                    <c:v>0</c:v>
                  </c:pt>
                </c15:dlblRangeCache>
              </c15:datalabelsRange>
            </c:ext>
            <c:ext xmlns:c16="http://schemas.microsoft.com/office/drawing/2014/chart" uri="{C3380CC4-5D6E-409C-BE32-E72D297353CC}">
              <c16:uniqueId val="{00000006-29AE-4453-A354-C0A7127520B3}"/>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0"/>
          <c:y val="0.93115902145749552"/>
          <c:w val="0.98762783652157726"/>
          <c:h val="6.8840968962562088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aseline="0"/>
      </a:pPr>
      <a:endParaRPr lang="en-US"/>
    </a:p>
  </c:txPr>
  <c:externalData r:id="rId3">
    <c:autoUpdate val="0"/>
  </c:externalData>
  <c:userShapes r:id="rId4"/>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128" b="1" i="0" u="none" strike="noStrike" kern="1200" cap="none" spc="0" normalizeH="0" baseline="0">
                <a:solidFill>
                  <a:srgbClr val="000000">
                    <a:lumMod val="50000"/>
                    <a:lumOff val="50000"/>
                  </a:srgbClr>
                </a:solidFill>
                <a:latin typeface="+mj-lt"/>
                <a:ea typeface="+mj-ea"/>
                <a:cs typeface="+mj-cs"/>
              </a:defRPr>
            </a:pPr>
            <a:r>
              <a:rPr lang="en-US" sz="1800" b="1" i="0" baseline="0" dirty="0">
                <a:effectLst/>
              </a:rPr>
              <a:t>  </a:t>
            </a:r>
            <a:r>
              <a:rPr lang="en-US" sz="1800" b="0" i="0" baseline="0" dirty="0">
                <a:solidFill>
                  <a:schemeClr val="accent1">
                    <a:lumMod val="50000"/>
                  </a:schemeClr>
                </a:solidFill>
                <a:effectLst/>
              </a:rPr>
              <a:t>Cumulative Assessment Status </a:t>
            </a:r>
            <a:endParaRPr lang="en-US" b="0" dirty="0">
              <a:solidFill>
                <a:schemeClr val="accent1">
                  <a:lumMod val="50000"/>
                </a:schemeClr>
              </a:solidFill>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srgbClr val="000000">
                    <a:lumMod val="50000"/>
                    <a:lumOff val="50000"/>
                  </a:srgbClr>
                </a:solidFill>
              </a:defRPr>
            </a:pPr>
            <a:endParaRPr lang="en-US" dirty="0"/>
          </a:p>
        </c:rich>
      </c:tx>
      <c:layout>
        <c:manualLayout>
          <c:xMode val="edge"/>
          <c:yMode val="edge"/>
          <c:x val="0.15873720472440944"/>
          <c:y val="4.5409633967258292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128" b="1" i="0" u="none" strike="noStrike" kern="1200" cap="none" spc="0" normalizeH="0" baseline="0">
              <a:solidFill>
                <a:srgbClr val="000000">
                  <a:lumMod val="50000"/>
                  <a:lumOff val="50000"/>
                </a:srgbClr>
              </a:solidFill>
              <a:latin typeface="+mj-lt"/>
              <a:ea typeface="+mj-ea"/>
              <a:cs typeface="+mj-cs"/>
            </a:defRPr>
          </a:pPr>
          <a:endParaRPr lang="en-US"/>
        </a:p>
      </c:txPr>
    </c:title>
    <c:autoTitleDeleted val="0"/>
    <c:plotArea>
      <c:layout>
        <c:manualLayout>
          <c:layoutTarget val="inner"/>
          <c:xMode val="edge"/>
          <c:yMode val="edge"/>
          <c:x val="0.11341911217177784"/>
          <c:y val="0.18398917232399653"/>
          <c:w val="0.86616310039520084"/>
          <c:h val="0.64264684657319471"/>
        </c:manualLayout>
      </c:layout>
      <c:barChart>
        <c:barDir val="col"/>
        <c:grouping val="clustered"/>
        <c:varyColors val="0"/>
        <c:ser>
          <c:idx val="0"/>
          <c:order val="0"/>
          <c:tx>
            <c:strRef>
              <c:f>Sheet1!$B$1</c:f>
              <c:strCache>
                <c:ptCount val="1"/>
                <c:pt idx="0">
                  <c:v>Completed</c:v>
                </c:pt>
              </c:strCache>
            </c:strRef>
          </c:tx>
          <c:spPr>
            <a:solidFill>
              <a:schemeClr val="accent1">
                <a:lumMod val="75000"/>
              </a:schemeClr>
            </a:solidFill>
            <a:ln>
              <a:noFill/>
            </a:ln>
            <a:effectLst/>
          </c:spPr>
          <c:invertIfNegative val="0"/>
          <c:dLbls>
            <c:dLbl>
              <c:idx val="0"/>
              <c:layout>
                <c:manualLayout>
                  <c:x val="0"/>
                  <c:y val="1.781249890425080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E2E-412D-ADCC-CCEEBD2D0346}"/>
                </c:ext>
              </c:extLst>
            </c:dLbl>
            <c:dLbl>
              <c:idx val="1"/>
              <c:layout>
                <c:manualLayout>
                  <c:x val="0"/>
                  <c:y val="1.222061536788054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E2E-412D-ADCC-CCEEBD2D0346}"/>
                </c:ext>
              </c:extLst>
            </c:dLbl>
            <c:dLbl>
              <c:idx val="2"/>
              <c:layout>
                <c:manualLayout>
                  <c:x val="-2.3809523809525555E-3"/>
                  <c:y val="9.390337960545685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E2E-412D-ADCC-CCEEBD2D0346}"/>
                </c:ext>
              </c:extLst>
            </c:dLbl>
            <c:dLbl>
              <c:idx val="3"/>
              <c:layout>
                <c:manualLayout>
                  <c:x val="-2.3809523809525555E-3"/>
                  <c:y val="1.61949306855787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410-4CF2-BD96-4BBCFAC60E9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Sheet1!$A$2:$A$5</c:f>
              <c:strCache>
                <c:ptCount val="4"/>
                <c:pt idx="0">
                  <c:v>September</c:v>
                </c:pt>
                <c:pt idx="1">
                  <c:v>October</c:v>
                </c:pt>
                <c:pt idx="2">
                  <c:v>November</c:v>
                </c:pt>
                <c:pt idx="3">
                  <c:v>December</c:v>
                </c:pt>
              </c:strCache>
            </c:strRef>
          </c:cat>
          <c:val>
            <c:numRef>
              <c:f>Sheet1!$B$2:$B$5</c:f>
              <c:numCache>
                <c:formatCode>General</c:formatCode>
                <c:ptCount val="4"/>
                <c:pt idx="0">
                  <c:v>16</c:v>
                </c:pt>
                <c:pt idx="1">
                  <c:v>16</c:v>
                </c:pt>
                <c:pt idx="2">
                  <c:v>18</c:v>
                </c:pt>
                <c:pt idx="3">
                  <c:v>18</c:v>
                </c:pt>
              </c:numCache>
            </c:numRef>
          </c:val>
          <c:extLst>
            <c:ext xmlns:c16="http://schemas.microsoft.com/office/drawing/2014/chart" uri="{C3380CC4-5D6E-409C-BE32-E72D297353CC}">
              <c16:uniqueId val="{00000004-1E2E-412D-ADCC-CCEEBD2D0346}"/>
            </c:ext>
          </c:extLst>
        </c:ser>
        <c:ser>
          <c:idx val="1"/>
          <c:order val="1"/>
          <c:tx>
            <c:strRef>
              <c:f>Sheet1!$C$1</c:f>
              <c:strCache>
                <c:ptCount val="1"/>
                <c:pt idx="0">
                  <c:v>Roadmap Pending</c:v>
                </c:pt>
              </c:strCache>
            </c:strRef>
          </c:tx>
          <c:spPr>
            <a:solidFill>
              <a:schemeClr val="accent1">
                <a:lumMod val="60000"/>
                <a:lumOff val="40000"/>
              </a:schemeClr>
            </a:solidFill>
            <a:ln>
              <a:noFill/>
            </a:ln>
            <a:effectLst/>
          </c:spPr>
          <c:invertIfNegative val="0"/>
          <c:dLbls>
            <c:dLbl>
              <c:idx val="0"/>
              <c:layout>
                <c:manualLayout>
                  <c:x val="0"/>
                  <c:y val="1.664837455914159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83-44C7-8390-F0AF6E10C7AD}"/>
                </c:ext>
              </c:extLst>
            </c:dLbl>
            <c:dLbl>
              <c:idx val="1"/>
              <c:layout>
                <c:manualLayout>
                  <c:x val="2.0833333333331806E-3"/>
                  <c:y val="1.664837455914159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483-44C7-8390-F0AF6E10C7AD}"/>
                </c:ext>
              </c:extLst>
            </c:dLbl>
            <c:dLbl>
              <c:idx val="2"/>
              <c:layout>
                <c:manualLayout>
                  <c:x val="-1.7460115759570276E-16"/>
                  <c:y val="2.585745235512579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E2E-412D-ADCC-CCEEBD2D0346}"/>
                </c:ext>
              </c:extLst>
            </c:dLbl>
            <c:dLbl>
              <c:idx val="3"/>
              <c:layout>
                <c:manualLayout>
                  <c:x val="-1.7460115759570276E-16"/>
                  <c:y val="-7.621143852037078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410-4CF2-BD96-4BBCFAC60E9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Sheet1!$A$2:$A$5</c:f>
              <c:strCache>
                <c:ptCount val="4"/>
                <c:pt idx="0">
                  <c:v>September</c:v>
                </c:pt>
                <c:pt idx="1">
                  <c:v>October</c:v>
                </c:pt>
                <c:pt idx="2">
                  <c:v>November</c:v>
                </c:pt>
                <c:pt idx="3">
                  <c:v>December</c:v>
                </c:pt>
              </c:strCache>
            </c:strRef>
          </c:cat>
          <c:val>
            <c:numRef>
              <c:f>Sheet1!$C$2:$C$5</c:f>
              <c:numCache>
                <c:formatCode>General</c:formatCode>
                <c:ptCount val="4"/>
                <c:pt idx="0">
                  <c:v>5</c:v>
                </c:pt>
                <c:pt idx="1">
                  <c:v>5</c:v>
                </c:pt>
                <c:pt idx="2">
                  <c:v>3</c:v>
                </c:pt>
                <c:pt idx="3">
                  <c:v>6</c:v>
                </c:pt>
              </c:numCache>
            </c:numRef>
          </c:val>
          <c:extLst>
            <c:ext xmlns:c16="http://schemas.microsoft.com/office/drawing/2014/chart" uri="{C3380CC4-5D6E-409C-BE32-E72D297353CC}">
              <c16:uniqueId val="{00000007-1E2E-412D-ADCC-CCEEBD2D0346}"/>
            </c:ext>
          </c:extLst>
        </c:ser>
        <c:ser>
          <c:idx val="2"/>
          <c:order val="2"/>
          <c:tx>
            <c:strRef>
              <c:f>Sheet1!$D$1</c:f>
              <c:strCache>
                <c:ptCount val="1"/>
                <c:pt idx="0">
                  <c:v>Not Started by App Team</c:v>
                </c:pt>
              </c:strCache>
            </c:strRef>
          </c:tx>
          <c:spPr>
            <a:solidFill>
              <a:schemeClr val="accent2">
                <a:lumMod val="60000"/>
                <a:lumOff val="40000"/>
              </a:schemeClr>
            </a:solidFill>
            <a:ln>
              <a:noFill/>
            </a:ln>
            <a:effectLst/>
          </c:spPr>
          <c:invertIfNegative val="0"/>
          <c:dLbls>
            <c:dLbl>
              <c:idx val="0"/>
              <c:layout>
                <c:manualLayout>
                  <c:x val="2.083333333333257E-3"/>
                  <c:y val="1.565013338926724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E2E-412D-ADCC-CCEEBD2D0346}"/>
                </c:ext>
              </c:extLst>
            </c:dLbl>
            <c:dLbl>
              <c:idx val="1"/>
              <c:layout>
                <c:manualLayout>
                  <c:x val="0"/>
                  <c:y val="1.981240290768934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E2E-412D-ADCC-CCEEBD2D0346}"/>
                </c:ext>
              </c:extLst>
            </c:dLbl>
            <c:dLbl>
              <c:idx val="2"/>
              <c:layout>
                <c:manualLayout>
                  <c:x val="-2.3809523809523812E-3"/>
                  <c:y val="9.390337960545685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1E2E-412D-ADCC-CCEEBD2D0346}"/>
                </c:ext>
              </c:extLst>
            </c:dLbl>
            <c:dLbl>
              <c:idx val="3"/>
              <c:layout>
                <c:manualLayout>
                  <c:x val="-2.3809523809523812E-3"/>
                  <c:y val="-1.102344021455363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410-4CF2-BD96-4BBCFAC60E9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Sheet1!$A$2:$A$5</c:f>
              <c:strCache>
                <c:ptCount val="4"/>
                <c:pt idx="0">
                  <c:v>September</c:v>
                </c:pt>
                <c:pt idx="1">
                  <c:v>October</c:v>
                </c:pt>
                <c:pt idx="2">
                  <c:v>November</c:v>
                </c:pt>
                <c:pt idx="3">
                  <c:v>December</c:v>
                </c:pt>
              </c:strCache>
            </c:strRef>
          </c:cat>
          <c:val>
            <c:numRef>
              <c:f>Sheet1!$D$2:$D$5</c:f>
              <c:numCache>
                <c:formatCode>General</c:formatCode>
                <c:ptCount val="4"/>
                <c:pt idx="0">
                  <c:v>5</c:v>
                </c:pt>
                <c:pt idx="1">
                  <c:v>11</c:v>
                </c:pt>
                <c:pt idx="2">
                  <c:v>9</c:v>
                </c:pt>
                <c:pt idx="3">
                  <c:v>6</c:v>
                </c:pt>
              </c:numCache>
            </c:numRef>
          </c:val>
          <c:extLst>
            <c:ext xmlns:c16="http://schemas.microsoft.com/office/drawing/2014/chart" uri="{C3380CC4-5D6E-409C-BE32-E72D297353CC}">
              <c16:uniqueId val="{0000000C-1E2E-412D-ADCC-CCEEBD2D0346}"/>
            </c:ext>
          </c:extLst>
        </c:ser>
        <c:dLbls>
          <c:dLblPos val="inEnd"/>
          <c:showLegendKey val="0"/>
          <c:showVal val="1"/>
          <c:showCatName val="0"/>
          <c:showSerName val="0"/>
          <c:showPercent val="0"/>
          <c:showBubbleSize val="0"/>
        </c:dLbls>
        <c:gapWidth val="267"/>
        <c:overlap val="-43"/>
        <c:axId val="1141145664"/>
        <c:axId val="1003665072"/>
      </c:barChart>
      <c:catAx>
        <c:axId val="1141145664"/>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003665072"/>
        <c:crosses val="autoZero"/>
        <c:auto val="1"/>
        <c:lblAlgn val="ctr"/>
        <c:lblOffset val="100"/>
        <c:noMultiLvlLbl val="0"/>
      </c:catAx>
      <c:valAx>
        <c:axId val="100366507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141145664"/>
        <c:crosses val="autoZero"/>
        <c:crossBetween val="between"/>
        <c:majorUnit val="5"/>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
    <cx:plotArea>
      <cx:plotAreaRegion/>
    </cx:plotArea>
    <cx:legend pos="t" align="ctr" overlay="0"/>
  </cx:chart>
</cx:chartSpace>
</file>

<file path=ppt/charts/colors1.xml><?xml version="1.0" encoding="utf-8"?>
<cs:colorStyle xmlns:cs="http://schemas.microsoft.com/office/drawing/2012/chartStyle" xmlns:a="http://schemas.openxmlformats.org/drawingml/2006/main" meth="withinLinear" id="18">
  <a:schemeClr val="accent5"/>
</cs:colorStyle>
</file>

<file path=ppt/charts/colors10.xml><?xml version="1.0" encoding="utf-8"?>
<cs:colorStyle xmlns:cs="http://schemas.microsoft.com/office/drawing/2012/chartStyle" xmlns:a="http://schemas.openxmlformats.org/drawingml/2006/main" meth="withinLinear" id="18">
  <a:schemeClr val="accent5"/>
</cs:colorStyle>
</file>

<file path=ppt/charts/colors11.xml><?xml version="1.0" encoding="utf-8"?>
<cs:colorStyle xmlns:cs="http://schemas.microsoft.com/office/drawing/2012/chartStyle" xmlns:a="http://schemas.openxmlformats.org/drawingml/2006/main" meth="withinLinear" id="14">
  <a:schemeClr val="accent1"/>
</cs:colorStyle>
</file>

<file path=ppt/charts/colors12.xml><?xml version="1.0" encoding="utf-8"?>
<cs:colorStyle xmlns:cs="http://schemas.microsoft.com/office/drawing/2012/chartStyle" xmlns:a="http://schemas.openxmlformats.org/drawingml/2006/main" meth="withinLinear" id="18">
  <a:schemeClr val="accent5"/>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withinLinear" id="18">
  <a:schemeClr val="accent5"/>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withinLinear" id="14">
  <a:schemeClr val="accent1"/>
</cs:colorStyle>
</file>

<file path=ppt/charts/colors5.xml><?xml version="1.0" encoding="utf-8"?>
<cs:colorStyle xmlns:cs="http://schemas.microsoft.com/office/drawing/2012/chartStyle" xmlns:a="http://schemas.openxmlformats.org/drawingml/2006/main" meth="withinLinear" id="18">
  <a:schemeClr val="accent5"/>
</cs:colorStyle>
</file>

<file path=ppt/charts/colors6.xml><?xml version="1.0" encoding="utf-8"?>
<cs:colorStyle xmlns:cs="http://schemas.microsoft.com/office/drawing/2012/chartStyle" xmlns:a="http://schemas.openxmlformats.org/drawingml/2006/main" meth="withinLinear" id="18">
  <a:schemeClr val="accent5"/>
</cs:colorStyle>
</file>

<file path=ppt/charts/colors7.xml><?xml version="1.0" encoding="utf-8"?>
<cs:colorStyle xmlns:cs="http://schemas.microsoft.com/office/drawing/2012/chartStyle" xmlns:a="http://schemas.openxmlformats.org/drawingml/2006/main" meth="withinLinear" id="18">
  <a:schemeClr val="accent5"/>
</cs:colorStyle>
</file>

<file path=ppt/charts/colors8.xml><?xml version="1.0" encoding="utf-8"?>
<cs:colorStyle xmlns:cs="http://schemas.microsoft.com/office/drawing/2012/chartStyle" xmlns:a="http://schemas.openxmlformats.org/drawingml/2006/main" meth="withinLinear" id="18">
  <a:schemeClr val="accent5"/>
</cs:colorStyle>
</file>

<file path=ppt/charts/colors9.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4.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diagrams/_rels/data5.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image" Target="../media/image43.png"/></Relationships>
</file>

<file path=ppt/diagrams/_rels/data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image" Target="../media/image45.png"/></Relationships>
</file>

<file path=ppt/diagrams/_rels/drawing5.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image" Target="../media/image43.png"/></Relationships>
</file>

<file path=ppt/diagrams/_rels/drawing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image" Target="../media/image4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F8DA06-FD58-4CA7-A128-0C6B52EC0DBD}"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6986B7F0-8671-4AA1-AD27-99A47D2A19CB}">
      <dgm:prSet phldrT="[Text]"/>
      <dgm:spPr/>
      <dgm:t>
        <a:bodyPr/>
        <a:lstStyle/>
        <a:p>
          <a:r>
            <a:rPr lang="en-US" b="1" dirty="0"/>
            <a:t>Accomplishments</a:t>
          </a:r>
        </a:p>
      </dgm:t>
    </dgm:pt>
    <dgm:pt modelId="{0D12A12A-8757-4B95-A468-751817A391EF}" type="parTrans" cxnId="{420F7103-3BF9-414A-8454-CFCFE93BDF40}">
      <dgm:prSet/>
      <dgm:spPr/>
      <dgm:t>
        <a:bodyPr/>
        <a:lstStyle/>
        <a:p>
          <a:endParaRPr lang="en-US"/>
        </a:p>
      </dgm:t>
    </dgm:pt>
    <dgm:pt modelId="{6D42523C-D53E-48BE-BCDD-F2F1D73993F7}" type="sibTrans" cxnId="{420F7103-3BF9-414A-8454-CFCFE93BDF40}">
      <dgm:prSet/>
      <dgm:spPr/>
      <dgm:t>
        <a:bodyPr/>
        <a:lstStyle/>
        <a:p>
          <a:endParaRPr lang="en-US"/>
        </a:p>
      </dgm:t>
    </dgm:pt>
    <dgm:pt modelId="{D66E2F67-182B-44B3-B174-FD9A40B4C69F}">
      <dgm:prSet phldrT="[Text]"/>
      <dgm:spPr/>
      <dgm:t>
        <a:bodyPr/>
        <a:lstStyle/>
        <a:p>
          <a:pPr>
            <a:buFont typeface="Arial" panose="020B0604020202020204" pitchFamily="34" charset="0"/>
            <a:buChar char="•"/>
          </a:pPr>
          <a:r>
            <a:rPr lang="en-US" dirty="0">
              <a:solidFill>
                <a:schemeClr val="bg1"/>
              </a:solidFill>
            </a:rPr>
            <a:t>DSO Assessment, Re-assessment and Automation target achieved for 2023</a:t>
          </a:r>
        </a:p>
      </dgm:t>
    </dgm:pt>
    <dgm:pt modelId="{B716269F-FC51-4AD8-B41E-F77BB857E972}" type="parTrans" cxnId="{73EC6B99-3594-4AE7-B1B5-569CB5C352D0}">
      <dgm:prSet/>
      <dgm:spPr/>
      <dgm:t>
        <a:bodyPr/>
        <a:lstStyle/>
        <a:p>
          <a:endParaRPr lang="en-US"/>
        </a:p>
      </dgm:t>
    </dgm:pt>
    <dgm:pt modelId="{ADE89DDB-D723-4E01-A76F-FB43C68701E9}" type="sibTrans" cxnId="{73EC6B99-3594-4AE7-B1B5-569CB5C352D0}">
      <dgm:prSet/>
      <dgm:spPr/>
      <dgm:t>
        <a:bodyPr/>
        <a:lstStyle/>
        <a:p>
          <a:endParaRPr lang="en-US"/>
        </a:p>
      </dgm:t>
    </dgm:pt>
    <dgm:pt modelId="{24E9817C-4D91-4ADB-A5D8-7398CD5FDBE9}">
      <dgm:prSet phldrT="[Text]"/>
      <dgm:spPr/>
      <dgm:t>
        <a:bodyPr/>
        <a:lstStyle/>
        <a:p>
          <a:r>
            <a:rPr lang="en-US" b="1" dirty="0"/>
            <a:t>Look Ahead</a:t>
          </a:r>
        </a:p>
      </dgm:t>
    </dgm:pt>
    <dgm:pt modelId="{2618F5FC-10CF-4909-9732-24B1B2932B02}" type="parTrans" cxnId="{F7D443F3-4A4C-4D13-9CA6-39A6EBB3DC11}">
      <dgm:prSet/>
      <dgm:spPr/>
      <dgm:t>
        <a:bodyPr/>
        <a:lstStyle/>
        <a:p>
          <a:endParaRPr lang="en-US"/>
        </a:p>
      </dgm:t>
    </dgm:pt>
    <dgm:pt modelId="{3F2F3AD6-9E7E-4068-AAE9-0814EC44447A}" type="sibTrans" cxnId="{F7D443F3-4A4C-4D13-9CA6-39A6EBB3DC11}">
      <dgm:prSet/>
      <dgm:spPr/>
      <dgm:t>
        <a:bodyPr/>
        <a:lstStyle/>
        <a:p>
          <a:endParaRPr lang="en-US"/>
        </a:p>
      </dgm:t>
    </dgm:pt>
    <dgm:pt modelId="{7FE131E2-4EBC-4938-8D20-E18468D1FA8C}">
      <dgm:prSet phldrT="[Text]"/>
      <dgm:spPr>
        <a:solidFill>
          <a:schemeClr val="accent2"/>
        </a:solidFill>
      </dgm:spPr>
      <dgm:t>
        <a:bodyPr/>
        <a:lstStyle/>
        <a:p>
          <a:pPr>
            <a:buFont typeface="Arial" panose="020B0604020202020204" pitchFamily="34" charset="0"/>
            <a:buChar char="•"/>
          </a:pPr>
          <a:r>
            <a:rPr lang="en-US" dirty="0">
              <a:solidFill>
                <a:schemeClr val="bg1"/>
              </a:solidFill>
            </a:rPr>
            <a:t>Focus on Savings and integrated strategy approach for 2024</a:t>
          </a:r>
        </a:p>
      </dgm:t>
    </dgm:pt>
    <dgm:pt modelId="{D088C5F0-3D19-455F-9847-431EA8F2B8C2}" type="parTrans" cxnId="{0A2EE936-0C0B-4EAE-A654-E1F81A694ED7}">
      <dgm:prSet/>
      <dgm:spPr/>
      <dgm:t>
        <a:bodyPr/>
        <a:lstStyle/>
        <a:p>
          <a:endParaRPr lang="en-US"/>
        </a:p>
      </dgm:t>
    </dgm:pt>
    <dgm:pt modelId="{084A0858-E25B-4CA7-8561-E58A7270E6CC}" type="sibTrans" cxnId="{0A2EE936-0C0B-4EAE-A654-E1F81A694ED7}">
      <dgm:prSet/>
      <dgm:spPr/>
      <dgm:t>
        <a:bodyPr/>
        <a:lstStyle/>
        <a:p>
          <a:endParaRPr lang="en-US"/>
        </a:p>
      </dgm:t>
    </dgm:pt>
    <dgm:pt modelId="{CC89C888-6C69-4081-B80F-DF52AB07AD21}">
      <dgm:prSet/>
      <dgm:spPr/>
      <dgm:t>
        <a:bodyPr/>
        <a:lstStyle/>
        <a:p>
          <a:r>
            <a:rPr lang="en-US" dirty="0">
              <a:solidFill>
                <a:schemeClr val="bg1"/>
              </a:solidFill>
            </a:rPr>
            <a:t>GSEP migration and integration updates to </a:t>
          </a:r>
          <a:r>
            <a:rPr lang="en-US" dirty="0" err="1">
              <a:solidFill>
                <a:schemeClr val="bg1"/>
              </a:solidFill>
            </a:rPr>
            <a:t>InfoCenter</a:t>
          </a:r>
          <a:r>
            <a:rPr lang="en-US" dirty="0">
              <a:solidFill>
                <a:schemeClr val="bg1"/>
              </a:solidFill>
            </a:rPr>
            <a:t> completed</a:t>
          </a:r>
        </a:p>
      </dgm:t>
    </dgm:pt>
    <dgm:pt modelId="{104EBCD7-15F0-4FF1-9BC9-5A9BAD1B253B}" type="parTrans" cxnId="{C6005B98-0C0C-4E99-9DD1-245613A8D1FD}">
      <dgm:prSet/>
      <dgm:spPr/>
      <dgm:t>
        <a:bodyPr/>
        <a:lstStyle/>
        <a:p>
          <a:endParaRPr lang="en-US"/>
        </a:p>
      </dgm:t>
    </dgm:pt>
    <dgm:pt modelId="{5F95E832-0454-4D09-AB15-F455A5273436}" type="sibTrans" cxnId="{C6005B98-0C0C-4E99-9DD1-245613A8D1FD}">
      <dgm:prSet/>
      <dgm:spPr/>
      <dgm:t>
        <a:bodyPr/>
        <a:lstStyle/>
        <a:p>
          <a:endParaRPr lang="en-US"/>
        </a:p>
      </dgm:t>
    </dgm:pt>
    <dgm:pt modelId="{B963E60A-1919-4A4A-8966-CE94EB19B5FC}">
      <dgm:prSet/>
      <dgm:spPr/>
      <dgm:t>
        <a:bodyPr/>
        <a:lstStyle/>
        <a:p>
          <a:r>
            <a:rPr lang="en-US" dirty="0">
              <a:solidFill>
                <a:schemeClr val="bg1"/>
              </a:solidFill>
            </a:rPr>
            <a:t>Bringing success stories, case study and training for application teams.</a:t>
          </a:r>
        </a:p>
      </dgm:t>
    </dgm:pt>
    <dgm:pt modelId="{E079DE83-197B-42BA-9E7D-6CA8BCBFBC76}" type="parTrans" cxnId="{232F7094-0430-4D03-A1DB-934F42CFBEEE}">
      <dgm:prSet/>
      <dgm:spPr/>
      <dgm:t>
        <a:bodyPr/>
        <a:lstStyle/>
        <a:p>
          <a:endParaRPr lang="en-US"/>
        </a:p>
      </dgm:t>
    </dgm:pt>
    <dgm:pt modelId="{A390E80C-F019-4B23-BD13-EDFFB39E7956}" type="sibTrans" cxnId="{232F7094-0430-4D03-A1DB-934F42CFBEEE}">
      <dgm:prSet/>
      <dgm:spPr/>
      <dgm:t>
        <a:bodyPr/>
        <a:lstStyle/>
        <a:p>
          <a:endParaRPr lang="en-US"/>
        </a:p>
      </dgm:t>
    </dgm:pt>
    <dgm:pt modelId="{6AF805CA-2760-4F49-A8BC-27F1747D583A}">
      <dgm:prSet phldrT="[Text]"/>
      <dgm:spPr>
        <a:solidFill>
          <a:schemeClr val="accent2"/>
        </a:solidFill>
      </dgm:spPr>
      <dgm:t>
        <a:bodyPr/>
        <a:lstStyle/>
        <a:p>
          <a:pPr>
            <a:buFont typeface="Arial" panose="020B0604020202020204" pitchFamily="34" charset="0"/>
            <a:buChar char="•"/>
          </a:pPr>
          <a:r>
            <a:rPr lang="en-US" dirty="0">
              <a:solidFill>
                <a:schemeClr val="bg1"/>
              </a:solidFill>
            </a:rPr>
            <a:t>Bring improved  </a:t>
          </a:r>
          <a:r>
            <a:rPr lang="en-US" dirty="0" err="1">
              <a:solidFill>
                <a:schemeClr val="bg1"/>
              </a:solidFill>
            </a:rPr>
            <a:t>DevSecOps</a:t>
          </a:r>
          <a:r>
            <a:rPr lang="en-US" dirty="0">
              <a:solidFill>
                <a:schemeClr val="bg1"/>
              </a:solidFill>
            </a:rPr>
            <a:t> maturity and automations  savings. </a:t>
          </a:r>
        </a:p>
      </dgm:t>
    </dgm:pt>
    <dgm:pt modelId="{E3F4D0EE-ADBB-46F4-A548-E458D76A8B4F}" type="parTrans" cxnId="{FDEBDC6C-E9DE-4883-B333-F1D8776C5704}">
      <dgm:prSet/>
      <dgm:spPr/>
      <dgm:t>
        <a:bodyPr/>
        <a:lstStyle/>
        <a:p>
          <a:endParaRPr lang="en-US"/>
        </a:p>
      </dgm:t>
    </dgm:pt>
    <dgm:pt modelId="{0572D580-5DF7-455D-AA0D-995351EAAF4A}" type="sibTrans" cxnId="{FDEBDC6C-E9DE-4883-B333-F1D8776C5704}">
      <dgm:prSet/>
      <dgm:spPr/>
      <dgm:t>
        <a:bodyPr/>
        <a:lstStyle/>
        <a:p>
          <a:endParaRPr lang="en-US"/>
        </a:p>
      </dgm:t>
    </dgm:pt>
    <dgm:pt modelId="{B61A877D-77CA-4902-8E7D-57C45914F078}" type="pres">
      <dgm:prSet presAssocID="{B7F8DA06-FD58-4CA7-A128-0C6B52EC0DBD}" presName="Name0" presStyleCnt="0">
        <dgm:presLayoutVars>
          <dgm:dir/>
          <dgm:animLvl val="lvl"/>
          <dgm:resizeHandles val="exact"/>
        </dgm:presLayoutVars>
      </dgm:prSet>
      <dgm:spPr/>
    </dgm:pt>
    <dgm:pt modelId="{2EE15D12-13A4-42FE-B18E-7ED6BFB5A427}" type="pres">
      <dgm:prSet presAssocID="{6986B7F0-8671-4AA1-AD27-99A47D2A19CB}" presName="linNode" presStyleCnt="0"/>
      <dgm:spPr/>
    </dgm:pt>
    <dgm:pt modelId="{7377DDB9-12F3-4625-AAB1-8B4B1EFC3AC4}" type="pres">
      <dgm:prSet presAssocID="{6986B7F0-8671-4AA1-AD27-99A47D2A19CB}" presName="parTx" presStyleLbl="revTx" presStyleIdx="0" presStyleCnt="2">
        <dgm:presLayoutVars>
          <dgm:chMax val="1"/>
          <dgm:bulletEnabled val="1"/>
        </dgm:presLayoutVars>
      </dgm:prSet>
      <dgm:spPr/>
    </dgm:pt>
    <dgm:pt modelId="{A0D3EAA3-EEAD-477C-A7BE-8D9FC62E67A4}" type="pres">
      <dgm:prSet presAssocID="{6986B7F0-8671-4AA1-AD27-99A47D2A19CB}" presName="bracket" presStyleLbl="parChTrans1D1" presStyleIdx="0" presStyleCnt="2"/>
      <dgm:spPr/>
    </dgm:pt>
    <dgm:pt modelId="{568C511C-E70A-4E49-8AB3-74DB80CBC7C5}" type="pres">
      <dgm:prSet presAssocID="{6986B7F0-8671-4AA1-AD27-99A47D2A19CB}" presName="spH" presStyleCnt="0"/>
      <dgm:spPr/>
    </dgm:pt>
    <dgm:pt modelId="{10016321-3087-47FF-A85B-FBCE555A3C49}" type="pres">
      <dgm:prSet presAssocID="{6986B7F0-8671-4AA1-AD27-99A47D2A19CB}" presName="desTx" presStyleLbl="node1" presStyleIdx="0" presStyleCnt="2">
        <dgm:presLayoutVars>
          <dgm:bulletEnabled val="1"/>
        </dgm:presLayoutVars>
      </dgm:prSet>
      <dgm:spPr/>
    </dgm:pt>
    <dgm:pt modelId="{88A52A8C-3E48-4610-8EFA-03480489922A}" type="pres">
      <dgm:prSet presAssocID="{6D42523C-D53E-48BE-BCDD-F2F1D73993F7}" presName="spV" presStyleCnt="0"/>
      <dgm:spPr/>
    </dgm:pt>
    <dgm:pt modelId="{85A39485-46DE-40A9-894B-6F9B0C85F7E3}" type="pres">
      <dgm:prSet presAssocID="{24E9817C-4D91-4ADB-A5D8-7398CD5FDBE9}" presName="linNode" presStyleCnt="0"/>
      <dgm:spPr/>
    </dgm:pt>
    <dgm:pt modelId="{6D50DDB3-B6C4-4514-A8A1-57666306E9DF}" type="pres">
      <dgm:prSet presAssocID="{24E9817C-4D91-4ADB-A5D8-7398CD5FDBE9}" presName="parTx" presStyleLbl="revTx" presStyleIdx="1" presStyleCnt="2">
        <dgm:presLayoutVars>
          <dgm:chMax val="1"/>
          <dgm:bulletEnabled val="1"/>
        </dgm:presLayoutVars>
      </dgm:prSet>
      <dgm:spPr/>
    </dgm:pt>
    <dgm:pt modelId="{6B59365B-A843-43E4-9546-3F8F9C20F39B}" type="pres">
      <dgm:prSet presAssocID="{24E9817C-4D91-4ADB-A5D8-7398CD5FDBE9}" presName="bracket" presStyleLbl="parChTrans1D1" presStyleIdx="1" presStyleCnt="2"/>
      <dgm:spPr/>
    </dgm:pt>
    <dgm:pt modelId="{71104DAB-CED1-4D40-AFC6-4952A9C809E9}" type="pres">
      <dgm:prSet presAssocID="{24E9817C-4D91-4ADB-A5D8-7398CD5FDBE9}" presName="spH" presStyleCnt="0"/>
      <dgm:spPr/>
    </dgm:pt>
    <dgm:pt modelId="{A062F3A5-7963-4CF4-BFBA-E436C1088928}" type="pres">
      <dgm:prSet presAssocID="{24E9817C-4D91-4ADB-A5D8-7398CD5FDBE9}" presName="desTx" presStyleLbl="node1" presStyleIdx="1" presStyleCnt="2" custScaleX="99707">
        <dgm:presLayoutVars>
          <dgm:bulletEnabled val="1"/>
        </dgm:presLayoutVars>
      </dgm:prSet>
      <dgm:spPr/>
    </dgm:pt>
  </dgm:ptLst>
  <dgm:cxnLst>
    <dgm:cxn modelId="{420F7103-3BF9-414A-8454-CFCFE93BDF40}" srcId="{B7F8DA06-FD58-4CA7-A128-0C6B52EC0DBD}" destId="{6986B7F0-8671-4AA1-AD27-99A47D2A19CB}" srcOrd="0" destOrd="0" parTransId="{0D12A12A-8757-4B95-A468-751817A391EF}" sibTransId="{6D42523C-D53E-48BE-BCDD-F2F1D73993F7}"/>
    <dgm:cxn modelId="{35B2C703-ECD8-4785-8C89-B991542CF98D}" type="presOf" srcId="{6AF805CA-2760-4F49-A8BC-27F1747D583A}" destId="{A062F3A5-7963-4CF4-BFBA-E436C1088928}" srcOrd="0" destOrd="1" presId="urn:diagrams.loki3.com/BracketList"/>
    <dgm:cxn modelId="{EC665E06-C681-4D13-BE58-7859198B11EA}" type="presOf" srcId="{6986B7F0-8671-4AA1-AD27-99A47D2A19CB}" destId="{7377DDB9-12F3-4625-AAB1-8B4B1EFC3AC4}" srcOrd="0" destOrd="0" presId="urn:diagrams.loki3.com/BracketList"/>
    <dgm:cxn modelId="{6A3A300A-D79C-4E55-8FA4-348D00E93A86}" type="presOf" srcId="{24E9817C-4D91-4ADB-A5D8-7398CD5FDBE9}" destId="{6D50DDB3-B6C4-4514-A8A1-57666306E9DF}" srcOrd="0" destOrd="0" presId="urn:diagrams.loki3.com/BracketList"/>
    <dgm:cxn modelId="{7BEBA70E-64F8-45BD-BBD0-4FE2600213D4}" type="presOf" srcId="{D66E2F67-182B-44B3-B174-FD9A40B4C69F}" destId="{10016321-3087-47FF-A85B-FBCE555A3C49}" srcOrd="0" destOrd="0" presId="urn:diagrams.loki3.com/BracketList"/>
    <dgm:cxn modelId="{0A2EE936-0C0B-4EAE-A654-E1F81A694ED7}" srcId="{24E9817C-4D91-4ADB-A5D8-7398CD5FDBE9}" destId="{7FE131E2-4EBC-4938-8D20-E18468D1FA8C}" srcOrd="0" destOrd="0" parTransId="{D088C5F0-3D19-455F-9847-431EA8F2B8C2}" sibTransId="{084A0858-E25B-4CA7-8561-E58A7270E6CC}"/>
    <dgm:cxn modelId="{6714963E-563F-4DCE-81A2-12EEC42ED02A}" type="presOf" srcId="{7FE131E2-4EBC-4938-8D20-E18468D1FA8C}" destId="{A062F3A5-7963-4CF4-BFBA-E436C1088928}" srcOrd="0" destOrd="0" presId="urn:diagrams.loki3.com/BracketList"/>
    <dgm:cxn modelId="{FDEBDC6C-E9DE-4883-B333-F1D8776C5704}" srcId="{24E9817C-4D91-4ADB-A5D8-7398CD5FDBE9}" destId="{6AF805CA-2760-4F49-A8BC-27F1747D583A}" srcOrd="1" destOrd="0" parTransId="{E3F4D0EE-ADBB-46F4-A548-E458D76A8B4F}" sibTransId="{0572D580-5DF7-455D-AA0D-995351EAAF4A}"/>
    <dgm:cxn modelId="{232F7094-0430-4D03-A1DB-934F42CFBEEE}" srcId="{6986B7F0-8671-4AA1-AD27-99A47D2A19CB}" destId="{B963E60A-1919-4A4A-8966-CE94EB19B5FC}" srcOrd="2" destOrd="0" parTransId="{E079DE83-197B-42BA-9E7D-6CA8BCBFBC76}" sibTransId="{A390E80C-F019-4B23-BD13-EDFFB39E7956}"/>
    <dgm:cxn modelId="{C6005B98-0C0C-4E99-9DD1-245613A8D1FD}" srcId="{6986B7F0-8671-4AA1-AD27-99A47D2A19CB}" destId="{CC89C888-6C69-4081-B80F-DF52AB07AD21}" srcOrd="1" destOrd="0" parTransId="{104EBCD7-15F0-4FF1-9BC9-5A9BAD1B253B}" sibTransId="{5F95E832-0454-4D09-AB15-F455A5273436}"/>
    <dgm:cxn modelId="{73EC6B99-3594-4AE7-B1B5-569CB5C352D0}" srcId="{6986B7F0-8671-4AA1-AD27-99A47D2A19CB}" destId="{D66E2F67-182B-44B3-B174-FD9A40B4C69F}" srcOrd="0" destOrd="0" parTransId="{B716269F-FC51-4AD8-B41E-F77BB857E972}" sibTransId="{ADE89DDB-D723-4E01-A76F-FB43C68701E9}"/>
    <dgm:cxn modelId="{30921BAA-AB39-4B72-AA56-FAADD82D1C8E}" type="presOf" srcId="{B963E60A-1919-4A4A-8966-CE94EB19B5FC}" destId="{10016321-3087-47FF-A85B-FBCE555A3C49}" srcOrd="0" destOrd="2" presId="urn:diagrams.loki3.com/BracketList"/>
    <dgm:cxn modelId="{51E344F0-0343-4EB5-BA9F-A43F3A007936}" type="presOf" srcId="{B7F8DA06-FD58-4CA7-A128-0C6B52EC0DBD}" destId="{B61A877D-77CA-4902-8E7D-57C45914F078}" srcOrd="0" destOrd="0" presId="urn:diagrams.loki3.com/BracketList"/>
    <dgm:cxn modelId="{A85E07F2-6ED2-4110-AEB6-CD9D28A8F164}" type="presOf" srcId="{CC89C888-6C69-4081-B80F-DF52AB07AD21}" destId="{10016321-3087-47FF-A85B-FBCE555A3C49}" srcOrd="0" destOrd="1" presId="urn:diagrams.loki3.com/BracketList"/>
    <dgm:cxn modelId="{F7D443F3-4A4C-4D13-9CA6-39A6EBB3DC11}" srcId="{B7F8DA06-FD58-4CA7-A128-0C6B52EC0DBD}" destId="{24E9817C-4D91-4ADB-A5D8-7398CD5FDBE9}" srcOrd="1" destOrd="0" parTransId="{2618F5FC-10CF-4909-9732-24B1B2932B02}" sibTransId="{3F2F3AD6-9E7E-4068-AAE9-0814EC44447A}"/>
    <dgm:cxn modelId="{AC9EA199-0EDE-4339-A87A-50122F656E4F}" type="presParOf" srcId="{B61A877D-77CA-4902-8E7D-57C45914F078}" destId="{2EE15D12-13A4-42FE-B18E-7ED6BFB5A427}" srcOrd="0" destOrd="0" presId="urn:diagrams.loki3.com/BracketList"/>
    <dgm:cxn modelId="{BC7FE172-4C06-4FBE-88CC-D3E28B08D82F}" type="presParOf" srcId="{2EE15D12-13A4-42FE-B18E-7ED6BFB5A427}" destId="{7377DDB9-12F3-4625-AAB1-8B4B1EFC3AC4}" srcOrd="0" destOrd="0" presId="urn:diagrams.loki3.com/BracketList"/>
    <dgm:cxn modelId="{08D4DA64-EC7B-411F-866A-2997D92C30C5}" type="presParOf" srcId="{2EE15D12-13A4-42FE-B18E-7ED6BFB5A427}" destId="{A0D3EAA3-EEAD-477C-A7BE-8D9FC62E67A4}" srcOrd="1" destOrd="0" presId="urn:diagrams.loki3.com/BracketList"/>
    <dgm:cxn modelId="{79EA66AB-2B7A-4FE2-96A0-2E6199EA7867}" type="presParOf" srcId="{2EE15D12-13A4-42FE-B18E-7ED6BFB5A427}" destId="{568C511C-E70A-4E49-8AB3-74DB80CBC7C5}" srcOrd="2" destOrd="0" presId="urn:diagrams.loki3.com/BracketList"/>
    <dgm:cxn modelId="{AEA67AEB-A7EC-4C2B-BE79-D8B8C2B1F07E}" type="presParOf" srcId="{2EE15D12-13A4-42FE-B18E-7ED6BFB5A427}" destId="{10016321-3087-47FF-A85B-FBCE555A3C49}" srcOrd="3" destOrd="0" presId="urn:diagrams.loki3.com/BracketList"/>
    <dgm:cxn modelId="{259FAB59-9316-4660-8C57-62218976338B}" type="presParOf" srcId="{B61A877D-77CA-4902-8E7D-57C45914F078}" destId="{88A52A8C-3E48-4610-8EFA-03480489922A}" srcOrd="1" destOrd="0" presId="urn:diagrams.loki3.com/BracketList"/>
    <dgm:cxn modelId="{ACD3E400-71DE-4E82-B1D2-3A448C004C05}" type="presParOf" srcId="{B61A877D-77CA-4902-8E7D-57C45914F078}" destId="{85A39485-46DE-40A9-894B-6F9B0C85F7E3}" srcOrd="2" destOrd="0" presId="urn:diagrams.loki3.com/BracketList"/>
    <dgm:cxn modelId="{28E12521-FDB0-44DD-8127-EC5491395FFA}" type="presParOf" srcId="{85A39485-46DE-40A9-894B-6F9B0C85F7E3}" destId="{6D50DDB3-B6C4-4514-A8A1-57666306E9DF}" srcOrd="0" destOrd="0" presId="urn:diagrams.loki3.com/BracketList"/>
    <dgm:cxn modelId="{8F3B04F4-8C52-4AB4-9BB9-E962276F65A8}" type="presParOf" srcId="{85A39485-46DE-40A9-894B-6F9B0C85F7E3}" destId="{6B59365B-A843-43E4-9546-3F8F9C20F39B}" srcOrd="1" destOrd="0" presId="urn:diagrams.loki3.com/BracketList"/>
    <dgm:cxn modelId="{F16B330B-96BA-4620-845A-5E148F1A67CE}" type="presParOf" srcId="{85A39485-46DE-40A9-894B-6F9B0C85F7E3}" destId="{71104DAB-CED1-4D40-AFC6-4952A9C809E9}" srcOrd="2" destOrd="0" presId="urn:diagrams.loki3.com/BracketList"/>
    <dgm:cxn modelId="{262952B9-64C9-4D1F-993F-354303A6F063}" type="presParOf" srcId="{85A39485-46DE-40A9-894B-6F9B0C85F7E3}" destId="{A062F3A5-7963-4CF4-BFBA-E436C1088928}"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232913-FE99-45D3-853E-7B33705533DF}"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CA98ABCA-E396-470C-894F-A5D4DA097C8B}">
      <dgm:prSet phldrT="[Text]"/>
      <dgm:spPr/>
      <dgm:t>
        <a:bodyPr/>
        <a:lstStyle/>
        <a:p>
          <a:r>
            <a:rPr lang="en-US" dirty="0"/>
            <a:t>Application Team</a:t>
          </a:r>
        </a:p>
      </dgm:t>
    </dgm:pt>
    <dgm:pt modelId="{8E1B559B-18ED-4CF6-8D6F-E05E29840997}" type="parTrans" cxnId="{E705D423-E4DB-46D7-91DF-8369FA8A64E2}">
      <dgm:prSet/>
      <dgm:spPr/>
      <dgm:t>
        <a:bodyPr/>
        <a:lstStyle/>
        <a:p>
          <a:endParaRPr lang="en-US"/>
        </a:p>
      </dgm:t>
    </dgm:pt>
    <dgm:pt modelId="{ECFFCC47-B947-42ED-8C9D-3B21A57093A5}" type="sibTrans" cxnId="{E705D423-E4DB-46D7-91DF-8369FA8A64E2}">
      <dgm:prSet/>
      <dgm:spPr/>
      <dgm:t>
        <a:bodyPr/>
        <a:lstStyle/>
        <a:p>
          <a:endParaRPr lang="en-US"/>
        </a:p>
      </dgm:t>
    </dgm:pt>
    <dgm:pt modelId="{230BD628-BB8D-487F-B505-C016D07EE4C8}">
      <dgm:prSet phldrT="[Text]"/>
      <dgm:spPr/>
      <dgm:t>
        <a:bodyPr/>
        <a:lstStyle/>
        <a:p>
          <a:r>
            <a:rPr lang="en-US" dirty="0"/>
            <a:t>Why to implement </a:t>
          </a:r>
          <a:r>
            <a:rPr lang="en-US" dirty="0" err="1"/>
            <a:t>DevSecOps</a:t>
          </a:r>
          <a:r>
            <a:rPr lang="en-US" dirty="0"/>
            <a:t> &amp; Priority ? </a:t>
          </a:r>
        </a:p>
      </dgm:t>
    </dgm:pt>
    <dgm:pt modelId="{DE9A93C3-6A41-44FD-BB26-D6BFBBFEF932}" type="parTrans" cxnId="{EC6EE092-9BF1-457A-BBF4-BFE95D7D2067}">
      <dgm:prSet/>
      <dgm:spPr/>
      <dgm:t>
        <a:bodyPr/>
        <a:lstStyle/>
        <a:p>
          <a:endParaRPr lang="en-US"/>
        </a:p>
      </dgm:t>
    </dgm:pt>
    <dgm:pt modelId="{B84552B5-4A3B-4DEC-9BD3-26D414244896}" type="sibTrans" cxnId="{EC6EE092-9BF1-457A-BBF4-BFE95D7D2067}">
      <dgm:prSet/>
      <dgm:spPr/>
      <dgm:t>
        <a:bodyPr/>
        <a:lstStyle/>
        <a:p>
          <a:endParaRPr lang="en-US"/>
        </a:p>
      </dgm:t>
    </dgm:pt>
    <dgm:pt modelId="{D35B9B47-B507-4859-B286-5C8F8F961D38}">
      <dgm:prSet phldrT="[Text]"/>
      <dgm:spPr/>
      <dgm:t>
        <a:bodyPr/>
        <a:lstStyle/>
        <a:p>
          <a:r>
            <a:rPr lang="en-US" dirty="0"/>
            <a:t>Help to make actual product maturity improvements along with assessments.</a:t>
          </a:r>
        </a:p>
      </dgm:t>
    </dgm:pt>
    <dgm:pt modelId="{4B2652A5-7B8E-467D-9F7B-4F4087BD0B1D}" type="parTrans" cxnId="{4BD5E22B-3AAF-4E1F-B9F7-B16AB3152D65}">
      <dgm:prSet/>
      <dgm:spPr/>
      <dgm:t>
        <a:bodyPr/>
        <a:lstStyle/>
        <a:p>
          <a:endParaRPr lang="en-US"/>
        </a:p>
      </dgm:t>
    </dgm:pt>
    <dgm:pt modelId="{0C8E68DC-BB8F-4CA8-A495-AB3BE0898660}" type="sibTrans" cxnId="{4BD5E22B-3AAF-4E1F-B9F7-B16AB3152D65}">
      <dgm:prSet/>
      <dgm:spPr/>
      <dgm:t>
        <a:bodyPr/>
        <a:lstStyle/>
        <a:p>
          <a:endParaRPr lang="en-US"/>
        </a:p>
      </dgm:t>
    </dgm:pt>
    <dgm:pt modelId="{EFD55D1E-8DE9-4F84-8800-3C60A0832D93}">
      <dgm:prSet phldrT="[Text]"/>
      <dgm:spPr/>
      <dgm:t>
        <a:bodyPr/>
        <a:lstStyle/>
        <a:p>
          <a:r>
            <a:rPr lang="en-US" dirty="0"/>
            <a:t>DSO Focal</a:t>
          </a:r>
        </a:p>
      </dgm:t>
    </dgm:pt>
    <dgm:pt modelId="{13CBE41D-061D-416D-AB91-ED3A2DA4CFE3}" type="parTrans" cxnId="{C42E5473-B34C-4A13-8B2B-5BB435231104}">
      <dgm:prSet/>
      <dgm:spPr/>
      <dgm:t>
        <a:bodyPr/>
        <a:lstStyle/>
        <a:p>
          <a:endParaRPr lang="en-US"/>
        </a:p>
      </dgm:t>
    </dgm:pt>
    <dgm:pt modelId="{B0EDD6AF-260B-4C56-B1FB-64BA6292DF17}" type="sibTrans" cxnId="{C42E5473-B34C-4A13-8B2B-5BB435231104}">
      <dgm:prSet/>
      <dgm:spPr/>
      <dgm:t>
        <a:bodyPr/>
        <a:lstStyle/>
        <a:p>
          <a:endParaRPr lang="en-US"/>
        </a:p>
      </dgm:t>
    </dgm:pt>
    <dgm:pt modelId="{CC90FD10-EB54-43E0-9B29-5C357F0D3CD4}">
      <dgm:prSet phldrT="[Text]"/>
      <dgm:spPr/>
      <dgm:t>
        <a:bodyPr/>
        <a:lstStyle/>
        <a:p>
          <a:r>
            <a:rPr lang="en-US" dirty="0"/>
            <a:t>Governance of assessments don’t provide technical learning opportunity.</a:t>
          </a:r>
        </a:p>
      </dgm:t>
    </dgm:pt>
    <dgm:pt modelId="{E1486B3E-C6D0-4CB5-A853-62AAA8975B23}" type="parTrans" cxnId="{81AAD73A-94DA-431F-8E96-6C628D88769A}">
      <dgm:prSet/>
      <dgm:spPr/>
      <dgm:t>
        <a:bodyPr/>
        <a:lstStyle/>
        <a:p>
          <a:endParaRPr lang="en-US"/>
        </a:p>
      </dgm:t>
    </dgm:pt>
    <dgm:pt modelId="{205DE6DE-2B19-43EF-BAFE-A1F761066209}" type="sibTrans" cxnId="{81AAD73A-94DA-431F-8E96-6C628D88769A}">
      <dgm:prSet/>
      <dgm:spPr/>
      <dgm:t>
        <a:bodyPr/>
        <a:lstStyle/>
        <a:p>
          <a:endParaRPr lang="en-US"/>
        </a:p>
      </dgm:t>
    </dgm:pt>
    <dgm:pt modelId="{D7A64413-B4A8-4048-8254-1EB6C0B255FA}">
      <dgm:prSet phldrT="[Text]"/>
      <dgm:spPr/>
      <dgm:t>
        <a:bodyPr/>
        <a:lstStyle/>
        <a:p>
          <a:r>
            <a:rPr lang="en-US" dirty="0"/>
            <a:t>Leaders</a:t>
          </a:r>
        </a:p>
      </dgm:t>
    </dgm:pt>
    <dgm:pt modelId="{581272E5-6E15-4708-98BE-5DD8C26E093C}" type="parTrans" cxnId="{8020AF0A-B5C0-4F80-8078-6D672A6A7B57}">
      <dgm:prSet/>
      <dgm:spPr/>
      <dgm:t>
        <a:bodyPr/>
        <a:lstStyle/>
        <a:p>
          <a:endParaRPr lang="en-US"/>
        </a:p>
      </dgm:t>
    </dgm:pt>
    <dgm:pt modelId="{867D94F0-3698-4C75-971E-59E46AF00BE4}" type="sibTrans" cxnId="{8020AF0A-B5C0-4F80-8078-6D672A6A7B57}">
      <dgm:prSet/>
      <dgm:spPr/>
      <dgm:t>
        <a:bodyPr/>
        <a:lstStyle/>
        <a:p>
          <a:endParaRPr lang="en-US"/>
        </a:p>
      </dgm:t>
    </dgm:pt>
    <dgm:pt modelId="{19CA3479-5B47-465D-8304-90F85AD5C667}">
      <dgm:prSet phldrT="[Text]"/>
      <dgm:spPr/>
      <dgm:t>
        <a:bodyPr/>
        <a:lstStyle/>
        <a:p>
          <a:r>
            <a:rPr lang="en-US" dirty="0"/>
            <a:t>Larger product centric approach </a:t>
          </a:r>
        </a:p>
      </dgm:t>
    </dgm:pt>
    <dgm:pt modelId="{B8B67E2A-B311-4675-9D3C-3ACBDCF53553}" type="parTrans" cxnId="{0CD4136C-F2AE-4B7E-94C6-D651F5CD4E04}">
      <dgm:prSet/>
      <dgm:spPr/>
      <dgm:t>
        <a:bodyPr/>
        <a:lstStyle/>
        <a:p>
          <a:endParaRPr lang="en-US"/>
        </a:p>
      </dgm:t>
    </dgm:pt>
    <dgm:pt modelId="{65E600AE-5F59-4C93-B1DC-136EF8B3CF53}" type="sibTrans" cxnId="{0CD4136C-F2AE-4B7E-94C6-D651F5CD4E04}">
      <dgm:prSet/>
      <dgm:spPr/>
      <dgm:t>
        <a:bodyPr/>
        <a:lstStyle/>
        <a:p>
          <a:endParaRPr lang="en-US"/>
        </a:p>
      </dgm:t>
    </dgm:pt>
    <dgm:pt modelId="{81510A89-AE50-4692-84B5-33E8E95C1D1B}">
      <dgm:prSet phldrT="[Text]"/>
      <dgm:spPr/>
      <dgm:t>
        <a:bodyPr/>
        <a:lstStyle/>
        <a:p>
          <a:endParaRPr lang="en-US" dirty="0"/>
        </a:p>
      </dgm:t>
    </dgm:pt>
    <dgm:pt modelId="{BBECCD4F-80C4-44A0-B6A1-62ACF16210D7}" type="parTrans" cxnId="{34EB929F-2E02-4CA4-BCD6-D8A055963404}">
      <dgm:prSet/>
      <dgm:spPr/>
      <dgm:t>
        <a:bodyPr/>
        <a:lstStyle/>
        <a:p>
          <a:endParaRPr lang="en-US"/>
        </a:p>
      </dgm:t>
    </dgm:pt>
    <dgm:pt modelId="{412D88F9-F3EB-4968-A688-303536E3A85F}" type="sibTrans" cxnId="{34EB929F-2E02-4CA4-BCD6-D8A055963404}">
      <dgm:prSet/>
      <dgm:spPr/>
      <dgm:t>
        <a:bodyPr/>
        <a:lstStyle/>
        <a:p>
          <a:endParaRPr lang="en-US"/>
        </a:p>
      </dgm:t>
    </dgm:pt>
    <dgm:pt modelId="{D6CD0E0E-DD52-4429-BF5E-6F12F465771E}">
      <dgm:prSet phldrT="[Text]"/>
      <dgm:spPr/>
      <dgm:t>
        <a:bodyPr/>
        <a:lstStyle/>
        <a:p>
          <a:r>
            <a:rPr lang="en-US" dirty="0"/>
            <a:t>How am I making impact to larger objectives? </a:t>
          </a:r>
        </a:p>
      </dgm:t>
    </dgm:pt>
    <dgm:pt modelId="{6916A4E3-4707-4C62-BCDF-39A94BE9CCC1}" type="parTrans" cxnId="{56C8328A-31D3-4082-9CB2-88083A1DCCDB}">
      <dgm:prSet/>
      <dgm:spPr/>
      <dgm:t>
        <a:bodyPr/>
        <a:lstStyle/>
        <a:p>
          <a:endParaRPr lang="en-US"/>
        </a:p>
      </dgm:t>
    </dgm:pt>
    <dgm:pt modelId="{082D2CF4-D617-4CF2-ACE5-0B8DAA3E40CB}" type="sibTrans" cxnId="{56C8328A-31D3-4082-9CB2-88083A1DCCDB}">
      <dgm:prSet/>
      <dgm:spPr/>
      <dgm:t>
        <a:bodyPr/>
        <a:lstStyle/>
        <a:p>
          <a:endParaRPr lang="en-US"/>
        </a:p>
      </dgm:t>
    </dgm:pt>
    <dgm:pt modelId="{76D36C3E-0668-4B23-879F-DA1284BCBCA3}">
      <dgm:prSet phldrT="[Text]"/>
      <dgm:spPr/>
      <dgm:t>
        <a:bodyPr/>
        <a:lstStyle/>
        <a:p>
          <a:r>
            <a:rPr lang="en-US" dirty="0"/>
            <a:t>Automation in process to better governance.</a:t>
          </a:r>
        </a:p>
      </dgm:t>
    </dgm:pt>
    <dgm:pt modelId="{2ADD5AAF-6E7D-48F6-8D07-BC07DBD0D015}" type="parTrans" cxnId="{349B582C-B7FC-42C5-A24B-643F806F3B0B}">
      <dgm:prSet/>
      <dgm:spPr/>
      <dgm:t>
        <a:bodyPr/>
        <a:lstStyle/>
        <a:p>
          <a:endParaRPr lang="en-US"/>
        </a:p>
      </dgm:t>
    </dgm:pt>
    <dgm:pt modelId="{3A3F4AFF-E124-4894-AF71-66AD37E9A4EC}" type="sibTrans" cxnId="{349B582C-B7FC-42C5-A24B-643F806F3B0B}">
      <dgm:prSet/>
      <dgm:spPr/>
      <dgm:t>
        <a:bodyPr/>
        <a:lstStyle/>
        <a:p>
          <a:endParaRPr lang="en-US"/>
        </a:p>
      </dgm:t>
    </dgm:pt>
    <dgm:pt modelId="{77AEF568-321A-478C-B033-FE34A8B40F3C}">
      <dgm:prSet phldrT="[Text]"/>
      <dgm:spPr/>
      <dgm:t>
        <a:bodyPr/>
        <a:lstStyle/>
        <a:p>
          <a:r>
            <a:rPr lang="en-US" dirty="0"/>
            <a:t>No funding or resource.</a:t>
          </a:r>
        </a:p>
      </dgm:t>
    </dgm:pt>
    <dgm:pt modelId="{EC66D2CA-939B-4E23-8F8E-2A651C59A86F}" type="parTrans" cxnId="{19706062-80EC-4D5D-96D6-AD2353B3F421}">
      <dgm:prSet/>
      <dgm:spPr/>
      <dgm:t>
        <a:bodyPr/>
        <a:lstStyle/>
        <a:p>
          <a:endParaRPr lang="en-US"/>
        </a:p>
      </dgm:t>
    </dgm:pt>
    <dgm:pt modelId="{9CA6D571-D487-4CCB-8723-59E7F7DBB329}" type="sibTrans" cxnId="{19706062-80EC-4D5D-96D6-AD2353B3F421}">
      <dgm:prSet/>
      <dgm:spPr/>
      <dgm:t>
        <a:bodyPr/>
        <a:lstStyle/>
        <a:p>
          <a:endParaRPr lang="en-US"/>
        </a:p>
      </dgm:t>
    </dgm:pt>
    <dgm:pt modelId="{9608E7F4-BC1A-4E7E-8879-FA633E54B1CF}" type="pres">
      <dgm:prSet presAssocID="{82232913-FE99-45D3-853E-7B33705533DF}" presName="Name0" presStyleCnt="0">
        <dgm:presLayoutVars>
          <dgm:dir/>
          <dgm:animLvl val="lvl"/>
          <dgm:resizeHandles val="exact"/>
        </dgm:presLayoutVars>
      </dgm:prSet>
      <dgm:spPr/>
    </dgm:pt>
    <dgm:pt modelId="{F592D496-1F83-4FB9-BB5E-EB419A792C40}" type="pres">
      <dgm:prSet presAssocID="{CA98ABCA-E396-470C-894F-A5D4DA097C8B}" presName="composite" presStyleCnt="0"/>
      <dgm:spPr/>
    </dgm:pt>
    <dgm:pt modelId="{699499DE-F4AB-465E-B7A3-C44486156EDF}" type="pres">
      <dgm:prSet presAssocID="{CA98ABCA-E396-470C-894F-A5D4DA097C8B}" presName="parTx" presStyleLbl="alignNode1" presStyleIdx="0" presStyleCnt="3">
        <dgm:presLayoutVars>
          <dgm:chMax val="0"/>
          <dgm:chPref val="0"/>
          <dgm:bulletEnabled val="1"/>
        </dgm:presLayoutVars>
      </dgm:prSet>
      <dgm:spPr/>
    </dgm:pt>
    <dgm:pt modelId="{AF17F9EE-3D78-4FA6-9DF3-62A3A6DCB9B6}" type="pres">
      <dgm:prSet presAssocID="{CA98ABCA-E396-470C-894F-A5D4DA097C8B}" presName="desTx" presStyleLbl="alignAccFollowNode1" presStyleIdx="0" presStyleCnt="3">
        <dgm:presLayoutVars>
          <dgm:bulletEnabled val="1"/>
        </dgm:presLayoutVars>
      </dgm:prSet>
      <dgm:spPr/>
    </dgm:pt>
    <dgm:pt modelId="{BB600F5D-6AA4-47CF-B6FB-F2D68687C172}" type="pres">
      <dgm:prSet presAssocID="{ECFFCC47-B947-42ED-8C9D-3B21A57093A5}" presName="space" presStyleCnt="0"/>
      <dgm:spPr/>
    </dgm:pt>
    <dgm:pt modelId="{B45229F1-808A-4D90-B386-97429E2A5E8B}" type="pres">
      <dgm:prSet presAssocID="{EFD55D1E-8DE9-4F84-8800-3C60A0832D93}" presName="composite" presStyleCnt="0"/>
      <dgm:spPr/>
    </dgm:pt>
    <dgm:pt modelId="{3FCAB7CA-5443-4187-963C-309A77B7BDAD}" type="pres">
      <dgm:prSet presAssocID="{EFD55D1E-8DE9-4F84-8800-3C60A0832D93}" presName="parTx" presStyleLbl="alignNode1" presStyleIdx="1" presStyleCnt="3">
        <dgm:presLayoutVars>
          <dgm:chMax val="0"/>
          <dgm:chPref val="0"/>
          <dgm:bulletEnabled val="1"/>
        </dgm:presLayoutVars>
      </dgm:prSet>
      <dgm:spPr/>
    </dgm:pt>
    <dgm:pt modelId="{B32C728B-BEC4-4739-A7AB-8F9CA923900A}" type="pres">
      <dgm:prSet presAssocID="{EFD55D1E-8DE9-4F84-8800-3C60A0832D93}" presName="desTx" presStyleLbl="alignAccFollowNode1" presStyleIdx="1" presStyleCnt="3">
        <dgm:presLayoutVars>
          <dgm:bulletEnabled val="1"/>
        </dgm:presLayoutVars>
      </dgm:prSet>
      <dgm:spPr/>
    </dgm:pt>
    <dgm:pt modelId="{3E762D6F-51BF-4F0A-8A96-C5F044334D5A}" type="pres">
      <dgm:prSet presAssocID="{B0EDD6AF-260B-4C56-B1FB-64BA6292DF17}" presName="space" presStyleCnt="0"/>
      <dgm:spPr/>
    </dgm:pt>
    <dgm:pt modelId="{A7F53272-3E25-41AF-AAFC-C7E5C7954319}" type="pres">
      <dgm:prSet presAssocID="{D7A64413-B4A8-4048-8254-1EB6C0B255FA}" presName="composite" presStyleCnt="0"/>
      <dgm:spPr/>
    </dgm:pt>
    <dgm:pt modelId="{7E134F81-CA92-4059-874F-056C5D18711A}" type="pres">
      <dgm:prSet presAssocID="{D7A64413-B4A8-4048-8254-1EB6C0B255FA}" presName="parTx" presStyleLbl="alignNode1" presStyleIdx="2" presStyleCnt="3">
        <dgm:presLayoutVars>
          <dgm:chMax val="0"/>
          <dgm:chPref val="0"/>
          <dgm:bulletEnabled val="1"/>
        </dgm:presLayoutVars>
      </dgm:prSet>
      <dgm:spPr/>
    </dgm:pt>
    <dgm:pt modelId="{FB2C05A9-C67E-4568-AAC5-6550A46FF26E}" type="pres">
      <dgm:prSet presAssocID="{D7A64413-B4A8-4048-8254-1EB6C0B255FA}" presName="desTx" presStyleLbl="alignAccFollowNode1" presStyleIdx="2" presStyleCnt="3">
        <dgm:presLayoutVars>
          <dgm:bulletEnabled val="1"/>
        </dgm:presLayoutVars>
      </dgm:prSet>
      <dgm:spPr/>
    </dgm:pt>
  </dgm:ptLst>
  <dgm:cxnLst>
    <dgm:cxn modelId="{A9D46002-788C-430C-93FD-0EAFB65E3EAA}" type="presOf" srcId="{82232913-FE99-45D3-853E-7B33705533DF}" destId="{9608E7F4-BC1A-4E7E-8879-FA633E54B1CF}" srcOrd="0" destOrd="0" presId="urn:microsoft.com/office/officeart/2005/8/layout/hList1"/>
    <dgm:cxn modelId="{8A437208-07EB-4319-9ECE-D1D92C693F40}" type="presOf" srcId="{CA98ABCA-E396-470C-894F-A5D4DA097C8B}" destId="{699499DE-F4AB-465E-B7A3-C44486156EDF}" srcOrd="0" destOrd="0" presId="urn:microsoft.com/office/officeart/2005/8/layout/hList1"/>
    <dgm:cxn modelId="{8020AF0A-B5C0-4F80-8078-6D672A6A7B57}" srcId="{82232913-FE99-45D3-853E-7B33705533DF}" destId="{D7A64413-B4A8-4048-8254-1EB6C0B255FA}" srcOrd="2" destOrd="0" parTransId="{581272E5-6E15-4708-98BE-5DD8C26E093C}" sibTransId="{867D94F0-3698-4C75-971E-59E46AF00BE4}"/>
    <dgm:cxn modelId="{DC29560E-E496-4AFF-8181-F7FFE63B7DDB}" type="presOf" srcId="{EFD55D1E-8DE9-4F84-8800-3C60A0832D93}" destId="{3FCAB7CA-5443-4187-963C-309A77B7BDAD}" srcOrd="0" destOrd="0" presId="urn:microsoft.com/office/officeart/2005/8/layout/hList1"/>
    <dgm:cxn modelId="{E705D423-E4DB-46D7-91DF-8369FA8A64E2}" srcId="{82232913-FE99-45D3-853E-7B33705533DF}" destId="{CA98ABCA-E396-470C-894F-A5D4DA097C8B}" srcOrd="0" destOrd="0" parTransId="{8E1B559B-18ED-4CF6-8D6F-E05E29840997}" sibTransId="{ECFFCC47-B947-42ED-8C9D-3B21A57093A5}"/>
    <dgm:cxn modelId="{274D2329-9839-407B-AA0B-CBD02A76C2D3}" type="presOf" srcId="{76D36C3E-0668-4B23-879F-DA1284BCBCA3}" destId="{FB2C05A9-C67E-4568-AAC5-6550A46FF26E}" srcOrd="0" destOrd="1" presId="urn:microsoft.com/office/officeart/2005/8/layout/hList1"/>
    <dgm:cxn modelId="{4BD5E22B-3AAF-4E1F-B9F7-B16AB3152D65}" srcId="{CA98ABCA-E396-470C-894F-A5D4DA097C8B}" destId="{D35B9B47-B507-4859-B286-5C8F8F961D38}" srcOrd="1" destOrd="0" parTransId="{4B2652A5-7B8E-467D-9F7B-4F4087BD0B1D}" sibTransId="{0C8E68DC-BB8F-4CA8-A495-AB3BE0898660}"/>
    <dgm:cxn modelId="{349B582C-B7FC-42C5-A24B-643F806F3B0B}" srcId="{D7A64413-B4A8-4048-8254-1EB6C0B255FA}" destId="{76D36C3E-0668-4B23-879F-DA1284BCBCA3}" srcOrd="1" destOrd="0" parTransId="{2ADD5AAF-6E7D-48F6-8D07-BC07DBD0D015}" sibTransId="{3A3F4AFF-E124-4894-AF71-66AD37E9A4EC}"/>
    <dgm:cxn modelId="{7985712E-F61C-439B-93B8-4D16567F79CB}" type="presOf" srcId="{77AEF568-321A-478C-B033-FE34A8B40F3C}" destId="{AF17F9EE-3D78-4FA6-9DF3-62A3A6DCB9B6}" srcOrd="0" destOrd="2" presId="urn:microsoft.com/office/officeart/2005/8/layout/hList1"/>
    <dgm:cxn modelId="{A6865631-ABD6-40AA-9EE5-F6B0269E0DE2}" type="presOf" srcId="{CC90FD10-EB54-43E0-9B29-5C357F0D3CD4}" destId="{B32C728B-BEC4-4739-A7AB-8F9CA923900A}" srcOrd="0" destOrd="0" presId="urn:microsoft.com/office/officeart/2005/8/layout/hList1"/>
    <dgm:cxn modelId="{6F866632-AFE7-451F-9DB8-830903EC0486}" type="presOf" srcId="{230BD628-BB8D-487F-B505-C016D07EE4C8}" destId="{AF17F9EE-3D78-4FA6-9DF3-62A3A6DCB9B6}" srcOrd="0" destOrd="0" presId="urn:microsoft.com/office/officeart/2005/8/layout/hList1"/>
    <dgm:cxn modelId="{81AAD73A-94DA-431F-8E96-6C628D88769A}" srcId="{EFD55D1E-8DE9-4F84-8800-3C60A0832D93}" destId="{CC90FD10-EB54-43E0-9B29-5C357F0D3CD4}" srcOrd="0" destOrd="0" parTransId="{E1486B3E-C6D0-4CB5-A853-62AAA8975B23}" sibTransId="{205DE6DE-2B19-43EF-BAFE-A1F761066209}"/>
    <dgm:cxn modelId="{B0755A41-980D-4BAD-B37D-B0C83C00BB80}" type="presOf" srcId="{D7A64413-B4A8-4048-8254-1EB6C0B255FA}" destId="{7E134F81-CA92-4059-874F-056C5D18711A}" srcOrd="0" destOrd="0" presId="urn:microsoft.com/office/officeart/2005/8/layout/hList1"/>
    <dgm:cxn modelId="{19706062-80EC-4D5D-96D6-AD2353B3F421}" srcId="{CA98ABCA-E396-470C-894F-A5D4DA097C8B}" destId="{77AEF568-321A-478C-B033-FE34A8B40F3C}" srcOrd="2" destOrd="0" parTransId="{EC66D2CA-939B-4E23-8F8E-2A651C59A86F}" sibTransId="{9CA6D571-D487-4CCB-8723-59E7F7DBB329}"/>
    <dgm:cxn modelId="{0CD4136C-F2AE-4B7E-94C6-D651F5CD4E04}" srcId="{D7A64413-B4A8-4048-8254-1EB6C0B255FA}" destId="{19CA3479-5B47-465D-8304-90F85AD5C667}" srcOrd="0" destOrd="0" parTransId="{B8B67E2A-B311-4675-9D3C-3ACBDCF53553}" sibTransId="{65E600AE-5F59-4C93-B1DC-136EF8B3CF53}"/>
    <dgm:cxn modelId="{C42E5473-B34C-4A13-8B2B-5BB435231104}" srcId="{82232913-FE99-45D3-853E-7B33705533DF}" destId="{EFD55D1E-8DE9-4F84-8800-3C60A0832D93}" srcOrd="1" destOrd="0" parTransId="{13CBE41D-061D-416D-AB91-ED3A2DA4CFE3}" sibTransId="{B0EDD6AF-260B-4C56-B1FB-64BA6292DF17}"/>
    <dgm:cxn modelId="{56C8328A-31D3-4082-9CB2-88083A1DCCDB}" srcId="{EFD55D1E-8DE9-4F84-8800-3C60A0832D93}" destId="{D6CD0E0E-DD52-4429-BF5E-6F12F465771E}" srcOrd="1" destOrd="0" parTransId="{6916A4E3-4707-4C62-BCDF-39A94BE9CCC1}" sibTransId="{082D2CF4-D617-4CF2-ACE5-0B8DAA3E40CB}"/>
    <dgm:cxn modelId="{EC6EE092-9BF1-457A-BBF4-BFE95D7D2067}" srcId="{CA98ABCA-E396-470C-894F-A5D4DA097C8B}" destId="{230BD628-BB8D-487F-B505-C016D07EE4C8}" srcOrd="0" destOrd="0" parTransId="{DE9A93C3-6A41-44FD-BB26-D6BFBBFEF932}" sibTransId="{B84552B5-4A3B-4DEC-9BD3-26D414244896}"/>
    <dgm:cxn modelId="{A8B77B97-916E-40B2-A2C7-513671B2084A}" type="presOf" srcId="{19CA3479-5B47-465D-8304-90F85AD5C667}" destId="{FB2C05A9-C67E-4568-AAC5-6550A46FF26E}" srcOrd="0" destOrd="0" presId="urn:microsoft.com/office/officeart/2005/8/layout/hList1"/>
    <dgm:cxn modelId="{CECABE97-4CD5-4466-8382-BDA095CE6DBF}" type="presOf" srcId="{D6CD0E0E-DD52-4429-BF5E-6F12F465771E}" destId="{B32C728B-BEC4-4739-A7AB-8F9CA923900A}" srcOrd="0" destOrd="1" presId="urn:microsoft.com/office/officeart/2005/8/layout/hList1"/>
    <dgm:cxn modelId="{F606619A-6A8C-4E2F-A069-3591C5D79102}" type="presOf" srcId="{81510A89-AE50-4692-84B5-33E8E95C1D1B}" destId="{AF17F9EE-3D78-4FA6-9DF3-62A3A6DCB9B6}" srcOrd="0" destOrd="3" presId="urn:microsoft.com/office/officeart/2005/8/layout/hList1"/>
    <dgm:cxn modelId="{34EB929F-2E02-4CA4-BCD6-D8A055963404}" srcId="{CA98ABCA-E396-470C-894F-A5D4DA097C8B}" destId="{81510A89-AE50-4692-84B5-33E8E95C1D1B}" srcOrd="3" destOrd="0" parTransId="{BBECCD4F-80C4-44A0-B6A1-62ACF16210D7}" sibTransId="{412D88F9-F3EB-4968-A688-303536E3A85F}"/>
    <dgm:cxn modelId="{D5B498E7-C7F6-4F71-9C1B-3F33A23BD835}" type="presOf" srcId="{D35B9B47-B507-4859-B286-5C8F8F961D38}" destId="{AF17F9EE-3D78-4FA6-9DF3-62A3A6DCB9B6}" srcOrd="0" destOrd="1" presId="urn:microsoft.com/office/officeart/2005/8/layout/hList1"/>
    <dgm:cxn modelId="{420AA360-E992-4CBB-A106-DCA1F9D9C381}" type="presParOf" srcId="{9608E7F4-BC1A-4E7E-8879-FA633E54B1CF}" destId="{F592D496-1F83-4FB9-BB5E-EB419A792C40}" srcOrd="0" destOrd="0" presId="urn:microsoft.com/office/officeart/2005/8/layout/hList1"/>
    <dgm:cxn modelId="{E704046C-BB71-4B53-9ED1-8EC74052C3E8}" type="presParOf" srcId="{F592D496-1F83-4FB9-BB5E-EB419A792C40}" destId="{699499DE-F4AB-465E-B7A3-C44486156EDF}" srcOrd="0" destOrd="0" presId="urn:microsoft.com/office/officeart/2005/8/layout/hList1"/>
    <dgm:cxn modelId="{CEE12EEE-2A9E-42B6-9A57-B6840BDF2947}" type="presParOf" srcId="{F592D496-1F83-4FB9-BB5E-EB419A792C40}" destId="{AF17F9EE-3D78-4FA6-9DF3-62A3A6DCB9B6}" srcOrd="1" destOrd="0" presId="urn:microsoft.com/office/officeart/2005/8/layout/hList1"/>
    <dgm:cxn modelId="{EAEA799D-8C1E-4DDA-B84A-03B6C7C08E8D}" type="presParOf" srcId="{9608E7F4-BC1A-4E7E-8879-FA633E54B1CF}" destId="{BB600F5D-6AA4-47CF-B6FB-F2D68687C172}" srcOrd="1" destOrd="0" presId="urn:microsoft.com/office/officeart/2005/8/layout/hList1"/>
    <dgm:cxn modelId="{703F8B6C-6664-4E45-A4EC-E93BD2C1426B}" type="presParOf" srcId="{9608E7F4-BC1A-4E7E-8879-FA633E54B1CF}" destId="{B45229F1-808A-4D90-B386-97429E2A5E8B}" srcOrd="2" destOrd="0" presId="urn:microsoft.com/office/officeart/2005/8/layout/hList1"/>
    <dgm:cxn modelId="{E43FDBF1-7F35-4EDA-B9D6-931790CCC2B4}" type="presParOf" srcId="{B45229F1-808A-4D90-B386-97429E2A5E8B}" destId="{3FCAB7CA-5443-4187-963C-309A77B7BDAD}" srcOrd="0" destOrd="0" presId="urn:microsoft.com/office/officeart/2005/8/layout/hList1"/>
    <dgm:cxn modelId="{601A318E-34B0-4233-8F34-72C553887342}" type="presParOf" srcId="{B45229F1-808A-4D90-B386-97429E2A5E8B}" destId="{B32C728B-BEC4-4739-A7AB-8F9CA923900A}" srcOrd="1" destOrd="0" presId="urn:microsoft.com/office/officeart/2005/8/layout/hList1"/>
    <dgm:cxn modelId="{2DDD4B57-624B-4A06-ACE5-75F7BEE5F625}" type="presParOf" srcId="{9608E7F4-BC1A-4E7E-8879-FA633E54B1CF}" destId="{3E762D6F-51BF-4F0A-8A96-C5F044334D5A}" srcOrd="3" destOrd="0" presId="urn:microsoft.com/office/officeart/2005/8/layout/hList1"/>
    <dgm:cxn modelId="{3754515E-99BD-43B4-99AA-92ECE9020665}" type="presParOf" srcId="{9608E7F4-BC1A-4E7E-8879-FA633E54B1CF}" destId="{A7F53272-3E25-41AF-AAFC-C7E5C7954319}" srcOrd="4" destOrd="0" presId="urn:microsoft.com/office/officeart/2005/8/layout/hList1"/>
    <dgm:cxn modelId="{31C2C0E0-4FA4-40CA-9F92-C4B07A95E332}" type="presParOf" srcId="{A7F53272-3E25-41AF-AAFC-C7E5C7954319}" destId="{7E134F81-CA92-4059-874F-056C5D18711A}" srcOrd="0" destOrd="0" presId="urn:microsoft.com/office/officeart/2005/8/layout/hList1"/>
    <dgm:cxn modelId="{BCA6F95D-0202-4432-B8D1-29853B7A3BF4}" type="presParOf" srcId="{A7F53272-3E25-41AF-AAFC-C7E5C7954319}" destId="{FB2C05A9-C67E-4568-AAC5-6550A46FF26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02C6334-0885-4F7F-92DF-364A7A3ECB18}" type="doc">
      <dgm:prSet loTypeId="urn:microsoft.com/office/officeart/2005/8/layout/radial6" loCatId="cycle" qsTypeId="urn:microsoft.com/office/officeart/2005/8/quickstyle/3d1" qsCatId="3D" csTypeId="urn:microsoft.com/office/officeart/2005/8/colors/colorful2" csCatId="colorful" phldr="1"/>
      <dgm:spPr/>
      <dgm:t>
        <a:bodyPr/>
        <a:lstStyle/>
        <a:p>
          <a:endParaRPr lang="en-US"/>
        </a:p>
      </dgm:t>
    </dgm:pt>
    <dgm:pt modelId="{9F11AE9A-DFA9-4C27-899F-132DC2C6C246}">
      <dgm:prSet phldrT="[Text]"/>
      <dgm:spPr/>
      <dgm:t>
        <a:bodyPr/>
        <a:lstStyle/>
        <a:p>
          <a:r>
            <a:rPr lang="en-US" dirty="0" err="1"/>
            <a:t>DevSecOps</a:t>
          </a:r>
          <a:r>
            <a:rPr lang="en-US" dirty="0"/>
            <a:t> &amp; Automation </a:t>
          </a:r>
        </a:p>
      </dgm:t>
    </dgm:pt>
    <dgm:pt modelId="{A9712255-8CBD-474C-9B2C-FD5F2F3854A2}" type="parTrans" cxnId="{37B5083C-7FCA-428B-ADA9-BFAB7DF9685E}">
      <dgm:prSet/>
      <dgm:spPr/>
      <dgm:t>
        <a:bodyPr/>
        <a:lstStyle/>
        <a:p>
          <a:endParaRPr lang="en-US"/>
        </a:p>
      </dgm:t>
    </dgm:pt>
    <dgm:pt modelId="{90803D58-06F1-4AC8-85E8-2E88D304A9A4}" type="sibTrans" cxnId="{37B5083C-7FCA-428B-ADA9-BFAB7DF9685E}">
      <dgm:prSet/>
      <dgm:spPr/>
      <dgm:t>
        <a:bodyPr/>
        <a:lstStyle/>
        <a:p>
          <a:endParaRPr lang="en-US"/>
        </a:p>
      </dgm:t>
    </dgm:pt>
    <dgm:pt modelId="{F8057FCA-168B-4910-807A-D97643C706C7}">
      <dgm:prSet phldrT="[Text]" custT="1"/>
      <dgm:spPr/>
      <dgm:t>
        <a:bodyPr/>
        <a:lstStyle/>
        <a:p>
          <a:r>
            <a:rPr lang="en-US" sz="1200" b="1" dirty="0"/>
            <a:t>Governance &amp; Collaboration</a:t>
          </a:r>
        </a:p>
      </dgm:t>
    </dgm:pt>
    <dgm:pt modelId="{D82ED824-4577-4DEC-B650-030E19F3DF66}" type="parTrans" cxnId="{E70F2D19-91C4-4623-9BEA-95D3BFB54EF5}">
      <dgm:prSet/>
      <dgm:spPr/>
      <dgm:t>
        <a:bodyPr/>
        <a:lstStyle/>
        <a:p>
          <a:endParaRPr lang="en-US"/>
        </a:p>
      </dgm:t>
    </dgm:pt>
    <dgm:pt modelId="{D4211E06-6D4F-41BB-B596-E453282B6736}" type="sibTrans" cxnId="{E70F2D19-91C4-4623-9BEA-95D3BFB54EF5}">
      <dgm:prSet/>
      <dgm:spPr/>
      <dgm:t>
        <a:bodyPr/>
        <a:lstStyle/>
        <a:p>
          <a:endParaRPr lang="en-US"/>
        </a:p>
      </dgm:t>
    </dgm:pt>
    <dgm:pt modelId="{3444179A-4E5C-48DF-8880-17951774A723}">
      <dgm:prSet phldrT="[Text]" custT="1"/>
      <dgm:spPr/>
      <dgm:t>
        <a:bodyPr/>
        <a:lstStyle/>
        <a:p>
          <a:r>
            <a:rPr lang="en-US" sz="1200" b="1" dirty="0"/>
            <a:t>Product Centricity</a:t>
          </a:r>
        </a:p>
      </dgm:t>
    </dgm:pt>
    <dgm:pt modelId="{7176761F-4208-4A01-B9A4-1777C85A4716}" type="parTrans" cxnId="{10CA7CBB-ACE9-4D9E-A911-F17297D9A6D5}">
      <dgm:prSet/>
      <dgm:spPr/>
      <dgm:t>
        <a:bodyPr/>
        <a:lstStyle/>
        <a:p>
          <a:endParaRPr lang="en-US"/>
        </a:p>
      </dgm:t>
    </dgm:pt>
    <dgm:pt modelId="{E4044080-6DFA-40B1-AF6F-A90151DE04FB}" type="sibTrans" cxnId="{10CA7CBB-ACE9-4D9E-A911-F17297D9A6D5}">
      <dgm:prSet/>
      <dgm:spPr/>
      <dgm:t>
        <a:bodyPr/>
        <a:lstStyle/>
        <a:p>
          <a:endParaRPr lang="en-US"/>
        </a:p>
      </dgm:t>
    </dgm:pt>
    <dgm:pt modelId="{4CDA489C-7D01-4C45-8770-8DB13EC248A5}">
      <dgm:prSet phldrT="[Text]" custT="1"/>
      <dgm:spPr/>
      <dgm:t>
        <a:bodyPr/>
        <a:lstStyle/>
        <a:p>
          <a:r>
            <a:rPr lang="en-US" sz="1200" b="1" dirty="0"/>
            <a:t>Rewards</a:t>
          </a:r>
          <a:endParaRPr lang="en-US" sz="1300" b="1" dirty="0"/>
        </a:p>
      </dgm:t>
    </dgm:pt>
    <dgm:pt modelId="{6709C2A6-04B3-45CC-AA84-70C53A2EBD00}" type="parTrans" cxnId="{13F570D3-BF81-4031-8C7C-7CDE6C324F80}">
      <dgm:prSet/>
      <dgm:spPr/>
      <dgm:t>
        <a:bodyPr/>
        <a:lstStyle/>
        <a:p>
          <a:endParaRPr lang="en-US"/>
        </a:p>
      </dgm:t>
    </dgm:pt>
    <dgm:pt modelId="{69212758-066F-4C8E-9BDC-BEA421AC1D9F}" type="sibTrans" cxnId="{13F570D3-BF81-4031-8C7C-7CDE6C324F80}">
      <dgm:prSet/>
      <dgm:spPr/>
      <dgm:t>
        <a:bodyPr/>
        <a:lstStyle/>
        <a:p>
          <a:endParaRPr lang="en-US"/>
        </a:p>
      </dgm:t>
    </dgm:pt>
    <dgm:pt modelId="{1B8F439A-E758-4DC4-9181-99DA9960165F}">
      <dgm:prSet phldrT="[Text]" custT="1"/>
      <dgm:spPr/>
      <dgm:t>
        <a:bodyPr/>
        <a:lstStyle/>
        <a:p>
          <a:r>
            <a:rPr lang="en-US" sz="1200" b="1" dirty="0"/>
            <a:t>Training &amp; upskilling</a:t>
          </a:r>
        </a:p>
      </dgm:t>
    </dgm:pt>
    <dgm:pt modelId="{D02AFBCF-2A13-4967-909C-5DCCE8F0CCB0}" type="parTrans" cxnId="{1B651102-E1D1-4FD6-944C-DF0587D571CB}">
      <dgm:prSet/>
      <dgm:spPr/>
      <dgm:t>
        <a:bodyPr/>
        <a:lstStyle/>
        <a:p>
          <a:endParaRPr lang="en-US"/>
        </a:p>
      </dgm:t>
    </dgm:pt>
    <dgm:pt modelId="{2A10E579-EA34-48D3-9F3B-BA6E4A6E2F80}" type="sibTrans" cxnId="{1B651102-E1D1-4FD6-944C-DF0587D571CB}">
      <dgm:prSet/>
      <dgm:spPr/>
      <dgm:t>
        <a:bodyPr/>
        <a:lstStyle/>
        <a:p>
          <a:endParaRPr lang="en-US"/>
        </a:p>
      </dgm:t>
    </dgm:pt>
    <dgm:pt modelId="{45A948DB-7064-455C-B487-AE803EB0FC07}">
      <dgm:prSet phldrT="[Text]" custT="1"/>
      <dgm:spPr/>
      <dgm:t>
        <a:bodyPr/>
        <a:lstStyle/>
        <a:p>
          <a:r>
            <a:rPr lang="en-US" sz="1200" b="1" dirty="0"/>
            <a:t>Communication</a:t>
          </a:r>
        </a:p>
      </dgm:t>
    </dgm:pt>
    <dgm:pt modelId="{F2616EF1-3DC6-442C-83EC-4D72FF340AEE}" type="parTrans" cxnId="{57C6669E-6C74-4E27-B8FF-90632680AE8A}">
      <dgm:prSet/>
      <dgm:spPr/>
      <dgm:t>
        <a:bodyPr/>
        <a:lstStyle/>
        <a:p>
          <a:endParaRPr lang="en-US"/>
        </a:p>
      </dgm:t>
    </dgm:pt>
    <dgm:pt modelId="{3D2A8A77-786A-4431-BC67-135BFFF67542}" type="sibTrans" cxnId="{57C6669E-6C74-4E27-B8FF-90632680AE8A}">
      <dgm:prSet/>
      <dgm:spPr/>
      <dgm:t>
        <a:bodyPr/>
        <a:lstStyle/>
        <a:p>
          <a:endParaRPr lang="en-US"/>
        </a:p>
      </dgm:t>
    </dgm:pt>
    <dgm:pt modelId="{13B809AE-A908-4D5A-A926-7ADBFCEE8A91}" type="pres">
      <dgm:prSet presAssocID="{B02C6334-0885-4F7F-92DF-364A7A3ECB18}" presName="Name0" presStyleCnt="0">
        <dgm:presLayoutVars>
          <dgm:chMax val="1"/>
          <dgm:dir/>
          <dgm:animLvl val="ctr"/>
          <dgm:resizeHandles val="exact"/>
        </dgm:presLayoutVars>
      </dgm:prSet>
      <dgm:spPr/>
    </dgm:pt>
    <dgm:pt modelId="{811A6522-60FD-4A8C-81B0-7C70DB5EC19B}" type="pres">
      <dgm:prSet presAssocID="{9F11AE9A-DFA9-4C27-899F-132DC2C6C246}" presName="centerShape" presStyleLbl="node0" presStyleIdx="0" presStyleCnt="1"/>
      <dgm:spPr/>
    </dgm:pt>
    <dgm:pt modelId="{95F75E29-146C-4AC2-BC71-1750B80B2FD8}" type="pres">
      <dgm:prSet presAssocID="{F8057FCA-168B-4910-807A-D97643C706C7}" presName="node" presStyleLbl="node1" presStyleIdx="0" presStyleCnt="5">
        <dgm:presLayoutVars>
          <dgm:bulletEnabled val="1"/>
        </dgm:presLayoutVars>
      </dgm:prSet>
      <dgm:spPr/>
    </dgm:pt>
    <dgm:pt modelId="{F3A6E107-5F08-4F0F-BE5A-BC626E7302B1}" type="pres">
      <dgm:prSet presAssocID="{F8057FCA-168B-4910-807A-D97643C706C7}" presName="dummy" presStyleCnt="0"/>
      <dgm:spPr/>
    </dgm:pt>
    <dgm:pt modelId="{30F42158-E6DF-46D2-96D4-62A1297382FA}" type="pres">
      <dgm:prSet presAssocID="{D4211E06-6D4F-41BB-B596-E453282B6736}" presName="sibTrans" presStyleLbl="sibTrans2D1" presStyleIdx="0" presStyleCnt="5"/>
      <dgm:spPr/>
    </dgm:pt>
    <dgm:pt modelId="{7E3EEE23-B814-4F43-9814-B0C560D1F48F}" type="pres">
      <dgm:prSet presAssocID="{3444179A-4E5C-48DF-8880-17951774A723}" presName="node" presStyleLbl="node1" presStyleIdx="1" presStyleCnt="5" custRadScaleRad="94186" custRadScaleInc="-3378">
        <dgm:presLayoutVars>
          <dgm:bulletEnabled val="1"/>
        </dgm:presLayoutVars>
      </dgm:prSet>
      <dgm:spPr/>
    </dgm:pt>
    <dgm:pt modelId="{BEA0EBC6-37F6-4817-9A78-F7DE91486B19}" type="pres">
      <dgm:prSet presAssocID="{3444179A-4E5C-48DF-8880-17951774A723}" presName="dummy" presStyleCnt="0"/>
      <dgm:spPr/>
    </dgm:pt>
    <dgm:pt modelId="{D3F4040B-07EB-4962-9009-4E6CA31FA938}" type="pres">
      <dgm:prSet presAssocID="{E4044080-6DFA-40B1-AF6F-A90151DE04FB}" presName="sibTrans" presStyleLbl="sibTrans2D1" presStyleIdx="1" presStyleCnt="5"/>
      <dgm:spPr/>
    </dgm:pt>
    <dgm:pt modelId="{8B951D1F-0A6C-486B-B46C-56D1D49E4A57}" type="pres">
      <dgm:prSet presAssocID="{4CDA489C-7D01-4C45-8770-8DB13EC248A5}" presName="node" presStyleLbl="node1" presStyleIdx="2" presStyleCnt="5">
        <dgm:presLayoutVars>
          <dgm:bulletEnabled val="1"/>
        </dgm:presLayoutVars>
      </dgm:prSet>
      <dgm:spPr/>
    </dgm:pt>
    <dgm:pt modelId="{A6BCD6D9-9D6E-4516-9D34-6708ADDE0D48}" type="pres">
      <dgm:prSet presAssocID="{4CDA489C-7D01-4C45-8770-8DB13EC248A5}" presName="dummy" presStyleCnt="0"/>
      <dgm:spPr/>
    </dgm:pt>
    <dgm:pt modelId="{51B2FF5B-1E56-4034-B0AF-177D8CB83014}" type="pres">
      <dgm:prSet presAssocID="{69212758-066F-4C8E-9BDC-BEA421AC1D9F}" presName="sibTrans" presStyleLbl="sibTrans2D1" presStyleIdx="2" presStyleCnt="5"/>
      <dgm:spPr/>
    </dgm:pt>
    <dgm:pt modelId="{F319103A-1A4E-4092-B24A-A4EC61E48E00}" type="pres">
      <dgm:prSet presAssocID="{1B8F439A-E758-4DC4-9181-99DA9960165F}" presName="node" presStyleLbl="node1" presStyleIdx="3" presStyleCnt="5" custScaleX="107094">
        <dgm:presLayoutVars>
          <dgm:bulletEnabled val="1"/>
        </dgm:presLayoutVars>
      </dgm:prSet>
      <dgm:spPr/>
    </dgm:pt>
    <dgm:pt modelId="{3D686CF4-9411-47D9-947D-77B787E44660}" type="pres">
      <dgm:prSet presAssocID="{1B8F439A-E758-4DC4-9181-99DA9960165F}" presName="dummy" presStyleCnt="0"/>
      <dgm:spPr/>
    </dgm:pt>
    <dgm:pt modelId="{843CE3E7-B8A9-4BE3-8495-05FB175C225B}" type="pres">
      <dgm:prSet presAssocID="{2A10E579-EA34-48D3-9F3B-BA6E4A6E2F80}" presName="sibTrans" presStyleLbl="sibTrans2D1" presStyleIdx="3" presStyleCnt="5"/>
      <dgm:spPr/>
    </dgm:pt>
    <dgm:pt modelId="{CDC3218D-2674-4505-9B6F-C7431855BCC8}" type="pres">
      <dgm:prSet presAssocID="{45A948DB-7064-455C-B487-AE803EB0FC07}" presName="node" presStyleLbl="node1" presStyleIdx="4" presStyleCnt="5" custScaleX="123837">
        <dgm:presLayoutVars>
          <dgm:bulletEnabled val="1"/>
        </dgm:presLayoutVars>
      </dgm:prSet>
      <dgm:spPr/>
    </dgm:pt>
    <dgm:pt modelId="{9194620A-6645-48C7-BDA2-9764325F2ADC}" type="pres">
      <dgm:prSet presAssocID="{45A948DB-7064-455C-B487-AE803EB0FC07}" presName="dummy" presStyleCnt="0"/>
      <dgm:spPr/>
    </dgm:pt>
    <dgm:pt modelId="{4BA2AC7C-F4A5-402B-99AE-892914323B21}" type="pres">
      <dgm:prSet presAssocID="{3D2A8A77-786A-4431-BC67-135BFFF67542}" presName="sibTrans" presStyleLbl="sibTrans2D1" presStyleIdx="4" presStyleCnt="5"/>
      <dgm:spPr/>
    </dgm:pt>
  </dgm:ptLst>
  <dgm:cxnLst>
    <dgm:cxn modelId="{1B651102-E1D1-4FD6-944C-DF0587D571CB}" srcId="{9F11AE9A-DFA9-4C27-899F-132DC2C6C246}" destId="{1B8F439A-E758-4DC4-9181-99DA9960165F}" srcOrd="3" destOrd="0" parTransId="{D02AFBCF-2A13-4967-909C-5DCCE8F0CCB0}" sibTransId="{2A10E579-EA34-48D3-9F3B-BA6E4A6E2F80}"/>
    <dgm:cxn modelId="{E70F2D19-91C4-4623-9BEA-95D3BFB54EF5}" srcId="{9F11AE9A-DFA9-4C27-899F-132DC2C6C246}" destId="{F8057FCA-168B-4910-807A-D97643C706C7}" srcOrd="0" destOrd="0" parTransId="{D82ED824-4577-4DEC-B650-030E19F3DF66}" sibTransId="{D4211E06-6D4F-41BB-B596-E453282B6736}"/>
    <dgm:cxn modelId="{3235CA2C-84B5-4544-BF8C-5AEDD9271EAA}" type="presOf" srcId="{1B8F439A-E758-4DC4-9181-99DA9960165F}" destId="{F319103A-1A4E-4092-B24A-A4EC61E48E00}" srcOrd="0" destOrd="0" presId="urn:microsoft.com/office/officeart/2005/8/layout/radial6"/>
    <dgm:cxn modelId="{C8D2D631-DCCB-46A6-8432-7A09E7099061}" type="presOf" srcId="{4CDA489C-7D01-4C45-8770-8DB13EC248A5}" destId="{8B951D1F-0A6C-486B-B46C-56D1D49E4A57}" srcOrd="0" destOrd="0" presId="urn:microsoft.com/office/officeart/2005/8/layout/radial6"/>
    <dgm:cxn modelId="{37B5083C-7FCA-428B-ADA9-BFAB7DF9685E}" srcId="{B02C6334-0885-4F7F-92DF-364A7A3ECB18}" destId="{9F11AE9A-DFA9-4C27-899F-132DC2C6C246}" srcOrd="0" destOrd="0" parTransId="{A9712255-8CBD-474C-9B2C-FD5F2F3854A2}" sibTransId="{90803D58-06F1-4AC8-85E8-2E88D304A9A4}"/>
    <dgm:cxn modelId="{087AD854-4CAB-42C9-8DC2-6EE53131F9A1}" type="presOf" srcId="{3D2A8A77-786A-4431-BC67-135BFFF67542}" destId="{4BA2AC7C-F4A5-402B-99AE-892914323B21}" srcOrd="0" destOrd="0" presId="urn:microsoft.com/office/officeart/2005/8/layout/radial6"/>
    <dgm:cxn modelId="{FBBC9C7A-2AC4-4430-9405-E819D6F9EFB8}" type="presOf" srcId="{45A948DB-7064-455C-B487-AE803EB0FC07}" destId="{CDC3218D-2674-4505-9B6F-C7431855BCC8}" srcOrd="0" destOrd="0" presId="urn:microsoft.com/office/officeart/2005/8/layout/radial6"/>
    <dgm:cxn modelId="{A9843A84-74B3-410E-8CE3-1BE39C7A29C6}" type="presOf" srcId="{F8057FCA-168B-4910-807A-D97643C706C7}" destId="{95F75E29-146C-4AC2-BC71-1750B80B2FD8}" srcOrd="0" destOrd="0" presId="urn:microsoft.com/office/officeart/2005/8/layout/radial6"/>
    <dgm:cxn modelId="{6CE12F8F-1B30-4918-9634-478748B7A0D5}" type="presOf" srcId="{3444179A-4E5C-48DF-8880-17951774A723}" destId="{7E3EEE23-B814-4F43-9814-B0C560D1F48F}" srcOrd="0" destOrd="0" presId="urn:microsoft.com/office/officeart/2005/8/layout/radial6"/>
    <dgm:cxn modelId="{E0103E96-C0C2-498B-A54B-DBDA0BC54C2E}" type="presOf" srcId="{D4211E06-6D4F-41BB-B596-E453282B6736}" destId="{30F42158-E6DF-46D2-96D4-62A1297382FA}" srcOrd="0" destOrd="0" presId="urn:microsoft.com/office/officeart/2005/8/layout/radial6"/>
    <dgm:cxn modelId="{57C6669E-6C74-4E27-B8FF-90632680AE8A}" srcId="{9F11AE9A-DFA9-4C27-899F-132DC2C6C246}" destId="{45A948DB-7064-455C-B487-AE803EB0FC07}" srcOrd="4" destOrd="0" parTransId="{F2616EF1-3DC6-442C-83EC-4D72FF340AEE}" sibTransId="{3D2A8A77-786A-4431-BC67-135BFFF67542}"/>
    <dgm:cxn modelId="{10CA7CBB-ACE9-4D9E-A911-F17297D9A6D5}" srcId="{9F11AE9A-DFA9-4C27-899F-132DC2C6C246}" destId="{3444179A-4E5C-48DF-8880-17951774A723}" srcOrd="1" destOrd="0" parTransId="{7176761F-4208-4A01-B9A4-1777C85A4716}" sibTransId="{E4044080-6DFA-40B1-AF6F-A90151DE04FB}"/>
    <dgm:cxn modelId="{08EB5CBF-80E2-4727-BEC1-9FF51ECC855D}" type="presOf" srcId="{69212758-066F-4C8E-9BDC-BEA421AC1D9F}" destId="{51B2FF5B-1E56-4034-B0AF-177D8CB83014}" srcOrd="0" destOrd="0" presId="urn:microsoft.com/office/officeart/2005/8/layout/radial6"/>
    <dgm:cxn modelId="{EE5CBEBF-23B4-4B36-B979-BB0A3097F60B}" type="presOf" srcId="{E4044080-6DFA-40B1-AF6F-A90151DE04FB}" destId="{D3F4040B-07EB-4962-9009-4E6CA31FA938}" srcOrd="0" destOrd="0" presId="urn:microsoft.com/office/officeart/2005/8/layout/radial6"/>
    <dgm:cxn modelId="{13F570D3-BF81-4031-8C7C-7CDE6C324F80}" srcId="{9F11AE9A-DFA9-4C27-899F-132DC2C6C246}" destId="{4CDA489C-7D01-4C45-8770-8DB13EC248A5}" srcOrd="2" destOrd="0" parTransId="{6709C2A6-04B3-45CC-AA84-70C53A2EBD00}" sibTransId="{69212758-066F-4C8E-9BDC-BEA421AC1D9F}"/>
    <dgm:cxn modelId="{978B66E6-D349-49D9-9CAF-AC6E96E923B1}" type="presOf" srcId="{9F11AE9A-DFA9-4C27-899F-132DC2C6C246}" destId="{811A6522-60FD-4A8C-81B0-7C70DB5EC19B}" srcOrd="0" destOrd="0" presId="urn:microsoft.com/office/officeart/2005/8/layout/radial6"/>
    <dgm:cxn modelId="{8AAE62F0-A3D8-4AEF-8861-F8E088E32C86}" type="presOf" srcId="{B02C6334-0885-4F7F-92DF-364A7A3ECB18}" destId="{13B809AE-A908-4D5A-A926-7ADBFCEE8A91}" srcOrd="0" destOrd="0" presId="urn:microsoft.com/office/officeart/2005/8/layout/radial6"/>
    <dgm:cxn modelId="{43B9DFF0-E1BF-4C09-9629-B1DC6D5F2611}" type="presOf" srcId="{2A10E579-EA34-48D3-9F3B-BA6E4A6E2F80}" destId="{843CE3E7-B8A9-4BE3-8495-05FB175C225B}" srcOrd="0" destOrd="0" presId="urn:microsoft.com/office/officeart/2005/8/layout/radial6"/>
    <dgm:cxn modelId="{ABB22FC7-CA88-4A28-81ED-6A0F37C39BC2}" type="presParOf" srcId="{13B809AE-A908-4D5A-A926-7ADBFCEE8A91}" destId="{811A6522-60FD-4A8C-81B0-7C70DB5EC19B}" srcOrd="0" destOrd="0" presId="urn:microsoft.com/office/officeart/2005/8/layout/radial6"/>
    <dgm:cxn modelId="{442BF91D-5670-4F15-8F9B-8CBC7666C52B}" type="presParOf" srcId="{13B809AE-A908-4D5A-A926-7ADBFCEE8A91}" destId="{95F75E29-146C-4AC2-BC71-1750B80B2FD8}" srcOrd="1" destOrd="0" presId="urn:microsoft.com/office/officeart/2005/8/layout/radial6"/>
    <dgm:cxn modelId="{2A583290-C1F3-41E7-BF86-81B1BA449FB9}" type="presParOf" srcId="{13B809AE-A908-4D5A-A926-7ADBFCEE8A91}" destId="{F3A6E107-5F08-4F0F-BE5A-BC626E7302B1}" srcOrd="2" destOrd="0" presId="urn:microsoft.com/office/officeart/2005/8/layout/radial6"/>
    <dgm:cxn modelId="{C8399485-9CD4-48F3-A4C4-C803931B4E17}" type="presParOf" srcId="{13B809AE-A908-4D5A-A926-7ADBFCEE8A91}" destId="{30F42158-E6DF-46D2-96D4-62A1297382FA}" srcOrd="3" destOrd="0" presId="urn:microsoft.com/office/officeart/2005/8/layout/radial6"/>
    <dgm:cxn modelId="{DEC1E97D-9FA5-4B5A-AFE7-30E6BC97C516}" type="presParOf" srcId="{13B809AE-A908-4D5A-A926-7ADBFCEE8A91}" destId="{7E3EEE23-B814-4F43-9814-B0C560D1F48F}" srcOrd="4" destOrd="0" presId="urn:microsoft.com/office/officeart/2005/8/layout/radial6"/>
    <dgm:cxn modelId="{E068CA4F-6735-46F9-8920-F3EDCD4F6C9E}" type="presParOf" srcId="{13B809AE-A908-4D5A-A926-7ADBFCEE8A91}" destId="{BEA0EBC6-37F6-4817-9A78-F7DE91486B19}" srcOrd="5" destOrd="0" presId="urn:microsoft.com/office/officeart/2005/8/layout/radial6"/>
    <dgm:cxn modelId="{4A3F3094-E000-4839-9BA5-477FB434C3A2}" type="presParOf" srcId="{13B809AE-A908-4D5A-A926-7ADBFCEE8A91}" destId="{D3F4040B-07EB-4962-9009-4E6CA31FA938}" srcOrd="6" destOrd="0" presId="urn:microsoft.com/office/officeart/2005/8/layout/radial6"/>
    <dgm:cxn modelId="{9B0C8789-D180-4FA6-875F-98AB615211DD}" type="presParOf" srcId="{13B809AE-A908-4D5A-A926-7ADBFCEE8A91}" destId="{8B951D1F-0A6C-486B-B46C-56D1D49E4A57}" srcOrd="7" destOrd="0" presId="urn:microsoft.com/office/officeart/2005/8/layout/radial6"/>
    <dgm:cxn modelId="{0F4A3FB8-F59C-4621-B185-95DE2FA3C840}" type="presParOf" srcId="{13B809AE-A908-4D5A-A926-7ADBFCEE8A91}" destId="{A6BCD6D9-9D6E-4516-9D34-6708ADDE0D48}" srcOrd="8" destOrd="0" presId="urn:microsoft.com/office/officeart/2005/8/layout/radial6"/>
    <dgm:cxn modelId="{37715495-BA90-4A49-8E7C-E0E2A4E265F7}" type="presParOf" srcId="{13B809AE-A908-4D5A-A926-7ADBFCEE8A91}" destId="{51B2FF5B-1E56-4034-B0AF-177D8CB83014}" srcOrd="9" destOrd="0" presId="urn:microsoft.com/office/officeart/2005/8/layout/radial6"/>
    <dgm:cxn modelId="{3DD1ED8A-DEDC-48AD-96F7-407BF8755A9D}" type="presParOf" srcId="{13B809AE-A908-4D5A-A926-7ADBFCEE8A91}" destId="{F319103A-1A4E-4092-B24A-A4EC61E48E00}" srcOrd="10" destOrd="0" presId="urn:microsoft.com/office/officeart/2005/8/layout/radial6"/>
    <dgm:cxn modelId="{52FD3440-E58A-4D55-ADF8-CD87D5ED7658}" type="presParOf" srcId="{13B809AE-A908-4D5A-A926-7ADBFCEE8A91}" destId="{3D686CF4-9411-47D9-947D-77B787E44660}" srcOrd="11" destOrd="0" presId="urn:microsoft.com/office/officeart/2005/8/layout/radial6"/>
    <dgm:cxn modelId="{D97467B2-0E30-4EA2-BF83-607B053E29EB}" type="presParOf" srcId="{13B809AE-A908-4D5A-A926-7ADBFCEE8A91}" destId="{843CE3E7-B8A9-4BE3-8495-05FB175C225B}" srcOrd="12" destOrd="0" presId="urn:microsoft.com/office/officeart/2005/8/layout/radial6"/>
    <dgm:cxn modelId="{0863523E-EF81-4E16-9ABB-9FDBE5C22701}" type="presParOf" srcId="{13B809AE-A908-4D5A-A926-7ADBFCEE8A91}" destId="{CDC3218D-2674-4505-9B6F-C7431855BCC8}" srcOrd="13" destOrd="0" presId="urn:microsoft.com/office/officeart/2005/8/layout/radial6"/>
    <dgm:cxn modelId="{DEB70B02-BC20-4B76-9D6F-29D6121965E7}" type="presParOf" srcId="{13B809AE-A908-4D5A-A926-7ADBFCEE8A91}" destId="{9194620A-6645-48C7-BDA2-9764325F2ADC}" srcOrd="14" destOrd="0" presId="urn:microsoft.com/office/officeart/2005/8/layout/radial6"/>
    <dgm:cxn modelId="{97F2BC9A-BE42-45CC-A931-2A9E20B47827}" type="presParOf" srcId="{13B809AE-A908-4D5A-A926-7ADBFCEE8A91}" destId="{4BA2AC7C-F4A5-402B-99AE-892914323B21}" srcOrd="15"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02C6334-0885-4F7F-92DF-364A7A3ECB18}" type="doc">
      <dgm:prSet loTypeId="urn:microsoft.com/office/officeart/2011/layout/HexagonRadial" loCatId="cycle" qsTypeId="urn:microsoft.com/office/officeart/2005/8/quickstyle/3d1" qsCatId="3D" csTypeId="urn:microsoft.com/office/officeart/2005/8/colors/colorful2" csCatId="colorful" phldr="1"/>
      <dgm:spPr/>
      <dgm:t>
        <a:bodyPr/>
        <a:lstStyle/>
        <a:p>
          <a:endParaRPr lang="en-US"/>
        </a:p>
      </dgm:t>
    </dgm:pt>
    <dgm:pt modelId="{9F11AE9A-DFA9-4C27-899F-132DC2C6C246}">
      <dgm:prSet phldrT="[Text]"/>
      <dgm:spPr/>
      <dgm:t>
        <a:bodyPr/>
        <a:lstStyle/>
        <a:p>
          <a:r>
            <a:rPr lang="en-US" dirty="0"/>
            <a:t>Product Efficiency</a:t>
          </a:r>
        </a:p>
      </dgm:t>
    </dgm:pt>
    <dgm:pt modelId="{A9712255-8CBD-474C-9B2C-FD5F2F3854A2}" type="parTrans" cxnId="{37B5083C-7FCA-428B-ADA9-BFAB7DF9685E}">
      <dgm:prSet/>
      <dgm:spPr/>
      <dgm:t>
        <a:bodyPr/>
        <a:lstStyle/>
        <a:p>
          <a:endParaRPr lang="en-US"/>
        </a:p>
      </dgm:t>
    </dgm:pt>
    <dgm:pt modelId="{90803D58-06F1-4AC8-85E8-2E88D304A9A4}" type="sibTrans" cxnId="{37B5083C-7FCA-428B-ADA9-BFAB7DF9685E}">
      <dgm:prSet/>
      <dgm:spPr/>
      <dgm:t>
        <a:bodyPr/>
        <a:lstStyle/>
        <a:p>
          <a:endParaRPr lang="en-US"/>
        </a:p>
      </dgm:t>
    </dgm:pt>
    <dgm:pt modelId="{F8057FCA-168B-4910-807A-D97643C706C7}">
      <dgm:prSet phldrT="[Text]"/>
      <dgm:spPr/>
      <dgm:t>
        <a:bodyPr/>
        <a:lstStyle/>
        <a:p>
          <a:r>
            <a:rPr lang="en-US" dirty="0"/>
            <a:t>Compliance</a:t>
          </a:r>
        </a:p>
      </dgm:t>
    </dgm:pt>
    <dgm:pt modelId="{D82ED824-4577-4DEC-B650-030E19F3DF66}" type="parTrans" cxnId="{E70F2D19-91C4-4623-9BEA-95D3BFB54EF5}">
      <dgm:prSet/>
      <dgm:spPr/>
      <dgm:t>
        <a:bodyPr/>
        <a:lstStyle/>
        <a:p>
          <a:endParaRPr lang="en-US"/>
        </a:p>
      </dgm:t>
    </dgm:pt>
    <dgm:pt modelId="{D4211E06-6D4F-41BB-B596-E453282B6736}" type="sibTrans" cxnId="{E70F2D19-91C4-4623-9BEA-95D3BFB54EF5}">
      <dgm:prSet/>
      <dgm:spPr/>
      <dgm:t>
        <a:bodyPr/>
        <a:lstStyle/>
        <a:p>
          <a:endParaRPr lang="en-US"/>
        </a:p>
      </dgm:t>
    </dgm:pt>
    <dgm:pt modelId="{3444179A-4E5C-48DF-8880-17951774A723}">
      <dgm:prSet phldrT="[Text]"/>
      <dgm:spPr/>
      <dgm:t>
        <a:bodyPr/>
        <a:lstStyle/>
        <a:p>
          <a:r>
            <a:rPr lang="en-US" dirty="0"/>
            <a:t>Tech Debt</a:t>
          </a:r>
        </a:p>
      </dgm:t>
    </dgm:pt>
    <dgm:pt modelId="{7176761F-4208-4A01-B9A4-1777C85A4716}" type="parTrans" cxnId="{10CA7CBB-ACE9-4D9E-A911-F17297D9A6D5}">
      <dgm:prSet/>
      <dgm:spPr/>
      <dgm:t>
        <a:bodyPr/>
        <a:lstStyle/>
        <a:p>
          <a:endParaRPr lang="en-US"/>
        </a:p>
      </dgm:t>
    </dgm:pt>
    <dgm:pt modelId="{E4044080-6DFA-40B1-AF6F-A90151DE04FB}" type="sibTrans" cxnId="{10CA7CBB-ACE9-4D9E-A911-F17297D9A6D5}">
      <dgm:prSet/>
      <dgm:spPr/>
      <dgm:t>
        <a:bodyPr/>
        <a:lstStyle/>
        <a:p>
          <a:endParaRPr lang="en-US"/>
        </a:p>
      </dgm:t>
    </dgm:pt>
    <dgm:pt modelId="{4CDA489C-7D01-4C45-8770-8DB13EC248A5}">
      <dgm:prSet phldrT="[Text]"/>
      <dgm:spPr/>
      <dgm:t>
        <a:bodyPr/>
        <a:lstStyle/>
        <a:p>
          <a:r>
            <a:rPr lang="en-US" dirty="0"/>
            <a:t>Compute</a:t>
          </a:r>
        </a:p>
      </dgm:t>
    </dgm:pt>
    <dgm:pt modelId="{6709C2A6-04B3-45CC-AA84-70C53A2EBD00}" type="parTrans" cxnId="{13F570D3-BF81-4031-8C7C-7CDE6C324F80}">
      <dgm:prSet/>
      <dgm:spPr/>
      <dgm:t>
        <a:bodyPr/>
        <a:lstStyle/>
        <a:p>
          <a:endParaRPr lang="en-US"/>
        </a:p>
      </dgm:t>
    </dgm:pt>
    <dgm:pt modelId="{69212758-066F-4C8E-9BDC-BEA421AC1D9F}" type="sibTrans" cxnId="{13F570D3-BF81-4031-8C7C-7CDE6C324F80}">
      <dgm:prSet/>
      <dgm:spPr/>
      <dgm:t>
        <a:bodyPr/>
        <a:lstStyle/>
        <a:p>
          <a:endParaRPr lang="en-US"/>
        </a:p>
      </dgm:t>
    </dgm:pt>
    <dgm:pt modelId="{9A47345D-45C9-4A69-B4EB-91385C1B252E}">
      <dgm:prSet phldrT="[Text]"/>
      <dgm:spPr>
        <a:solidFill>
          <a:schemeClr val="accent3">
            <a:lumMod val="75000"/>
          </a:schemeClr>
        </a:solidFill>
      </dgm:spPr>
      <dgm:t>
        <a:bodyPr/>
        <a:lstStyle/>
        <a:p>
          <a:r>
            <a:rPr lang="en-US" dirty="0" err="1"/>
            <a:t>DevSecOps</a:t>
          </a:r>
          <a:r>
            <a:rPr lang="en-US" dirty="0"/>
            <a:t> &amp; Automation</a:t>
          </a:r>
        </a:p>
      </dgm:t>
    </dgm:pt>
    <dgm:pt modelId="{2EEAA444-8398-47BD-8DB4-A71604E3DAD4}" type="parTrans" cxnId="{62932718-5B47-4091-AC83-63B47A4E1A14}">
      <dgm:prSet/>
      <dgm:spPr/>
      <dgm:t>
        <a:bodyPr/>
        <a:lstStyle/>
        <a:p>
          <a:endParaRPr lang="en-US"/>
        </a:p>
      </dgm:t>
    </dgm:pt>
    <dgm:pt modelId="{AA6D88D4-5C55-409C-999E-CFF87397966A}" type="sibTrans" cxnId="{62932718-5B47-4091-AC83-63B47A4E1A14}">
      <dgm:prSet/>
      <dgm:spPr/>
      <dgm:t>
        <a:bodyPr/>
        <a:lstStyle/>
        <a:p>
          <a:endParaRPr lang="en-US"/>
        </a:p>
      </dgm:t>
    </dgm:pt>
    <dgm:pt modelId="{1B8F439A-E758-4DC4-9181-99DA9960165F}">
      <dgm:prSet phldrT="[Text]"/>
      <dgm:spPr/>
      <dgm:t>
        <a:bodyPr/>
        <a:lstStyle/>
        <a:p>
          <a:r>
            <a:rPr lang="en-US" dirty="0"/>
            <a:t>Application Roadmap</a:t>
          </a:r>
        </a:p>
        <a:p>
          <a:r>
            <a:rPr lang="en-US" dirty="0"/>
            <a:t>/retirement</a:t>
          </a:r>
        </a:p>
      </dgm:t>
    </dgm:pt>
    <dgm:pt modelId="{D02AFBCF-2A13-4967-909C-5DCCE8F0CCB0}" type="parTrans" cxnId="{1B651102-E1D1-4FD6-944C-DF0587D571CB}">
      <dgm:prSet/>
      <dgm:spPr/>
      <dgm:t>
        <a:bodyPr/>
        <a:lstStyle/>
        <a:p>
          <a:endParaRPr lang="en-US"/>
        </a:p>
      </dgm:t>
    </dgm:pt>
    <dgm:pt modelId="{2A10E579-EA34-48D3-9F3B-BA6E4A6E2F80}" type="sibTrans" cxnId="{1B651102-E1D1-4FD6-944C-DF0587D571CB}">
      <dgm:prSet/>
      <dgm:spPr/>
      <dgm:t>
        <a:bodyPr/>
        <a:lstStyle/>
        <a:p>
          <a:endParaRPr lang="en-US"/>
        </a:p>
      </dgm:t>
    </dgm:pt>
    <dgm:pt modelId="{45A948DB-7064-455C-B487-AE803EB0FC07}">
      <dgm:prSet phldrT="[Text]"/>
      <dgm:spPr/>
      <dgm:t>
        <a:bodyPr/>
        <a:lstStyle/>
        <a:p>
          <a:r>
            <a:rPr lang="en-US" dirty="0"/>
            <a:t>Cloud, HPC</a:t>
          </a:r>
        </a:p>
      </dgm:t>
    </dgm:pt>
    <dgm:pt modelId="{F2616EF1-3DC6-442C-83EC-4D72FF340AEE}" type="parTrans" cxnId="{57C6669E-6C74-4E27-B8FF-90632680AE8A}">
      <dgm:prSet/>
      <dgm:spPr/>
      <dgm:t>
        <a:bodyPr/>
        <a:lstStyle/>
        <a:p>
          <a:endParaRPr lang="en-US"/>
        </a:p>
      </dgm:t>
    </dgm:pt>
    <dgm:pt modelId="{3D2A8A77-786A-4431-BC67-135BFFF67542}" type="sibTrans" cxnId="{57C6669E-6C74-4E27-B8FF-90632680AE8A}">
      <dgm:prSet/>
      <dgm:spPr/>
      <dgm:t>
        <a:bodyPr/>
        <a:lstStyle/>
        <a:p>
          <a:endParaRPr lang="en-US"/>
        </a:p>
      </dgm:t>
    </dgm:pt>
    <dgm:pt modelId="{4B051C91-94A3-43C6-860F-285F091C7056}" type="pres">
      <dgm:prSet presAssocID="{B02C6334-0885-4F7F-92DF-364A7A3ECB18}" presName="Name0" presStyleCnt="0">
        <dgm:presLayoutVars>
          <dgm:chMax val="1"/>
          <dgm:chPref val="1"/>
          <dgm:dir/>
          <dgm:animOne val="branch"/>
          <dgm:animLvl val="lvl"/>
        </dgm:presLayoutVars>
      </dgm:prSet>
      <dgm:spPr/>
    </dgm:pt>
    <dgm:pt modelId="{A8D16129-ABA8-4215-B88E-A13471BC67EE}" type="pres">
      <dgm:prSet presAssocID="{9F11AE9A-DFA9-4C27-899F-132DC2C6C246}" presName="Parent" presStyleLbl="node0" presStyleIdx="0" presStyleCnt="1">
        <dgm:presLayoutVars>
          <dgm:chMax val="6"/>
          <dgm:chPref val="6"/>
        </dgm:presLayoutVars>
      </dgm:prSet>
      <dgm:spPr/>
    </dgm:pt>
    <dgm:pt modelId="{54A32F4A-5C63-4629-ACAE-AF9204CA9E1A}" type="pres">
      <dgm:prSet presAssocID="{F8057FCA-168B-4910-807A-D97643C706C7}" presName="Accent1" presStyleCnt="0"/>
      <dgm:spPr/>
    </dgm:pt>
    <dgm:pt modelId="{2FF59D3E-9694-4C24-B076-61DE335C3EA3}" type="pres">
      <dgm:prSet presAssocID="{F8057FCA-168B-4910-807A-D97643C706C7}" presName="Accent" presStyleLbl="bgShp" presStyleIdx="0" presStyleCnt="6"/>
      <dgm:spPr/>
    </dgm:pt>
    <dgm:pt modelId="{5A13561B-7792-4F3F-BB49-95D407431992}" type="pres">
      <dgm:prSet presAssocID="{F8057FCA-168B-4910-807A-D97643C706C7}" presName="Child1" presStyleLbl="node1" presStyleIdx="0" presStyleCnt="6">
        <dgm:presLayoutVars>
          <dgm:chMax val="0"/>
          <dgm:chPref val="0"/>
          <dgm:bulletEnabled val="1"/>
        </dgm:presLayoutVars>
      </dgm:prSet>
      <dgm:spPr/>
    </dgm:pt>
    <dgm:pt modelId="{4BD92488-6E44-4B9F-AA97-7A6B962124F7}" type="pres">
      <dgm:prSet presAssocID="{3444179A-4E5C-48DF-8880-17951774A723}" presName="Accent2" presStyleCnt="0"/>
      <dgm:spPr/>
    </dgm:pt>
    <dgm:pt modelId="{E992694B-A636-42A2-A9B7-1E7E5B2E174D}" type="pres">
      <dgm:prSet presAssocID="{3444179A-4E5C-48DF-8880-17951774A723}" presName="Accent" presStyleLbl="bgShp" presStyleIdx="1" presStyleCnt="6"/>
      <dgm:spPr/>
    </dgm:pt>
    <dgm:pt modelId="{FBB92D49-76C2-4480-9844-2599DD4A0DEB}" type="pres">
      <dgm:prSet presAssocID="{3444179A-4E5C-48DF-8880-17951774A723}" presName="Child2" presStyleLbl="node1" presStyleIdx="1" presStyleCnt="6" custLinFactNeighborX="2232">
        <dgm:presLayoutVars>
          <dgm:chMax val="0"/>
          <dgm:chPref val="0"/>
          <dgm:bulletEnabled val="1"/>
        </dgm:presLayoutVars>
      </dgm:prSet>
      <dgm:spPr/>
    </dgm:pt>
    <dgm:pt modelId="{30A0B732-1D03-4E79-B24C-96AF7CD3B239}" type="pres">
      <dgm:prSet presAssocID="{4CDA489C-7D01-4C45-8770-8DB13EC248A5}" presName="Accent3" presStyleCnt="0"/>
      <dgm:spPr/>
    </dgm:pt>
    <dgm:pt modelId="{CC9DC1CE-217F-44AF-BBD3-ADE4CFC77F64}" type="pres">
      <dgm:prSet presAssocID="{4CDA489C-7D01-4C45-8770-8DB13EC248A5}" presName="Accent" presStyleLbl="bgShp" presStyleIdx="2" presStyleCnt="6"/>
      <dgm:spPr/>
    </dgm:pt>
    <dgm:pt modelId="{7F2B2C18-8E26-45A9-B4BA-BA6A18466482}" type="pres">
      <dgm:prSet presAssocID="{4CDA489C-7D01-4C45-8770-8DB13EC248A5}" presName="Child3" presStyleLbl="node1" presStyleIdx="2" presStyleCnt="6">
        <dgm:presLayoutVars>
          <dgm:chMax val="0"/>
          <dgm:chPref val="0"/>
          <dgm:bulletEnabled val="1"/>
        </dgm:presLayoutVars>
      </dgm:prSet>
      <dgm:spPr/>
    </dgm:pt>
    <dgm:pt modelId="{7EB2CF52-39F3-475D-BF5C-3079CDB34ADF}" type="pres">
      <dgm:prSet presAssocID="{9A47345D-45C9-4A69-B4EB-91385C1B252E}" presName="Accent4" presStyleCnt="0"/>
      <dgm:spPr/>
    </dgm:pt>
    <dgm:pt modelId="{74615427-016E-4FB3-B262-1AF76B7B7B2D}" type="pres">
      <dgm:prSet presAssocID="{9A47345D-45C9-4A69-B4EB-91385C1B252E}" presName="Accent" presStyleLbl="bgShp" presStyleIdx="3" presStyleCnt="6"/>
      <dgm:spPr/>
    </dgm:pt>
    <dgm:pt modelId="{45691966-1583-425E-B401-AB7EB05E5E5A}" type="pres">
      <dgm:prSet presAssocID="{9A47345D-45C9-4A69-B4EB-91385C1B252E}" presName="Child4" presStyleLbl="node1" presStyleIdx="3" presStyleCnt="6">
        <dgm:presLayoutVars>
          <dgm:chMax val="0"/>
          <dgm:chPref val="0"/>
          <dgm:bulletEnabled val="1"/>
        </dgm:presLayoutVars>
      </dgm:prSet>
      <dgm:spPr/>
    </dgm:pt>
    <dgm:pt modelId="{B4D37904-C025-4EDF-84F7-E4A9C38E5721}" type="pres">
      <dgm:prSet presAssocID="{1B8F439A-E758-4DC4-9181-99DA9960165F}" presName="Accent5" presStyleCnt="0"/>
      <dgm:spPr/>
    </dgm:pt>
    <dgm:pt modelId="{5C71BD5C-00B4-4FAC-9276-74B9D5DE2173}" type="pres">
      <dgm:prSet presAssocID="{1B8F439A-E758-4DC4-9181-99DA9960165F}" presName="Accent" presStyleLbl="bgShp" presStyleIdx="4" presStyleCnt="6"/>
      <dgm:spPr/>
    </dgm:pt>
    <dgm:pt modelId="{232AE010-7879-4961-BD64-81AD6A21913D}" type="pres">
      <dgm:prSet presAssocID="{1B8F439A-E758-4DC4-9181-99DA9960165F}" presName="Child5" presStyleLbl="node1" presStyleIdx="4" presStyleCnt="6">
        <dgm:presLayoutVars>
          <dgm:chMax val="0"/>
          <dgm:chPref val="0"/>
          <dgm:bulletEnabled val="1"/>
        </dgm:presLayoutVars>
      </dgm:prSet>
      <dgm:spPr/>
    </dgm:pt>
    <dgm:pt modelId="{82129735-68A5-4D1A-8D28-8BBF1B31A592}" type="pres">
      <dgm:prSet presAssocID="{45A948DB-7064-455C-B487-AE803EB0FC07}" presName="Accent6" presStyleCnt="0"/>
      <dgm:spPr/>
    </dgm:pt>
    <dgm:pt modelId="{49E121D2-E5EB-4292-B3E2-DCB35A75D51C}" type="pres">
      <dgm:prSet presAssocID="{45A948DB-7064-455C-B487-AE803EB0FC07}" presName="Accent" presStyleLbl="bgShp" presStyleIdx="5" presStyleCnt="6"/>
      <dgm:spPr/>
    </dgm:pt>
    <dgm:pt modelId="{836F04D8-D78D-428F-8D82-EDE69681CF8C}" type="pres">
      <dgm:prSet presAssocID="{45A948DB-7064-455C-B487-AE803EB0FC07}" presName="Child6" presStyleLbl="node1" presStyleIdx="5" presStyleCnt="6">
        <dgm:presLayoutVars>
          <dgm:chMax val="0"/>
          <dgm:chPref val="0"/>
          <dgm:bulletEnabled val="1"/>
        </dgm:presLayoutVars>
      </dgm:prSet>
      <dgm:spPr/>
    </dgm:pt>
  </dgm:ptLst>
  <dgm:cxnLst>
    <dgm:cxn modelId="{1B651102-E1D1-4FD6-944C-DF0587D571CB}" srcId="{9F11AE9A-DFA9-4C27-899F-132DC2C6C246}" destId="{1B8F439A-E758-4DC4-9181-99DA9960165F}" srcOrd="4" destOrd="0" parTransId="{D02AFBCF-2A13-4967-909C-5DCCE8F0CCB0}" sibTransId="{2A10E579-EA34-48D3-9F3B-BA6E4A6E2F80}"/>
    <dgm:cxn modelId="{62932718-5B47-4091-AC83-63B47A4E1A14}" srcId="{9F11AE9A-DFA9-4C27-899F-132DC2C6C246}" destId="{9A47345D-45C9-4A69-B4EB-91385C1B252E}" srcOrd="3" destOrd="0" parTransId="{2EEAA444-8398-47BD-8DB4-A71604E3DAD4}" sibTransId="{AA6D88D4-5C55-409C-999E-CFF87397966A}"/>
    <dgm:cxn modelId="{E70F2D19-91C4-4623-9BEA-95D3BFB54EF5}" srcId="{9F11AE9A-DFA9-4C27-899F-132DC2C6C246}" destId="{F8057FCA-168B-4910-807A-D97643C706C7}" srcOrd="0" destOrd="0" parTransId="{D82ED824-4577-4DEC-B650-030E19F3DF66}" sibTransId="{D4211E06-6D4F-41BB-B596-E453282B6736}"/>
    <dgm:cxn modelId="{DF05371F-73B2-40E8-B216-873A22343A08}" type="presOf" srcId="{F8057FCA-168B-4910-807A-D97643C706C7}" destId="{5A13561B-7792-4F3F-BB49-95D407431992}" srcOrd="0" destOrd="0" presId="urn:microsoft.com/office/officeart/2011/layout/HexagonRadial"/>
    <dgm:cxn modelId="{5B5DF12B-F8BC-4CAA-9FC3-F25F7B6230EE}" type="presOf" srcId="{45A948DB-7064-455C-B487-AE803EB0FC07}" destId="{836F04D8-D78D-428F-8D82-EDE69681CF8C}" srcOrd="0" destOrd="0" presId="urn:microsoft.com/office/officeart/2011/layout/HexagonRadial"/>
    <dgm:cxn modelId="{37B5083C-7FCA-428B-ADA9-BFAB7DF9685E}" srcId="{B02C6334-0885-4F7F-92DF-364A7A3ECB18}" destId="{9F11AE9A-DFA9-4C27-899F-132DC2C6C246}" srcOrd="0" destOrd="0" parTransId="{A9712255-8CBD-474C-9B2C-FD5F2F3854A2}" sibTransId="{90803D58-06F1-4AC8-85E8-2E88D304A9A4}"/>
    <dgm:cxn modelId="{30E0747C-6D54-4DD7-9133-86E29AAA6D39}" type="presOf" srcId="{9F11AE9A-DFA9-4C27-899F-132DC2C6C246}" destId="{A8D16129-ABA8-4215-B88E-A13471BC67EE}" srcOrd="0" destOrd="0" presId="urn:microsoft.com/office/officeart/2011/layout/HexagonRadial"/>
    <dgm:cxn modelId="{57C6669E-6C74-4E27-B8FF-90632680AE8A}" srcId="{9F11AE9A-DFA9-4C27-899F-132DC2C6C246}" destId="{45A948DB-7064-455C-B487-AE803EB0FC07}" srcOrd="5" destOrd="0" parTransId="{F2616EF1-3DC6-442C-83EC-4D72FF340AEE}" sibTransId="{3D2A8A77-786A-4431-BC67-135BFFF67542}"/>
    <dgm:cxn modelId="{1029F3A1-E58E-4261-A830-10FC677018CC}" type="presOf" srcId="{3444179A-4E5C-48DF-8880-17951774A723}" destId="{FBB92D49-76C2-4480-9844-2599DD4A0DEB}" srcOrd="0" destOrd="0" presId="urn:microsoft.com/office/officeart/2011/layout/HexagonRadial"/>
    <dgm:cxn modelId="{10CA7CBB-ACE9-4D9E-A911-F17297D9A6D5}" srcId="{9F11AE9A-DFA9-4C27-899F-132DC2C6C246}" destId="{3444179A-4E5C-48DF-8880-17951774A723}" srcOrd="1" destOrd="0" parTransId="{7176761F-4208-4A01-B9A4-1777C85A4716}" sibTransId="{E4044080-6DFA-40B1-AF6F-A90151DE04FB}"/>
    <dgm:cxn modelId="{984A85C7-2995-4DA1-9361-B828FF244F32}" type="presOf" srcId="{4CDA489C-7D01-4C45-8770-8DB13EC248A5}" destId="{7F2B2C18-8E26-45A9-B4BA-BA6A18466482}" srcOrd="0" destOrd="0" presId="urn:microsoft.com/office/officeart/2011/layout/HexagonRadial"/>
    <dgm:cxn modelId="{ADDEEECC-6782-4EDC-B27A-04DF9CC071FC}" type="presOf" srcId="{9A47345D-45C9-4A69-B4EB-91385C1B252E}" destId="{45691966-1583-425E-B401-AB7EB05E5E5A}" srcOrd="0" destOrd="0" presId="urn:microsoft.com/office/officeart/2011/layout/HexagonRadial"/>
    <dgm:cxn modelId="{13F570D3-BF81-4031-8C7C-7CDE6C324F80}" srcId="{9F11AE9A-DFA9-4C27-899F-132DC2C6C246}" destId="{4CDA489C-7D01-4C45-8770-8DB13EC248A5}" srcOrd="2" destOrd="0" parTransId="{6709C2A6-04B3-45CC-AA84-70C53A2EBD00}" sibTransId="{69212758-066F-4C8E-9BDC-BEA421AC1D9F}"/>
    <dgm:cxn modelId="{3D499ED8-F611-4E8A-9D4C-8870EC54F068}" type="presOf" srcId="{B02C6334-0885-4F7F-92DF-364A7A3ECB18}" destId="{4B051C91-94A3-43C6-860F-285F091C7056}" srcOrd="0" destOrd="0" presId="urn:microsoft.com/office/officeart/2011/layout/HexagonRadial"/>
    <dgm:cxn modelId="{D1EF9CFE-E6F8-4C9A-9ED9-FE2929523E36}" type="presOf" srcId="{1B8F439A-E758-4DC4-9181-99DA9960165F}" destId="{232AE010-7879-4961-BD64-81AD6A21913D}" srcOrd="0" destOrd="0" presId="urn:microsoft.com/office/officeart/2011/layout/HexagonRadial"/>
    <dgm:cxn modelId="{226FC17A-7040-45C2-A542-95497E373BCD}" type="presParOf" srcId="{4B051C91-94A3-43C6-860F-285F091C7056}" destId="{A8D16129-ABA8-4215-B88E-A13471BC67EE}" srcOrd="0" destOrd="0" presId="urn:microsoft.com/office/officeart/2011/layout/HexagonRadial"/>
    <dgm:cxn modelId="{55439953-C57B-4005-ACCD-7F5EBF94CFEF}" type="presParOf" srcId="{4B051C91-94A3-43C6-860F-285F091C7056}" destId="{54A32F4A-5C63-4629-ACAE-AF9204CA9E1A}" srcOrd="1" destOrd="0" presId="urn:microsoft.com/office/officeart/2011/layout/HexagonRadial"/>
    <dgm:cxn modelId="{B9690D79-708B-4500-A13E-84F825405E14}" type="presParOf" srcId="{54A32F4A-5C63-4629-ACAE-AF9204CA9E1A}" destId="{2FF59D3E-9694-4C24-B076-61DE335C3EA3}" srcOrd="0" destOrd="0" presId="urn:microsoft.com/office/officeart/2011/layout/HexagonRadial"/>
    <dgm:cxn modelId="{A4D2DAE0-A093-4F5E-B264-8056657185E0}" type="presParOf" srcId="{4B051C91-94A3-43C6-860F-285F091C7056}" destId="{5A13561B-7792-4F3F-BB49-95D407431992}" srcOrd="2" destOrd="0" presId="urn:microsoft.com/office/officeart/2011/layout/HexagonRadial"/>
    <dgm:cxn modelId="{F67C9667-7DB8-4345-A806-D57D8A4F5D65}" type="presParOf" srcId="{4B051C91-94A3-43C6-860F-285F091C7056}" destId="{4BD92488-6E44-4B9F-AA97-7A6B962124F7}" srcOrd="3" destOrd="0" presId="urn:microsoft.com/office/officeart/2011/layout/HexagonRadial"/>
    <dgm:cxn modelId="{39A0D9B1-471F-4C87-A87D-B7BD0C449445}" type="presParOf" srcId="{4BD92488-6E44-4B9F-AA97-7A6B962124F7}" destId="{E992694B-A636-42A2-A9B7-1E7E5B2E174D}" srcOrd="0" destOrd="0" presId="urn:microsoft.com/office/officeart/2011/layout/HexagonRadial"/>
    <dgm:cxn modelId="{4439016B-54A1-40FB-89E8-295BDA6E2CAF}" type="presParOf" srcId="{4B051C91-94A3-43C6-860F-285F091C7056}" destId="{FBB92D49-76C2-4480-9844-2599DD4A0DEB}" srcOrd="4" destOrd="0" presId="urn:microsoft.com/office/officeart/2011/layout/HexagonRadial"/>
    <dgm:cxn modelId="{62E03209-CC48-4B87-90FA-FB51EBDFE26C}" type="presParOf" srcId="{4B051C91-94A3-43C6-860F-285F091C7056}" destId="{30A0B732-1D03-4E79-B24C-96AF7CD3B239}" srcOrd="5" destOrd="0" presId="urn:microsoft.com/office/officeart/2011/layout/HexagonRadial"/>
    <dgm:cxn modelId="{4FD10821-F926-45C8-9530-55DFE356BAFB}" type="presParOf" srcId="{30A0B732-1D03-4E79-B24C-96AF7CD3B239}" destId="{CC9DC1CE-217F-44AF-BBD3-ADE4CFC77F64}" srcOrd="0" destOrd="0" presId="urn:microsoft.com/office/officeart/2011/layout/HexagonRadial"/>
    <dgm:cxn modelId="{B9965744-7506-4DF2-A9D2-14828F7E182E}" type="presParOf" srcId="{4B051C91-94A3-43C6-860F-285F091C7056}" destId="{7F2B2C18-8E26-45A9-B4BA-BA6A18466482}" srcOrd="6" destOrd="0" presId="urn:microsoft.com/office/officeart/2011/layout/HexagonRadial"/>
    <dgm:cxn modelId="{56DACAED-8DFD-4A04-B0FB-2EFCEE166F2D}" type="presParOf" srcId="{4B051C91-94A3-43C6-860F-285F091C7056}" destId="{7EB2CF52-39F3-475D-BF5C-3079CDB34ADF}" srcOrd="7" destOrd="0" presId="urn:microsoft.com/office/officeart/2011/layout/HexagonRadial"/>
    <dgm:cxn modelId="{798AC38B-6D2C-45F9-9762-7C9149F213CA}" type="presParOf" srcId="{7EB2CF52-39F3-475D-BF5C-3079CDB34ADF}" destId="{74615427-016E-4FB3-B262-1AF76B7B7B2D}" srcOrd="0" destOrd="0" presId="urn:microsoft.com/office/officeart/2011/layout/HexagonRadial"/>
    <dgm:cxn modelId="{8AF08516-7D35-4D47-8689-D5922573C26D}" type="presParOf" srcId="{4B051C91-94A3-43C6-860F-285F091C7056}" destId="{45691966-1583-425E-B401-AB7EB05E5E5A}" srcOrd="8" destOrd="0" presId="urn:microsoft.com/office/officeart/2011/layout/HexagonRadial"/>
    <dgm:cxn modelId="{670602E8-91D9-4D44-A94D-A2C2E851947C}" type="presParOf" srcId="{4B051C91-94A3-43C6-860F-285F091C7056}" destId="{B4D37904-C025-4EDF-84F7-E4A9C38E5721}" srcOrd="9" destOrd="0" presId="urn:microsoft.com/office/officeart/2011/layout/HexagonRadial"/>
    <dgm:cxn modelId="{F6058932-43CE-4C8D-B261-E09E61F39CA1}" type="presParOf" srcId="{B4D37904-C025-4EDF-84F7-E4A9C38E5721}" destId="{5C71BD5C-00B4-4FAC-9276-74B9D5DE2173}" srcOrd="0" destOrd="0" presId="urn:microsoft.com/office/officeart/2011/layout/HexagonRadial"/>
    <dgm:cxn modelId="{33953251-6608-4935-801B-F0AB1CB8DCDE}" type="presParOf" srcId="{4B051C91-94A3-43C6-860F-285F091C7056}" destId="{232AE010-7879-4961-BD64-81AD6A21913D}" srcOrd="10" destOrd="0" presId="urn:microsoft.com/office/officeart/2011/layout/HexagonRadial"/>
    <dgm:cxn modelId="{F4426574-B155-4DE3-9793-C1895F616E97}" type="presParOf" srcId="{4B051C91-94A3-43C6-860F-285F091C7056}" destId="{82129735-68A5-4D1A-8D28-8BBF1B31A592}" srcOrd="11" destOrd="0" presId="urn:microsoft.com/office/officeart/2011/layout/HexagonRadial"/>
    <dgm:cxn modelId="{EFA692A3-85C5-4F95-ACC1-A13944D36FFD}" type="presParOf" srcId="{82129735-68A5-4D1A-8D28-8BBF1B31A592}" destId="{49E121D2-E5EB-4292-B3E2-DCB35A75D51C}" srcOrd="0" destOrd="0" presId="urn:microsoft.com/office/officeart/2011/layout/HexagonRadial"/>
    <dgm:cxn modelId="{5A4B02E1-F1E4-458D-8992-DE84538A7515}" type="presParOf" srcId="{4B051C91-94A3-43C6-860F-285F091C7056}" destId="{836F04D8-D78D-428F-8D82-EDE69681CF8C}"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988CF0A-A538-4734-8A21-557EC0770934}" type="doc">
      <dgm:prSet loTypeId="urn:microsoft.com/office/officeart/2005/8/layout/pList2" loCatId="list" qsTypeId="urn:microsoft.com/office/officeart/2005/8/quickstyle/simple1" qsCatId="simple" csTypeId="urn:microsoft.com/office/officeart/2005/8/colors/accent1_2" csCatId="accent1" phldr="1"/>
      <dgm:spPr/>
      <dgm:t>
        <a:bodyPr/>
        <a:lstStyle/>
        <a:p>
          <a:endParaRPr lang="en-US"/>
        </a:p>
      </dgm:t>
    </dgm:pt>
    <dgm:pt modelId="{D8AE91F6-0623-43F8-B1B2-4FB0218C6A53}">
      <dgm:prSet phldrT="[Text]"/>
      <dgm:spPr>
        <a:solidFill>
          <a:srgbClr val="458422"/>
        </a:solidFill>
      </dgm:spPr>
      <dgm:t>
        <a:bodyPr/>
        <a:lstStyle/>
        <a:p>
          <a:endParaRPr lang="en-US" dirty="0"/>
        </a:p>
      </dgm:t>
    </dgm:pt>
    <dgm:pt modelId="{B5E55C2D-B6E9-4BBD-BF9C-0B5DCC1717A4}" type="parTrans" cxnId="{7DCF2522-D6FA-4E8F-88B9-0EB3E1B5DFEA}">
      <dgm:prSet/>
      <dgm:spPr/>
      <dgm:t>
        <a:bodyPr/>
        <a:lstStyle/>
        <a:p>
          <a:endParaRPr lang="en-US"/>
        </a:p>
      </dgm:t>
    </dgm:pt>
    <dgm:pt modelId="{A1AABDFB-F633-4227-97D4-E8AC636F9861}" type="sibTrans" cxnId="{7DCF2522-D6FA-4E8F-88B9-0EB3E1B5DFEA}">
      <dgm:prSet/>
      <dgm:spPr/>
      <dgm:t>
        <a:bodyPr/>
        <a:lstStyle/>
        <a:p>
          <a:endParaRPr lang="en-US"/>
        </a:p>
      </dgm:t>
    </dgm:pt>
    <dgm:pt modelId="{DB82AA29-24B9-4464-9F70-42927567FE1B}">
      <dgm:prSet phldrT="[Text]"/>
      <dgm:spPr>
        <a:solidFill>
          <a:srgbClr val="458422"/>
        </a:solidFill>
      </dgm:spPr>
      <dgm:t>
        <a:bodyPr/>
        <a:lstStyle/>
        <a:p>
          <a:endParaRPr lang="en-US" dirty="0"/>
        </a:p>
      </dgm:t>
    </dgm:pt>
    <dgm:pt modelId="{4356379E-A81D-4534-80A6-39B7F5474E76}" type="parTrans" cxnId="{FC7CB476-D185-42AC-AA6A-5D574580DB11}">
      <dgm:prSet/>
      <dgm:spPr/>
      <dgm:t>
        <a:bodyPr/>
        <a:lstStyle/>
        <a:p>
          <a:endParaRPr lang="en-US"/>
        </a:p>
      </dgm:t>
    </dgm:pt>
    <dgm:pt modelId="{A768760E-3EEB-4F4F-9428-AE2E9C97FEB0}" type="sibTrans" cxnId="{FC7CB476-D185-42AC-AA6A-5D574580DB11}">
      <dgm:prSet/>
      <dgm:spPr/>
      <dgm:t>
        <a:bodyPr/>
        <a:lstStyle/>
        <a:p>
          <a:endParaRPr lang="en-US"/>
        </a:p>
      </dgm:t>
    </dgm:pt>
    <dgm:pt modelId="{B01391F7-6DCD-4C7E-B396-B1F215AB0832}">
      <dgm:prSet phldrT="[Text]"/>
      <dgm:spPr>
        <a:solidFill>
          <a:srgbClr val="458422"/>
        </a:solidFill>
      </dgm:spPr>
      <dgm:t>
        <a:bodyPr/>
        <a:lstStyle/>
        <a:p>
          <a:r>
            <a:rPr lang="en-US" dirty="0"/>
            <a:t> </a:t>
          </a:r>
        </a:p>
      </dgm:t>
    </dgm:pt>
    <dgm:pt modelId="{56874755-953C-43D5-8B93-E68B8E2EE513}" type="sibTrans" cxnId="{58786A9D-F75C-4A17-B7EC-DED430233F14}">
      <dgm:prSet/>
      <dgm:spPr/>
      <dgm:t>
        <a:bodyPr/>
        <a:lstStyle/>
        <a:p>
          <a:endParaRPr lang="en-US"/>
        </a:p>
      </dgm:t>
    </dgm:pt>
    <dgm:pt modelId="{81C649E2-0812-4735-89FC-5BDC02C9B833}" type="parTrans" cxnId="{58786A9D-F75C-4A17-B7EC-DED430233F14}">
      <dgm:prSet/>
      <dgm:spPr/>
      <dgm:t>
        <a:bodyPr/>
        <a:lstStyle/>
        <a:p>
          <a:endParaRPr lang="en-US"/>
        </a:p>
      </dgm:t>
    </dgm:pt>
    <dgm:pt modelId="{D1850DBF-9E07-4932-8730-30959475F0DE}" type="pres">
      <dgm:prSet presAssocID="{F988CF0A-A538-4734-8A21-557EC0770934}" presName="Name0" presStyleCnt="0">
        <dgm:presLayoutVars>
          <dgm:dir/>
          <dgm:resizeHandles val="exact"/>
        </dgm:presLayoutVars>
      </dgm:prSet>
      <dgm:spPr/>
    </dgm:pt>
    <dgm:pt modelId="{82B505BB-42F9-4F21-885A-52CF40FC712D}" type="pres">
      <dgm:prSet presAssocID="{F988CF0A-A538-4734-8A21-557EC0770934}" presName="bkgdShp" presStyleLbl="alignAccFollowNode1" presStyleIdx="0" presStyleCnt="1" custScaleX="99914" custLinFactNeighborX="-411" custLinFactNeighborY="10166">
        <dgm:style>
          <a:lnRef idx="0">
            <a:scrgbClr r="0" g="0" b="0"/>
          </a:lnRef>
          <a:fillRef idx="0">
            <a:scrgbClr r="0" g="0" b="0"/>
          </a:fillRef>
          <a:effectRef idx="0">
            <a:scrgbClr r="0" g="0" b="0"/>
          </a:effectRef>
          <a:fontRef idx="minor">
            <a:schemeClr val="lt1"/>
          </a:fontRef>
        </dgm:style>
      </dgm:prSet>
      <dgm:spPr>
        <a:solidFill>
          <a:schemeClr val="accent3">
            <a:alpha val="50000"/>
          </a:schemeClr>
        </a:solidFill>
        <a:ln>
          <a:noFill/>
        </a:ln>
      </dgm:spPr>
    </dgm:pt>
    <dgm:pt modelId="{7BD89BF6-8C05-4C89-AC21-FC4F5E167D13}" type="pres">
      <dgm:prSet presAssocID="{F988CF0A-A538-4734-8A21-557EC0770934}" presName="linComp" presStyleCnt="0"/>
      <dgm:spPr/>
    </dgm:pt>
    <dgm:pt modelId="{19971D19-1A3B-48CA-9964-66C594281776}" type="pres">
      <dgm:prSet presAssocID="{D8AE91F6-0623-43F8-B1B2-4FB0218C6A53}" presName="compNode" presStyleCnt="0"/>
      <dgm:spPr/>
    </dgm:pt>
    <dgm:pt modelId="{1E0F39C6-75B5-4569-A323-207B6B94DB19}" type="pres">
      <dgm:prSet presAssocID="{D8AE91F6-0623-43F8-B1B2-4FB0218C6A53}" presName="node" presStyleLbl="node1" presStyleIdx="0" presStyleCnt="2" custScaleX="95615" custScaleY="90216" custLinFactNeighborX="-114" custLinFactNeighborY="7220">
        <dgm:presLayoutVars>
          <dgm:bulletEnabled val="1"/>
        </dgm:presLayoutVars>
      </dgm:prSet>
      <dgm:spPr/>
    </dgm:pt>
    <dgm:pt modelId="{107A37BB-B46F-423B-9BD2-9319D986D0DD}" type="pres">
      <dgm:prSet presAssocID="{D8AE91F6-0623-43F8-B1B2-4FB0218C6A53}" presName="invisiNode" presStyleLbl="node1" presStyleIdx="0" presStyleCnt="2"/>
      <dgm:spPr/>
    </dgm:pt>
    <dgm:pt modelId="{0DE1D1A0-A6E2-4628-962B-615A0D0E819F}" type="pres">
      <dgm:prSet presAssocID="{D8AE91F6-0623-43F8-B1B2-4FB0218C6A53}" presName="imagNode" presStyleLbl="fgImgPlace1" presStyleIdx="0" presStyleCnt="2" custScaleX="93527"/>
      <dgm:spPr>
        <a:blipFill dpi="0" rotWithShape="1">
          <a:blip xmlns:r="http://schemas.openxmlformats.org/officeDocument/2006/relationships" r:embed="rId1"/>
          <a:srcRect/>
          <a:stretch>
            <a:fillRect t="-1062" b="-1062"/>
          </a:stretch>
        </a:blipFill>
      </dgm:spPr>
    </dgm:pt>
    <dgm:pt modelId="{33ED63CC-F9CB-42DD-9955-8794C5B6C2EA}" type="pres">
      <dgm:prSet presAssocID="{A1AABDFB-F633-4227-97D4-E8AC636F9861}" presName="sibTrans" presStyleLbl="sibTrans2D1" presStyleIdx="0" presStyleCnt="0"/>
      <dgm:spPr/>
    </dgm:pt>
    <dgm:pt modelId="{11121E5C-D75B-41FD-85A8-5D9C298F702A}" type="pres">
      <dgm:prSet presAssocID="{B01391F7-6DCD-4C7E-B396-B1F215AB0832}" presName="compNode" presStyleCnt="0"/>
      <dgm:spPr/>
    </dgm:pt>
    <dgm:pt modelId="{C3102399-40DB-4A5D-8C8B-ADD4184096BF}" type="pres">
      <dgm:prSet presAssocID="{B01391F7-6DCD-4C7E-B396-B1F215AB0832}" presName="node" presStyleLbl="node1" presStyleIdx="1" presStyleCnt="2" custScaleY="90155">
        <dgm:presLayoutVars>
          <dgm:bulletEnabled val="1"/>
        </dgm:presLayoutVars>
      </dgm:prSet>
      <dgm:spPr/>
    </dgm:pt>
    <dgm:pt modelId="{2FEF9F56-EF02-423D-A40B-907457E0C8B4}" type="pres">
      <dgm:prSet presAssocID="{B01391F7-6DCD-4C7E-B396-B1F215AB0832}" presName="invisiNode" presStyleLbl="node1" presStyleIdx="1" presStyleCnt="2"/>
      <dgm:spPr/>
    </dgm:pt>
    <dgm:pt modelId="{0FD79B8C-39E8-4E8E-92B8-9794B3FED0F4}" type="pres">
      <dgm:prSet presAssocID="{B01391F7-6DCD-4C7E-B396-B1F215AB0832}" presName="imagNode" presStyleLbl="fgImgPlace1" presStyleIdx="1" presStyleCnt="2" custScaleX="85228"/>
      <dgm:spPr>
        <a:blipFill rotWithShape="1">
          <a:blip xmlns:r="http://schemas.openxmlformats.org/officeDocument/2006/relationships" r:embed="rId2"/>
          <a:srcRect/>
          <a:stretch>
            <a:fillRect t="-2000" b="-2000"/>
          </a:stretch>
        </a:blipFill>
      </dgm:spPr>
    </dgm:pt>
  </dgm:ptLst>
  <dgm:cxnLst>
    <dgm:cxn modelId="{C973400A-AAEB-43BC-862B-ABAF2745ECE7}" type="presOf" srcId="{F988CF0A-A538-4734-8A21-557EC0770934}" destId="{D1850DBF-9E07-4932-8730-30959475F0DE}" srcOrd="0" destOrd="0" presId="urn:microsoft.com/office/officeart/2005/8/layout/pList2"/>
    <dgm:cxn modelId="{7DCF2522-D6FA-4E8F-88B9-0EB3E1B5DFEA}" srcId="{F988CF0A-A538-4734-8A21-557EC0770934}" destId="{D8AE91F6-0623-43F8-B1B2-4FB0218C6A53}" srcOrd="0" destOrd="0" parTransId="{B5E55C2D-B6E9-4BBD-BF9C-0B5DCC1717A4}" sibTransId="{A1AABDFB-F633-4227-97D4-E8AC636F9861}"/>
    <dgm:cxn modelId="{E6CEFC65-B877-45B8-9F69-98C2BFC08CE9}" type="presOf" srcId="{D8AE91F6-0623-43F8-B1B2-4FB0218C6A53}" destId="{1E0F39C6-75B5-4569-A323-207B6B94DB19}" srcOrd="0" destOrd="0" presId="urn:microsoft.com/office/officeart/2005/8/layout/pList2"/>
    <dgm:cxn modelId="{95625473-9046-40E9-AE43-53EB624A2EF8}" type="presOf" srcId="{B01391F7-6DCD-4C7E-B396-B1F215AB0832}" destId="{C3102399-40DB-4A5D-8C8B-ADD4184096BF}" srcOrd="0" destOrd="0" presId="urn:microsoft.com/office/officeart/2005/8/layout/pList2"/>
    <dgm:cxn modelId="{FC7CB476-D185-42AC-AA6A-5D574580DB11}" srcId="{D8AE91F6-0623-43F8-B1B2-4FB0218C6A53}" destId="{DB82AA29-24B9-4464-9F70-42927567FE1B}" srcOrd="0" destOrd="0" parTransId="{4356379E-A81D-4534-80A6-39B7F5474E76}" sibTransId="{A768760E-3EEB-4F4F-9428-AE2E9C97FEB0}"/>
    <dgm:cxn modelId="{7E3B0A94-34E3-43E0-8974-E4BA7F677591}" type="presOf" srcId="{DB82AA29-24B9-4464-9F70-42927567FE1B}" destId="{1E0F39C6-75B5-4569-A323-207B6B94DB19}" srcOrd="0" destOrd="1" presId="urn:microsoft.com/office/officeart/2005/8/layout/pList2"/>
    <dgm:cxn modelId="{58786A9D-F75C-4A17-B7EC-DED430233F14}" srcId="{F988CF0A-A538-4734-8A21-557EC0770934}" destId="{B01391F7-6DCD-4C7E-B396-B1F215AB0832}" srcOrd="1" destOrd="0" parTransId="{81C649E2-0812-4735-89FC-5BDC02C9B833}" sibTransId="{56874755-953C-43D5-8B93-E68B8E2EE513}"/>
    <dgm:cxn modelId="{BDF572F3-7169-4139-ADFE-F078CB99B826}" type="presOf" srcId="{A1AABDFB-F633-4227-97D4-E8AC636F9861}" destId="{33ED63CC-F9CB-42DD-9955-8794C5B6C2EA}" srcOrd="0" destOrd="0" presId="urn:microsoft.com/office/officeart/2005/8/layout/pList2"/>
    <dgm:cxn modelId="{548E4554-6C3A-4E1F-8CF5-F3622D758AD7}" type="presParOf" srcId="{D1850DBF-9E07-4932-8730-30959475F0DE}" destId="{82B505BB-42F9-4F21-885A-52CF40FC712D}" srcOrd="0" destOrd="0" presId="urn:microsoft.com/office/officeart/2005/8/layout/pList2"/>
    <dgm:cxn modelId="{E4A5DD02-6537-4059-B464-B3A3DA6C9379}" type="presParOf" srcId="{D1850DBF-9E07-4932-8730-30959475F0DE}" destId="{7BD89BF6-8C05-4C89-AC21-FC4F5E167D13}" srcOrd="1" destOrd="0" presId="urn:microsoft.com/office/officeart/2005/8/layout/pList2"/>
    <dgm:cxn modelId="{13DBF5EA-5666-4A40-8B64-19AE687850C1}" type="presParOf" srcId="{7BD89BF6-8C05-4C89-AC21-FC4F5E167D13}" destId="{19971D19-1A3B-48CA-9964-66C594281776}" srcOrd="0" destOrd="0" presId="urn:microsoft.com/office/officeart/2005/8/layout/pList2"/>
    <dgm:cxn modelId="{7B64B3D7-B8DA-456F-B391-757D9184D742}" type="presParOf" srcId="{19971D19-1A3B-48CA-9964-66C594281776}" destId="{1E0F39C6-75B5-4569-A323-207B6B94DB19}" srcOrd="0" destOrd="0" presId="urn:microsoft.com/office/officeart/2005/8/layout/pList2"/>
    <dgm:cxn modelId="{51756B21-7A8F-45CD-B90D-14C54CD76E19}" type="presParOf" srcId="{19971D19-1A3B-48CA-9964-66C594281776}" destId="{107A37BB-B46F-423B-9BD2-9319D986D0DD}" srcOrd="1" destOrd="0" presId="urn:microsoft.com/office/officeart/2005/8/layout/pList2"/>
    <dgm:cxn modelId="{7333C543-5295-4F30-9607-50DD369E6D8E}" type="presParOf" srcId="{19971D19-1A3B-48CA-9964-66C594281776}" destId="{0DE1D1A0-A6E2-4628-962B-615A0D0E819F}" srcOrd="2" destOrd="0" presId="urn:microsoft.com/office/officeart/2005/8/layout/pList2"/>
    <dgm:cxn modelId="{6F7E11FF-4615-435A-8FD2-962C7E3301EA}" type="presParOf" srcId="{7BD89BF6-8C05-4C89-AC21-FC4F5E167D13}" destId="{33ED63CC-F9CB-42DD-9955-8794C5B6C2EA}" srcOrd="1" destOrd="0" presId="urn:microsoft.com/office/officeart/2005/8/layout/pList2"/>
    <dgm:cxn modelId="{3DE03748-4BC9-4F5F-B927-F513C24B0951}" type="presParOf" srcId="{7BD89BF6-8C05-4C89-AC21-FC4F5E167D13}" destId="{11121E5C-D75B-41FD-85A8-5D9C298F702A}" srcOrd="2" destOrd="0" presId="urn:microsoft.com/office/officeart/2005/8/layout/pList2"/>
    <dgm:cxn modelId="{7623E15F-C274-4943-B266-346F7CABB16C}" type="presParOf" srcId="{11121E5C-D75B-41FD-85A8-5D9C298F702A}" destId="{C3102399-40DB-4A5D-8C8B-ADD4184096BF}" srcOrd="0" destOrd="0" presId="urn:microsoft.com/office/officeart/2005/8/layout/pList2"/>
    <dgm:cxn modelId="{EE28ACDD-E788-4DBA-8E21-07C906B0E06E}" type="presParOf" srcId="{11121E5C-D75B-41FD-85A8-5D9C298F702A}" destId="{2FEF9F56-EF02-423D-A40B-907457E0C8B4}" srcOrd="1" destOrd="0" presId="urn:microsoft.com/office/officeart/2005/8/layout/pList2"/>
    <dgm:cxn modelId="{7F7C08BE-5FCE-4A03-A451-594929955B2B}" type="presParOf" srcId="{11121E5C-D75B-41FD-85A8-5D9C298F702A}" destId="{0FD79B8C-39E8-4E8E-92B8-9794B3FED0F4}"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988CF0A-A538-4734-8A21-557EC0770934}" type="doc">
      <dgm:prSet loTypeId="urn:microsoft.com/office/officeart/2005/8/layout/pList2" loCatId="list" qsTypeId="urn:microsoft.com/office/officeart/2005/8/quickstyle/simple1" qsCatId="simple" csTypeId="urn:microsoft.com/office/officeart/2005/8/colors/accent1_2" csCatId="accent1" phldr="1"/>
      <dgm:spPr/>
      <dgm:t>
        <a:bodyPr/>
        <a:lstStyle/>
        <a:p>
          <a:endParaRPr lang="en-US"/>
        </a:p>
      </dgm:t>
    </dgm:pt>
    <dgm:pt modelId="{D8AE91F6-0623-43F8-B1B2-4FB0218C6A53}">
      <dgm:prSet phldrT="[Text]"/>
      <dgm:spPr>
        <a:solidFill>
          <a:srgbClr val="7030A0"/>
        </a:solidFill>
      </dgm:spPr>
      <dgm:t>
        <a:bodyPr/>
        <a:lstStyle/>
        <a:p>
          <a:endParaRPr lang="en-US" dirty="0"/>
        </a:p>
      </dgm:t>
    </dgm:pt>
    <dgm:pt modelId="{B5E55C2D-B6E9-4BBD-BF9C-0B5DCC1717A4}" type="parTrans" cxnId="{7DCF2522-D6FA-4E8F-88B9-0EB3E1B5DFEA}">
      <dgm:prSet/>
      <dgm:spPr/>
      <dgm:t>
        <a:bodyPr/>
        <a:lstStyle/>
        <a:p>
          <a:endParaRPr lang="en-US"/>
        </a:p>
      </dgm:t>
    </dgm:pt>
    <dgm:pt modelId="{A1AABDFB-F633-4227-97D4-E8AC636F9861}" type="sibTrans" cxnId="{7DCF2522-D6FA-4E8F-88B9-0EB3E1B5DFEA}">
      <dgm:prSet/>
      <dgm:spPr/>
      <dgm:t>
        <a:bodyPr/>
        <a:lstStyle/>
        <a:p>
          <a:endParaRPr lang="en-US"/>
        </a:p>
      </dgm:t>
    </dgm:pt>
    <dgm:pt modelId="{DB82AA29-24B9-4464-9F70-42927567FE1B}">
      <dgm:prSet phldrT="[Text]"/>
      <dgm:spPr>
        <a:solidFill>
          <a:srgbClr val="7030A0"/>
        </a:solidFill>
      </dgm:spPr>
      <dgm:t>
        <a:bodyPr/>
        <a:lstStyle/>
        <a:p>
          <a:endParaRPr lang="en-US" dirty="0"/>
        </a:p>
      </dgm:t>
    </dgm:pt>
    <dgm:pt modelId="{4356379E-A81D-4534-80A6-39B7F5474E76}" type="parTrans" cxnId="{FC7CB476-D185-42AC-AA6A-5D574580DB11}">
      <dgm:prSet/>
      <dgm:spPr/>
      <dgm:t>
        <a:bodyPr/>
        <a:lstStyle/>
        <a:p>
          <a:endParaRPr lang="en-US"/>
        </a:p>
      </dgm:t>
    </dgm:pt>
    <dgm:pt modelId="{A768760E-3EEB-4F4F-9428-AE2E9C97FEB0}" type="sibTrans" cxnId="{FC7CB476-D185-42AC-AA6A-5D574580DB11}">
      <dgm:prSet/>
      <dgm:spPr/>
      <dgm:t>
        <a:bodyPr/>
        <a:lstStyle/>
        <a:p>
          <a:endParaRPr lang="en-US"/>
        </a:p>
      </dgm:t>
    </dgm:pt>
    <dgm:pt modelId="{D1850DBF-9E07-4932-8730-30959475F0DE}" type="pres">
      <dgm:prSet presAssocID="{F988CF0A-A538-4734-8A21-557EC0770934}" presName="Name0" presStyleCnt="0">
        <dgm:presLayoutVars>
          <dgm:dir/>
          <dgm:resizeHandles val="exact"/>
        </dgm:presLayoutVars>
      </dgm:prSet>
      <dgm:spPr/>
    </dgm:pt>
    <dgm:pt modelId="{82B505BB-42F9-4F21-885A-52CF40FC712D}" type="pres">
      <dgm:prSet presAssocID="{F988CF0A-A538-4734-8A21-557EC0770934}" presName="bkgdShp" presStyleLbl="alignAccFollowNode1" presStyleIdx="0" presStyleCnt="1" custLinFactNeighborX="-136" custLinFactNeighborY="8193"/>
      <dgm:spPr/>
    </dgm:pt>
    <dgm:pt modelId="{7BD89BF6-8C05-4C89-AC21-FC4F5E167D13}" type="pres">
      <dgm:prSet presAssocID="{F988CF0A-A538-4734-8A21-557EC0770934}" presName="linComp" presStyleCnt="0"/>
      <dgm:spPr/>
    </dgm:pt>
    <dgm:pt modelId="{19971D19-1A3B-48CA-9964-66C594281776}" type="pres">
      <dgm:prSet presAssocID="{D8AE91F6-0623-43F8-B1B2-4FB0218C6A53}" presName="compNode" presStyleCnt="0"/>
      <dgm:spPr/>
    </dgm:pt>
    <dgm:pt modelId="{1E0F39C6-75B5-4569-A323-207B6B94DB19}" type="pres">
      <dgm:prSet presAssocID="{D8AE91F6-0623-43F8-B1B2-4FB0218C6A53}" presName="node" presStyleLbl="node1" presStyleIdx="0" presStyleCnt="2" custScaleX="86105" custScaleY="91988">
        <dgm:presLayoutVars>
          <dgm:bulletEnabled val="1"/>
        </dgm:presLayoutVars>
      </dgm:prSet>
      <dgm:spPr/>
    </dgm:pt>
    <dgm:pt modelId="{107A37BB-B46F-423B-9BD2-9319D986D0DD}" type="pres">
      <dgm:prSet presAssocID="{D8AE91F6-0623-43F8-B1B2-4FB0218C6A53}" presName="invisiNode" presStyleLbl="node1" presStyleIdx="0" presStyleCnt="2"/>
      <dgm:spPr/>
    </dgm:pt>
    <dgm:pt modelId="{0DE1D1A0-A6E2-4628-962B-615A0D0E819F}" type="pres">
      <dgm:prSet presAssocID="{D8AE91F6-0623-43F8-B1B2-4FB0218C6A53}" presName="imagNode" presStyleLbl="fgImgPlace1" presStyleIdx="0" presStyleCnt="2"/>
      <dgm:spPr>
        <a:blipFill dpi="0" rotWithShape="1">
          <a:blip xmlns:r="http://schemas.openxmlformats.org/officeDocument/2006/relationships" r:embed="rId1"/>
          <a:srcRect/>
          <a:stretch>
            <a:fillRect t="-3043" b="-3043"/>
          </a:stretch>
        </a:blipFill>
      </dgm:spPr>
    </dgm:pt>
    <dgm:pt modelId="{33ED63CC-F9CB-42DD-9955-8794C5B6C2EA}" type="pres">
      <dgm:prSet presAssocID="{A1AABDFB-F633-4227-97D4-E8AC636F9861}" presName="sibTrans" presStyleLbl="sibTrans2D1" presStyleIdx="0" presStyleCnt="0"/>
      <dgm:spPr/>
    </dgm:pt>
    <dgm:pt modelId="{1B6647B6-D0B1-4658-B856-8E05FFA5A64A}" type="pres">
      <dgm:prSet presAssocID="{DB82AA29-24B9-4464-9F70-42927567FE1B}" presName="compNode" presStyleCnt="0"/>
      <dgm:spPr/>
    </dgm:pt>
    <dgm:pt modelId="{59A56097-6A36-494A-BBC6-B17E6F3D4C70}" type="pres">
      <dgm:prSet presAssocID="{DB82AA29-24B9-4464-9F70-42927567FE1B}" presName="node" presStyleLbl="node1" presStyleIdx="1" presStyleCnt="2" custScaleX="83476" custScaleY="90785">
        <dgm:presLayoutVars>
          <dgm:bulletEnabled val="1"/>
        </dgm:presLayoutVars>
      </dgm:prSet>
      <dgm:spPr/>
    </dgm:pt>
    <dgm:pt modelId="{10E985EB-44AD-4847-9DB5-F57A63CC4FCD}" type="pres">
      <dgm:prSet presAssocID="{DB82AA29-24B9-4464-9F70-42927567FE1B}" presName="invisiNode" presStyleLbl="node1" presStyleIdx="1" presStyleCnt="2"/>
      <dgm:spPr/>
    </dgm:pt>
    <dgm:pt modelId="{FBA69DE6-5BB9-476C-98B1-5287B1AD0066}" type="pres">
      <dgm:prSet presAssocID="{DB82AA29-24B9-4464-9F70-42927567FE1B}" presName="imagNode" presStyleLbl="fgImgPlace1" presStyleIdx="1" presStyleCnt="2"/>
      <dgm:spPr>
        <a:blipFill rotWithShape="1">
          <a:blip xmlns:r="http://schemas.openxmlformats.org/officeDocument/2006/relationships" r:embed="rId2"/>
          <a:srcRect/>
          <a:stretch>
            <a:fillRect t="-8000" b="-8000"/>
          </a:stretch>
        </a:blipFill>
      </dgm:spPr>
    </dgm:pt>
  </dgm:ptLst>
  <dgm:cxnLst>
    <dgm:cxn modelId="{C973400A-AAEB-43BC-862B-ABAF2745ECE7}" type="presOf" srcId="{F988CF0A-A538-4734-8A21-557EC0770934}" destId="{D1850DBF-9E07-4932-8730-30959475F0DE}" srcOrd="0" destOrd="0" presId="urn:microsoft.com/office/officeart/2005/8/layout/pList2"/>
    <dgm:cxn modelId="{7DCF2522-D6FA-4E8F-88B9-0EB3E1B5DFEA}" srcId="{F988CF0A-A538-4734-8A21-557EC0770934}" destId="{D8AE91F6-0623-43F8-B1B2-4FB0218C6A53}" srcOrd="0" destOrd="0" parTransId="{B5E55C2D-B6E9-4BBD-BF9C-0B5DCC1717A4}" sibTransId="{A1AABDFB-F633-4227-97D4-E8AC636F9861}"/>
    <dgm:cxn modelId="{E6CEFC65-B877-45B8-9F69-98C2BFC08CE9}" type="presOf" srcId="{D8AE91F6-0623-43F8-B1B2-4FB0218C6A53}" destId="{1E0F39C6-75B5-4569-A323-207B6B94DB19}" srcOrd="0" destOrd="0" presId="urn:microsoft.com/office/officeart/2005/8/layout/pList2"/>
    <dgm:cxn modelId="{FC7CB476-D185-42AC-AA6A-5D574580DB11}" srcId="{F988CF0A-A538-4734-8A21-557EC0770934}" destId="{DB82AA29-24B9-4464-9F70-42927567FE1B}" srcOrd="1" destOrd="0" parTransId="{4356379E-A81D-4534-80A6-39B7F5474E76}" sibTransId="{A768760E-3EEB-4F4F-9428-AE2E9C97FEB0}"/>
    <dgm:cxn modelId="{74749C59-91C0-4284-8072-501827F733B2}" type="presOf" srcId="{DB82AA29-24B9-4464-9F70-42927567FE1B}" destId="{59A56097-6A36-494A-BBC6-B17E6F3D4C70}" srcOrd="0" destOrd="0" presId="urn:microsoft.com/office/officeart/2005/8/layout/pList2"/>
    <dgm:cxn modelId="{BDF572F3-7169-4139-ADFE-F078CB99B826}" type="presOf" srcId="{A1AABDFB-F633-4227-97D4-E8AC636F9861}" destId="{33ED63CC-F9CB-42DD-9955-8794C5B6C2EA}" srcOrd="0" destOrd="0" presId="urn:microsoft.com/office/officeart/2005/8/layout/pList2"/>
    <dgm:cxn modelId="{548E4554-6C3A-4E1F-8CF5-F3622D758AD7}" type="presParOf" srcId="{D1850DBF-9E07-4932-8730-30959475F0DE}" destId="{82B505BB-42F9-4F21-885A-52CF40FC712D}" srcOrd="0" destOrd="0" presId="urn:microsoft.com/office/officeart/2005/8/layout/pList2"/>
    <dgm:cxn modelId="{E4A5DD02-6537-4059-B464-B3A3DA6C9379}" type="presParOf" srcId="{D1850DBF-9E07-4932-8730-30959475F0DE}" destId="{7BD89BF6-8C05-4C89-AC21-FC4F5E167D13}" srcOrd="1" destOrd="0" presId="urn:microsoft.com/office/officeart/2005/8/layout/pList2"/>
    <dgm:cxn modelId="{13DBF5EA-5666-4A40-8B64-19AE687850C1}" type="presParOf" srcId="{7BD89BF6-8C05-4C89-AC21-FC4F5E167D13}" destId="{19971D19-1A3B-48CA-9964-66C594281776}" srcOrd="0" destOrd="0" presId="urn:microsoft.com/office/officeart/2005/8/layout/pList2"/>
    <dgm:cxn modelId="{7B64B3D7-B8DA-456F-B391-757D9184D742}" type="presParOf" srcId="{19971D19-1A3B-48CA-9964-66C594281776}" destId="{1E0F39C6-75B5-4569-A323-207B6B94DB19}" srcOrd="0" destOrd="0" presId="urn:microsoft.com/office/officeart/2005/8/layout/pList2"/>
    <dgm:cxn modelId="{51756B21-7A8F-45CD-B90D-14C54CD76E19}" type="presParOf" srcId="{19971D19-1A3B-48CA-9964-66C594281776}" destId="{107A37BB-B46F-423B-9BD2-9319D986D0DD}" srcOrd="1" destOrd="0" presId="urn:microsoft.com/office/officeart/2005/8/layout/pList2"/>
    <dgm:cxn modelId="{7333C543-5295-4F30-9607-50DD369E6D8E}" type="presParOf" srcId="{19971D19-1A3B-48CA-9964-66C594281776}" destId="{0DE1D1A0-A6E2-4628-962B-615A0D0E819F}" srcOrd="2" destOrd="0" presId="urn:microsoft.com/office/officeart/2005/8/layout/pList2"/>
    <dgm:cxn modelId="{6F7E11FF-4615-435A-8FD2-962C7E3301EA}" type="presParOf" srcId="{7BD89BF6-8C05-4C89-AC21-FC4F5E167D13}" destId="{33ED63CC-F9CB-42DD-9955-8794C5B6C2EA}" srcOrd="1" destOrd="0" presId="urn:microsoft.com/office/officeart/2005/8/layout/pList2"/>
    <dgm:cxn modelId="{669C33CD-A486-42BA-94B9-77D7CA0E0427}" type="presParOf" srcId="{7BD89BF6-8C05-4C89-AC21-FC4F5E167D13}" destId="{1B6647B6-D0B1-4658-B856-8E05FFA5A64A}" srcOrd="2" destOrd="0" presId="urn:microsoft.com/office/officeart/2005/8/layout/pList2"/>
    <dgm:cxn modelId="{66D3645B-D4E9-4D4C-A71F-3C617B4F2240}" type="presParOf" srcId="{1B6647B6-D0B1-4658-B856-8E05FFA5A64A}" destId="{59A56097-6A36-494A-BBC6-B17E6F3D4C70}" srcOrd="0" destOrd="0" presId="urn:microsoft.com/office/officeart/2005/8/layout/pList2"/>
    <dgm:cxn modelId="{F57F4EE0-BA9C-4771-9A55-958E73B38278}" type="presParOf" srcId="{1B6647B6-D0B1-4658-B856-8E05FFA5A64A}" destId="{10E985EB-44AD-4847-9DB5-F57A63CC4FCD}" srcOrd="1" destOrd="0" presId="urn:microsoft.com/office/officeart/2005/8/layout/pList2"/>
    <dgm:cxn modelId="{2415157D-76B3-450E-AEDB-57309AE060B3}" type="presParOf" srcId="{1B6647B6-D0B1-4658-B856-8E05FFA5A64A}" destId="{FBA69DE6-5BB9-476C-98B1-5287B1AD0066}"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77DDB9-12F3-4625-AAB1-8B4B1EFC3AC4}">
      <dsp:nvSpPr>
        <dsp:cNvPr id="0" name=""/>
        <dsp:cNvSpPr/>
      </dsp:nvSpPr>
      <dsp:spPr>
        <a:xfrm>
          <a:off x="6023" y="1671183"/>
          <a:ext cx="3081220" cy="47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marL="0" lvl="0" indent="0" algn="r" defTabSz="1066800">
            <a:lnSpc>
              <a:spcPct val="90000"/>
            </a:lnSpc>
            <a:spcBef>
              <a:spcPct val="0"/>
            </a:spcBef>
            <a:spcAft>
              <a:spcPct val="35000"/>
            </a:spcAft>
            <a:buNone/>
          </a:pPr>
          <a:r>
            <a:rPr lang="en-US" sz="2400" b="1" kern="1200" dirty="0"/>
            <a:t>Accomplishments</a:t>
          </a:r>
        </a:p>
      </dsp:txBody>
      <dsp:txXfrm>
        <a:off x="6023" y="1671183"/>
        <a:ext cx="3081220" cy="475200"/>
      </dsp:txXfrm>
    </dsp:sp>
    <dsp:sp modelId="{A0D3EAA3-EEAD-477C-A7BE-8D9FC62E67A4}">
      <dsp:nvSpPr>
        <dsp:cNvPr id="0" name=""/>
        <dsp:cNvSpPr/>
      </dsp:nvSpPr>
      <dsp:spPr>
        <a:xfrm>
          <a:off x="3087243" y="809883"/>
          <a:ext cx="616244" cy="2197800"/>
        </a:xfrm>
        <a:prstGeom prst="leftBrace">
          <a:avLst>
            <a:gd name="adj1" fmla="val 35000"/>
            <a:gd name="adj2" fmla="val 5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016321-3087-47FF-A85B-FBCE555A3C49}">
      <dsp:nvSpPr>
        <dsp:cNvPr id="0" name=""/>
        <dsp:cNvSpPr/>
      </dsp:nvSpPr>
      <dsp:spPr>
        <a:xfrm>
          <a:off x="3949985" y="809883"/>
          <a:ext cx="8380918" cy="219780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Font typeface="Arial" panose="020B0604020202020204" pitchFamily="34" charset="0"/>
            <a:buChar char="•"/>
          </a:pPr>
          <a:r>
            <a:rPr lang="en-US" sz="2400" kern="1200" dirty="0">
              <a:solidFill>
                <a:schemeClr val="bg1"/>
              </a:solidFill>
            </a:rPr>
            <a:t>DSO Assessment, Re-assessment and Automation target achieved for 2023</a:t>
          </a:r>
        </a:p>
        <a:p>
          <a:pPr marL="228600" lvl="1" indent="-228600" algn="l" defTabSz="1066800">
            <a:lnSpc>
              <a:spcPct val="90000"/>
            </a:lnSpc>
            <a:spcBef>
              <a:spcPct val="0"/>
            </a:spcBef>
            <a:spcAft>
              <a:spcPct val="15000"/>
            </a:spcAft>
            <a:buChar char="•"/>
          </a:pPr>
          <a:r>
            <a:rPr lang="en-US" sz="2400" kern="1200" dirty="0">
              <a:solidFill>
                <a:schemeClr val="bg1"/>
              </a:solidFill>
            </a:rPr>
            <a:t>GSEP migration and integration updates to </a:t>
          </a:r>
          <a:r>
            <a:rPr lang="en-US" sz="2400" kern="1200" dirty="0" err="1">
              <a:solidFill>
                <a:schemeClr val="bg1"/>
              </a:solidFill>
            </a:rPr>
            <a:t>InfoCenter</a:t>
          </a:r>
          <a:r>
            <a:rPr lang="en-US" sz="2400" kern="1200" dirty="0">
              <a:solidFill>
                <a:schemeClr val="bg1"/>
              </a:solidFill>
            </a:rPr>
            <a:t> completed</a:t>
          </a:r>
        </a:p>
        <a:p>
          <a:pPr marL="228600" lvl="1" indent="-228600" algn="l" defTabSz="1066800">
            <a:lnSpc>
              <a:spcPct val="90000"/>
            </a:lnSpc>
            <a:spcBef>
              <a:spcPct val="0"/>
            </a:spcBef>
            <a:spcAft>
              <a:spcPct val="15000"/>
            </a:spcAft>
            <a:buChar char="•"/>
          </a:pPr>
          <a:r>
            <a:rPr lang="en-US" sz="2400" kern="1200" dirty="0">
              <a:solidFill>
                <a:schemeClr val="bg1"/>
              </a:solidFill>
            </a:rPr>
            <a:t>Bringing success stories, case study and training for application teams.</a:t>
          </a:r>
        </a:p>
      </dsp:txBody>
      <dsp:txXfrm>
        <a:off x="3949985" y="809883"/>
        <a:ext cx="8380918" cy="2197800"/>
      </dsp:txXfrm>
    </dsp:sp>
    <dsp:sp modelId="{6D50DDB3-B6C4-4514-A8A1-57666306E9DF}">
      <dsp:nvSpPr>
        <dsp:cNvPr id="0" name=""/>
        <dsp:cNvSpPr/>
      </dsp:nvSpPr>
      <dsp:spPr>
        <a:xfrm>
          <a:off x="6023" y="3613833"/>
          <a:ext cx="3081220" cy="47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marL="0" lvl="0" indent="0" algn="r" defTabSz="1066800">
            <a:lnSpc>
              <a:spcPct val="90000"/>
            </a:lnSpc>
            <a:spcBef>
              <a:spcPct val="0"/>
            </a:spcBef>
            <a:spcAft>
              <a:spcPct val="35000"/>
            </a:spcAft>
            <a:buNone/>
          </a:pPr>
          <a:r>
            <a:rPr lang="en-US" sz="2400" b="1" kern="1200" dirty="0"/>
            <a:t>Look Ahead</a:t>
          </a:r>
        </a:p>
      </dsp:txBody>
      <dsp:txXfrm>
        <a:off x="6023" y="3613833"/>
        <a:ext cx="3081220" cy="475200"/>
      </dsp:txXfrm>
    </dsp:sp>
    <dsp:sp modelId="{6B59365B-A843-43E4-9546-3F8F9C20F39B}">
      <dsp:nvSpPr>
        <dsp:cNvPr id="0" name=""/>
        <dsp:cNvSpPr/>
      </dsp:nvSpPr>
      <dsp:spPr>
        <a:xfrm>
          <a:off x="3087243" y="3094083"/>
          <a:ext cx="616244" cy="1514700"/>
        </a:xfrm>
        <a:prstGeom prst="leftBrace">
          <a:avLst>
            <a:gd name="adj1" fmla="val 35000"/>
            <a:gd name="adj2" fmla="val 5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62F3A5-7963-4CF4-BFBA-E436C1088928}">
      <dsp:nvSpPr>
        <dsp:cNvPr id="0" name=""/>
        <dsp:cNvSpPr/>
      </dsp:nvSpPr>
      <dsp:spPr>
        <a:xfrm>
          <a:off x="3949985" y="3094083"/>
          <a:ext cx="8356362" cy="1514700"/>
        </a:xfrm>
        <a:prstGeom prst="rect">
          <a:avLst/>
        </a:prstGeom>
        <a:solidFill>
          <a:schemeClr val="accent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Font typeface="Arial" panose="020B0604020202020204" pitchFamily="34" charset="0"/>
            <a:buChar char="•"/>
          </a:pPr>
          <a:r>
            <a:rPr lang="en-US" sz="2400" kern="1200" dirty="0">
              <a:solidFill>
                <a:schemeClr val="bg1"/>
              </a:solidFill>
            </a:rPr>
            <a:t>Focus on Savings and integrated strategy approach for 2024</a:t>
          </a:r>
        </a:p>
        <a:p>
          <a:pPr marL="228600" lvl="1" indent="-228600" algn="l" defTabSz="1066800">
            <a:lnSpc>
              <a:spcPct val="90000"/>
            </a:lnSpc>
            <a:spcBef>
              <a:spcPct val="0"/>
            </a:spcBef>
            <a:spcAft>
              <a:spcPct val="15000"/>
            </a:spcAft>
            <a:buFont typeface="Arial" panose="020B0604020202020204" pitchFamily="34" charset="0"/>
            <a:buChar char="•"/>
          </a:pPr>
          <a:r>
            <a:rPr lang="en-US" sz="2400" kern="1200" dirty="0">
              <a:solidFill>
                <a:schemeClr val="bg1"/>
              </a:solidFill>
            </a:rPr>
            <a:t>Bring improved  </a:t>
          </a:r>
          <a:r>
            <a:rPr lang="en-US" sz="2400" kern="1200" dirty="0" err="1">
              <a:solidFill>
                <a:schemeClr val="bg1"/>
              </a:solidFill>
            </a:rPr>
            <a:t>DevSecOps</a:t>
          </a:r>
          <a:r>
            <a:rPr lang="en-US" sz="2400" kern="1200" dirty="0">
              <a:solidFill>
                <a:schemeClr val="bg1"/>
              </a:solidFill>
            </a:rPr>
            <a:t> maturity and automations  savings. </a:t>
          </a:r>
        </a:p>
      </dsp:txBody>
      <dsp:txXfrm>
        <a:off x="3949985" y="3094083"/>
        <a:ext cx="8356362" cy="15147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9499DE-F4AB-465E-B7A3-C44486156EDF}">
      <dsp:nvSpPr>
        <dsp:cNvPr id="0" name=""/>
        <dsp:cNvSpPr/>
      </dsp:nvSpPr>
      <dsp:spPr>
        <a:xfrm>
          <a:off x="2540" y="101742"/>
          <a:ext cx="2476500" cy="79573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dirty="0"/>
            <a:t>Application Team</a:t>
          </a:r>
        </a:p>
      </dsp:txBody>
      <dsp:txXfrm>
        <a:off x="2540" y="101742"/>
        <a:ext cx="2476500" cy="795731"/>
      </dsp:txXfrm>
    </dsp:sp>
    <dsp:sp modelId="{AF17F9EE-3D78-4FA6-9DF3-62A3A6DCB9B6}">
      <dsp:nvSpPr>
        <dsp:cNvPr id="0" name=""/>
        <dsp:cNvSpPr/>
      </dsp:nvSpPr>
      <dsp:spPr>
        <a:xfrm>
          <a:off x="2540" y="897474"/>
          <a:ext cx="2476500" cy="4419449"/>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Why to implement </a:t>
          </a:r>
          <a:r>
            <a:rPr lang="en-US" sz="2300" kern="1200" dirty="0" err="1"/>
            <a:t>DevSecOps</a:t>
          </a:r>
          <a:r>
            <a:rPr lang="en-US" sz="2300" kern="1200" dirty="0"/>
            <a:t> &amp; Priority ? </a:t>
          </a:r>
        </a:p>
        <a:p>
          <a:pPr marL="228600" lvl="1" indent="-228600" algn="l" defTabSz="1022350">
            <a:lnSpc>
              <a:spcPct val="90000"/>
            </a:lnSpc>
            <a:spcBef>
              <a:spcPct val="0"/>
            </a:spcBef>
            <a:spcAft>
              <a:spcPct val="15000"/>
            </a:spcAft>
            <a:buChar char="•"/>
          </a:pPr>
          <a:r>
            <a:rPr lang="en-US" sz="2300" kern="1200" dirty="0"/>
            <a:t>Help to make actual product maturity improvements along with assessments.</a:t>
          </a:r>
        </a:p>
        <a:p>
          <a:pPr marL="228600" lvl="1" indent="-228600" algn="l" defTabSz="1022350">
            <a:lnSpc>
              <a:spcPct val="90000"/>
            </a:lnSpc>
            <a:spcBef>
              <a:spcPct val="0"/>
            </a:spcBef>
            <a:spcAft>
              <a:spcPct val="15000"/>
            </a:spcAft>
            <a:buChar char="•"/>
          </a:pPr>
          <a:r>
            <a:rPr lang="en-US" sz="2300" kern="1200" dirty="0"/>
            <a:t>No funding or resource.</a:t>
          </a:r>
        </a:p>
        <a:p>
          <a:pPr marL="228600" lvl="1" indent="-228600" algn="l" defTabSz="1022350">
            <a:lnSpc>
              <a:spcPct val="90000"/>
            </a:lnSpc>
            <a:spcBef>
              <a:spcPct val="0"/>
            </a:spcBef>
            <a:spcAft>
              <a:spcPct val="15000"/>
            </a:spcAft>
            <a:buChar char="•"/>
          </a:pPr>
          <a:endParaRPr lang="en-US" sz="2300" kern="1200" dirty="0"/>
        </a:p>
      </dsp:txBody>
      <dsp:txXfrm>
        <a:off x="2540" y="897474"/>
        <a:ext cx="2476500" cy="4419449"/>
      </dsp:txXfrm>
    </dsp:sp>
    <dsp:sp modelId="{3FCAB7CA-5443-4187-963C-309A77B7BDAD}">
      <dsp:nvSpPr>
        <dsp:cNvPr id="0" name=""/>
        <dsp:cNvSpPr/>
      </dsp:nvSpPr>
      <dsp:spPr>
        <a:xfrm>
          <a:off x="2825750" y="101742"/>
          <a:ext cx="2476500" cy="79573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dirty="0"/>
            <a:t>DSO Focal</a:t>
          </a:r>
        </a:p>
      </dsp:txBody>
      <dsp:txXfrm>
        <a:off x="2825750" y="101742"/>
        <a:ext cx="2476500" cy="795731"/>
      </dsp:txXfrm>
    </dsp:sp>
    <dsp:sp modelId="{B32C728B-BEC4-4739-A7AB-8F9CA923900A}">
      <dsp:nvSpPr>
        <dsp:cNvPr id="0" name=""/>
        <dsp:cNvSpPr/>
      </dsp:nvSpPr>
      <dsp:spPr>
        <a:xfrm>
          <a:off x="2825750" y="897474"/>
          <a:ext cx="2476500" cy="4419449"/>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Governance of assessments don’t provide technical learning opportunity.</a:t>
          </a:r>
        </a:p>
        <a:p>
          <a:pPr marL="228600" lvl="1" indent="-228600" algn="l" defTabSz="1022350">
            <a:lnSpc>
              <a:spcPct val="90000"/>
            </a:lnSpc>
            <a:spcBef>
              <a:spcPct val="0"/>
            </a:spcBef>
            <a:spcAft>
              <a:spcPct val="15000"/>
            </a:spcAft>
            <a:buChar char="•"/>
          </a:pPr>
          <a:r>
            <a:rPr lang="en-US" sz="2300" kern="1200" dirty="0"/>
            <a:t>How am I making impact to larger objectives? </a:t>
          </a:r>
        </a:p>
      </dsp:txBody>
      <dsp:txXfrm>
        <a:off x="2825750" y="897474"/>
        <a:ext cx="2476500" cy="4419449"/>
      </dsp:txXfrm>
    </dsp:sp>
    <dsp:sp modelId="{7E134F81-CA92-4059-874F-056C5D18711A}">
      <dsp:nvSpPr>
        <dsp:cNvPr id="0" name=""/>
        <dsp:cNvSpPr/>
      </dsp:nvSpPr>
      <dsp:spPr>
        <a:xfrm>
          <a:off x="5648960" y="101742"/>
          <a:ext cx="2476500" cy="795731"/>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dirty="0"/>
            <a:t>Leaders</a:t>
          </a:r>
        </a:p>
      </dsp:txBody>
      <dsp:txXfrm>
        <a:off x="5648960" y="101742"/>
        <a:ext cx="2476500" cy="795731"/>
      </dsp:txXfrm>
    </dsp:sp>
    <dsp:sp modelId="{FB2C05A9-C67E-4568-AAC5-6550A46FF26E}">
      <dsp:nvSpPr>
        <dsp:cNvPr id="0" name=""/>
        <dsp:cNvSpPr/>
      </dsp:nvSpPr>
      <dsp:spPr>
        <a:xfrm>
          <a:off x="5648960" y="897474"/>
          <a:ext cx="2476500" cy="4419449"/>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Larger product centric approach </a:t>
          </a:r>
        </a:p>
        <a:p>
          <a:pPr marL="228600" lvl="1" indent="-228600" algn="l" defTabSz="1022350">
            <a:lnSpc>
              <a:spcPct val="90000"/>
            </a:lnSpc>
            <a:spcBef>
              <a:spcPct val="0"/>
            </a:spcBef>
            <a:spcAft>
              <a:spcPct val="15000"/>
            </a:spcAft>
            <a:buChar char="•"/>
          </a:pPr>
          <a:r>
            <a:rPr lang="en-US" sz="2300" kern="1200" dirty="0"/>
            <a:t>Automation in process to better governance.</a:t>
          </a:r>
        </a:p>
      </dsp:txBody>
      <dsp:txXfrm>
        <a:off x="5648960" y="897474"/>
        <a:ext cx="2476500" cy="44194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A2AC7C-F4A5-402B-99AE-892914323B21}">
      <dsp:nvSpPr>
        <dsp:cNvPr id="0" name=""/>
        <dsp:cNvSpPr/>
      </dsp:nvSpPr>
      <dsp:spPr>
        <a:xfrm>
          <a:off x="1919334" y="668065"/>
          <a:ext cx="4460515" cy="4460515"/>
        </a:xfrm>
        <a:prstGeom prst="blockArc">
          <a:avLst>
            <a:gd name="adj1" fmla="val 11880000"/>
            <a:gd name="adj2" fmla="val 16200000"/>
            <a:gd name="adj3" fmla="val 4637"/>
          </a:avLst>
        </a:prstGeom>
        <a:solidFill>
          <a:schemeClr val="accent2">
            <a:hueOff val="0"/>
            <a:satOff val="0"/>
            <a:lumOff val="0"/>
            <a:alphaOff val="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843CE3E7-B8A9-4BE3-8495-05FB175C225B}">
      <dsp:nvSpPr>
        <dsp:cNvPr id="0" name=""/>
        <dsp:cNvSpPr/>
      </dsp:nvSpPr>
      <dsp:spPr>
        <a:xfrm>
          <a:off x="1919334" y="668065"/>
          <a:ext cx="4460515" cy="4460515"/>
        </a:xfrm>
        <a:prstGeom prst="blockArc">
          <a:avLst>
            <a:gd name="adj1" fmla="val 7560000"/>
            <a:gd name="adj2" fmla="val 11880000"/>
            <a:gd name="adj3" fmla="val 4637"/>
          </a:avLst>
        </a:prstGeom>
        <a:solidFill>
          <a:schemeClr val="accent2">
            <a:hueOff val="0"/>
            <a:satOff val="0"/>
            <a:lumOff val="0"/>
            <a:alphaOff val="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51B2FF5B-1E56-4034-B0AF-177D8CB83014}">
      <dsp:nvSpPr>
        <dsp:cNvPr id="0" name=""/>
        <dsp:cNvSpPr/>
      </dsp:nvSpPr>
      <dsp:spPr>
        <a:xfrm>
          <a:off x="1919334" y="668065"/>
          <a:ext cx="4460515" cy="4460515"/>
        </a:xfrm>
        <a:prstGeom prst="blockArc">
          <a:avLst>
            <a:gd name="adj1" fmla="val 3240000"/>
            <a:gd name="adj2" fmla="val 7560000"/>
            <a:gd name="adj3" fmla="val 4637"/>
          </a:avLst>
        </a:prstGeom>
        <a:solidFill>
          <a:schemeClr val="accent2">
            <a:hueOff val="0"/>
            <a:satOff val="0"/>
            <a:lumOff val="0"/>
            <a:alphaOff val="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D3F4040B-07EB-4962-9009-4E6CA31FA938}">
      <dsp:nvSpPr>
        <dsp:cNvPr id="0" name=""/>
        <dsp:cNvSpPr/>
      </dsp:nvSpPr>
      <dsp:spPr>
        <a:xfrm>
          <a:off x="1813817" y="749781"/>
          <a:ext cx="4460515" cy="4460515"/>
        </a:xfrm>
        <a:prstGeom prst="blockArc">
          <a:avLst>
            <a:gd name="adj1" fmla="val 20402981"/>
            <a:gd name="adj2" fmla="val 3029369"/>
            <a:gd name="adj3" fmla="val 4637"/>
          </a:avLst>
        </a:prstGeom>
        <a:solidFill>
          <a:schemeClr val="accent2">
            <a:hueOff val="0"/>
            <a:satOff val="0"/>
            <a:lumOff val="0"/>
            <a:alphaOff val="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30F42158-E6DF-46D2-96D4-62A1297382FA}">
      <dsp:nvSpPr>
        <dsp:cNvPr id="0" name=""/>
        <dsp:cNvSpPr/>
      </dsp:nvSpPr>
      <dsp:spPr>
        <a:xfrm>
          <a:off x="1784651" y="663898"/>
          <a:ext cx="4460515" cy="4460515"/>
        </a:xfrm>
        <a:prstGeom prst="blockArc">
          <a:avLst>
            <a:gd name="adj1" fmla="val 16412665"/>
            <a:gd name="adj2" fmla="val 20546116"/>
            <a:gd name="adj3" fmla="val 4637"/>
          </a:avLst>
        </a:prstGeom>
        <a:solidFill>
          <a:schemeClr val="accent2">
            <a:hueOff val="0"/>
            <a:satOff val="0"/>
            <a:lumOff val="0"/>
            <a:alphaOff val="0"/>
          </a:schemeClr>
        </a:soli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811A6522-60FD-4A8C-81B0-7C70DB5EC19B}">
      <dsp:nvSpPr>
        <dsp:cNvPr id="0" name=""/>
        <dsp:cNvSpPr/>
      </dsp:nvSpPr>
      <dsp:spPr>
        <a:xfrm>
          <a:off x="3123670" y="1872401"/>
          <a:ext cx="2051843" cy="2051843"/>
        </a:xfrm>
        <a:prstGeom prst="ellipse">
          <a:avLst/>
        </a:prstGeom>
        <a:solidFill>
          <a:schemeClr val="accent1">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err="1"/>
            <a:t>DevSecOps</a:t>
          </a:r>
          <a:r>
            <a:rPr lang="en-US" sz="2000" kern="1200" dirty="0"/>
            <a:t> &amp; Automation </a:t>
          </a:r>
        </a:p>
      </dsp:txBody>
      <dsp:txXfrm>
        <a:off x="3424155" y="2172886"/>
        <a:ext cx="1450873" cy="1450873"/>
      </dsp:txXfrm>
    </dsp:sp>
    <dsp:sp modelId="{95F75E29-146C-4AC2-BC71-1750B80B2FD8}">
      <dsp:nvSpPr>
        <dsp:cNvPr id="0" name=""/>
        <dsp:cNvSpPr/>
      </dsp:nvSpPr>
      <dsp:spPr>
        <a:xfrm>
          <a:off x="3431446" y="1626"/>
          <a:ext cx="1436290" cy="1436290"/>
        </a:xfrm>
        <a:prstGeom prst="ellipse">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Governance &amp; Collaboration</a:t>
          </a:r>
        </a:p>
      </dsp:txBody>
      <dsp:txXfrm>
        <a:off x="3641786" y="211966"/>
        <a:ext cx="1015610" cy="1015610"/>
      </dsp:txXfrm>
    </dsp:sp>
    <dsp:sp modelId="{7E3EEE23-B814-4F43-9814-B0C560D1F48F}">
      <dsp:nvSpPr>
        <dsp:cNvPr id="0" name=""/>
        <dsp:cNvSpPr/>
      </dsp:nvSpPr>
      <dsp:spPr>
        <a:xfrm>
          <a:off x="5373743" y="1518560"/>
          <a:ext cx="1436290" cy="1436290"/>
        </a:xfrm>
        <a:prstGeom prst="ellipse">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Product Centricity</a:t>
          </a:r>
        </a:p>
      </dsp:txBody>
      <dsp:txXfrm>
        <a:off x="5584083" y="1728900"/>
        <a:ext cx="1015610" cy="1015610"/>
      </dsp:txXfrm>
    </dsp:sp>
    <dsp:sp modelId="{8B951D1F-0A6C-486B-B46C-56D1D49E4A57}">
      <dsp:nvSpPr>
        <dsp:cNvPr id="0" name=""/>
        <dsp:cNvSpPr/>
      </dsp:nvSpPr>
      <dsp:spPr>
        <a:xfrm>
          <a:off x="4711967" y="3942663"/>
          <a:ext cx="1436290" cy="1436290"/>
        </a:xfrm>
        <a:prstGeom prst="ellipse">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Rewards</a:t>
          </a:r>
          <a:endParaRPr lang="en-US" sz="1300" b="1" kern="1200" dirty="0"/>
        </a:p>
      </dsp:txBody>
      <dsp:txXfrm>
        <a:off x="4922307" y="4153003"/>
        <a:ext cx="1015610" cy="1015610"/>
      </dsp:txXfrm>
    </dsp:sp>
    <dsp:sp modelId="{F319103A-1A4E-4092-B24A-A4EC61E48E00}">
      <dsp:nvSpPr>
        <dsp:cNvPr id="0" name=""/>
        <dsp:cNvSpPr/>
      </dsp:nvSpPr>
      <dsp:spPr>
        <a:xfrm>
          <a:off x="2099981" y="3942663"/>
          <a:ext cx="1538181" cy="1436290"/>
        </a:xfrm>
        <a:prstGeom prst="ellipse">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Training &amp; upskilling</a:t>
          </a:r>
        </a:p>
      </dsp:txBody>
      <dsp:txXfrm>
        <a:off x="2325242" y="4153003"/>
        <a:ext cx="1087659" cy="1015610"/>
      </dsp:txXfrm>
    </dsp:sp>
    <dsp:sp modelId="{CDC3218D-2674-4505-9B6F-C7431855BCC8}">
      <dsp:nvSpPr>
        <dsp:cNvPr id="0" name=""/>
        <dsp:cNvSpPr/>
      </dsp:nvSpPr>
      <dsp:spPr>
        <a:xfrm>
          <a:off x="1188337" y="1506968"/>
          <a:ext cx="1778659" cy="1436290"/>
        </a:xfrm>
        <a:prstGeom prst="ellipse">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Communication</a:t>
          </a:r>
        </a:p>
      </dsp:txBody>
      <dsp:txXfrm>
        <a:off x="1448816" y="1717308"/>
        <a:ext cx="1257701" cy="10156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D16129-ABA8-4215-B88E-A13471BC67EE}">
      <dsp:nvSpPr>
        <dsp:cNvPr id="0" name=""/>
        <dsp:cNvSpPr/>
      </dsp:nvSpPr>
      <dsp:spPr>
        <a:xfrm>
          <a:off x="2952810" y="1748061"/>
          <a:ext cx="2221862" cy="1922001"/>
        </a:xfrm>
        <a:prstGeom prst="hexagon">
          <a:avLst>
            <a:gd name="adj" fmla="val 28570"/>
            <a:gd name="vf" fmla="val 115470"/>
          </a:avLst>
        </a:prstGeom>
        <a:solidFill>
          <a:schemeClr val="accent1">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Product Efficiency</a:t>
          </a:r>
        </a:p>
      </dsp:txBody>
      <dsp:txXfrm>
        <a:off x="3321004" y="2066564"/>
        <a:ext cx="1485474" cy="1284995"/>
      </dsp:txXfrm>
    </dsp:sp>
    <dsp:sp modelId="{E992694B-A636-42A2-A9B7-1E7E5B2E174D}">
      <dsp:nvSpPr>
        <dsp:cNvPr id="0" name=""/>
        <dsp:cNvSpPr/>
      </dsp:nvSpPr>
      <dsp:spPr>
        <a:xfrm>
          <a:off x="4344123" y="828514"/>
          <a:ext cx="838302" cy="72230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5A13561B-7792-4F3F-BB49-95D407431992}">
      <dsp:nvSpPr>
        <dsp:cNvPr id="0" name=""/>
        <dsp:cNvSpPr/>
      </dsp:nvSpPr>
      <dsp:spPr>
        <a:xfrm>
          <a:off x="3157475" y="0"/>
          <a:ext cx="1820800" cy="1575206"/>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Compliance</a:t>
          </a:r>
        </a:p>
      </dsp:txBody>
      <dsp:txXfrm>
        <a:off x="3459220" y="261045"/>
        <a:ext cx="1217310" cy="1053116"/>
      </dsp:txXfrm>
    </dsp:sp>
    <dsp:sp modelId="{CC9DC1CE-217F-44AF-BBD3-ADE4CFC77F64}">
      <dsp:nvSpPr>
        <dsp:cNvPr id="0" name=""/>
        <dsp:cNvSpPr/>
      </dsp:nvSpPr>
      <dsp:spPr>
        <a:xfrm>
          <a:off x="5322487" y="2178846"/>
          <a:ext cx="838302" cy="72230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FBB92D49-76C2-4480-9844-2599DD4A0DEB}">
      <dsp:nvSpPr>
        <dsp:cNvPr id="0" name=""/>
        <dsp:cNvSpPr/>
      </dsp:nvSpPr>
      <dsp:spPr>
        <a:xfrm>
          <a:off x="4868001" y="968857"/>
          <a:ext cx="1820800" cy="1575206"/>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Tech Debt</a:t>
          </a:r>
        </a:p>
      </dsp:txBody>
      <dsp:txXfrm>
        <a:off x="5169746" y="1229902"/>
        <a:ext cx="1217310" cy="1053116"/>
      </dsp:txXfrm>
    </dsp:sp>
    <dsp:sp modelId="{74615427-016E-4FB3-B262-1AF76B7B7B2D}">
      <dsp:nvSpPr>
        <dsp:cNvPr id="0" name=""/>
        <dsp:cNvSpPr/>
      </dsp:nvSpPr>
      <dsp:spPr>
        <a:xfrm>
          <a:off x="4642852" y="3703117"/>
          <a:ext cx="838302" cy="72230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7F2B2C18-8E26-45A9-B4BA-BA6A18466482}">
      <dsp:nvSpPr>
        <dsp:cNvPr id="0" name=""/>
        <dsp:cNvSpPr/>
      </dsp:nvSpPr>
      <dsp:spPr>
        <a:xfrm>
          <a:off x="4827361" y="2873519"/>
          <a:ext cx="1820800" cy="1575206"/>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Compute</a:t>
          </a:r>
        </a:p>
      </dsp:txBody>
      <dsp:txXfrm>
        <a:off x="5129106" y="3134564"/>
        <a:ext cx="1217310" cy="1053116"/>
      </dsp:txXfrm>
    </dsp:sp>
    <dsp:sp modelId="{5C71BD5C-00B4-4FAC-9276-74B9D5DE2173}">
      <dsp:nvSpPr>
        <dsp:cNvPr id="0" name=""/>
        <dsp:cNvSpPr/>
      </dsp:nvSpPr>
      <dsp:spPr>
        <a:xfrm>
          <a:off x="2956944" y="3861342"/>
          <a:ext cx="838302" cy="72230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45691966-1583-425E-B401-AB7EB05E5E5A}">
      <dsp:nvSpPr>
        <dsp:cNvPr id="0" name=""/>
        <dsp:cNvSpPr/>
      </dsp:nvSpPr>
      <dsp:spPr>
        <a:xfrm>
          <a:off x="3157475" y="3843460"/>
          <a:ext cx="1820800" cy="1575206"/>
        </a:xfrm>
        <a:prstGeom prst="hexagon">
          <a:avLst>
            <a:gd name="adj" fmla="val 28570"/>
            <a:gd name="vf" fmla="val 115470"/>
          </a:avLst>
        </a:prstGeom>
        <a:solidFill>
          <a:schemeClr val="accent3">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err="1"/>
            <a:t>DevSecOps</a:t>
          </a:r>
          <a:r>
            <a:rPr lang="en-US" sz="1700" kern="1200" dirty="0"/>
            <a:t> &amp; Automation</a:t>
          </a:r>
        </a:p>
      </dsp:txBody>
      <dsp:txXfrm>
        <a:off x="3459220" y="4104505"/>
        <a:ext cx="1217310" cy="1053116"/>
      </dsp:txXfrm>
    </dsp:sp>
    <dsp:sp modelId="{49E121D2-E5EB-4292-B3E2-DCB35A75D51C}">
      <dsp:nvSpPr>
        <dsp:cNvPr id="0" name=""/>
        <dsp:cNvSpPr/>
      </dsp:nvSpPr>
      <dsp:spPr>
        <a:xfrm>
          <a:off x="1962559" y="2511552"/>
          <a:ext cx="838302" cy="72230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232AE010-7879-4961-BD64-81AD6A21913D}">
      <dsp:nvSpPr>
        <dsp:cNvPr id="0" name=""/>
        <dsp:cNvSpPr/>
      </dsp:nvSpPr>
      <dsp:spPr>
        <a:xfrm>
          <a:off x="1479837" y="2874602"/>
          <a:ext cx="1820800" cy="1575206"/>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Application Roadmap</a:t>
          </a:r>
        </a:p>
        <a:p>
          <a:pPr marL="0" lvl="0" indent="0" algn="ctr" defTabSz="755650">
            <a:lnSpc>
              <a:spcPct val="90000"/>
            </a:lnSpc>
            <a:spcBef>
              <a:spcPct val="0"/>
            </a:spcBef>
            <a:spcAft>
              <a:spcPct val="35000"/>
            </a:spcAft>
            <a:buNone/>
          </a:pPr>
          <a:r>
            <a:rPr lang="en-US" sz="1700" kern="1200" dirty="0"/>
            <a:t>/retirement</a:t>
          </a:r>
        </a:p>
      </dsp:txBody>
      <dsp:txXfrm>
        <a:off x="1781582" y="3135647"/>
        <a:ext cx="1217310" cy="1053116"/>
      </dsp:txXfrm>
    </dsp:sp>
    <dsp:sp modelId="{836F04D8-D78D-428F-8D82-EDE69681CF8C}">
      <dsp:nvSpPr>
        <dsp:cNvPr id="0" name=""/>
        <dsp:cNvSpPr/>
      </dsp:nvSpPr>
      <dsp:spPr>
        <a:xfrm>
          <a:off x="1479837" y="966690"/>
          <a:ext cx="1820800" cy="1575206"/>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Cloud, HPC</a:t>
          </a:r>
        </a:p>
      </dsp:txBody>
      <dsp:txXfrm>
        <a:off x="1781582" y="1227735"/>
        <a:ext cx="1217310" cy="10531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505BB-42F9-4F21-885A-52CF40FC712D}">
      <dsp:nvSpPr>
        <dsp:cNvPr id="0" name=""/>
        <dsp:cNvSpPr/>
      </dsp:nvSpPr>
      <dsp:spPr>
        <a:xfrm>
          <a:off x="0" y="267003"/>
          <a:ext cx="7750229" cy="2289754"/>
        </a:xfrm>
        <a:prstGeom prst="roundRect">
          <a:avLst>
            <a:gd name="adj" fmla="val 10000"/>
          </a:avLst>
        </a:prstGeom>
        <a:solidFill>
          <a:schemeClr val="accent3">
            <a:alpha val="50000"/>
          </a:schemeClr>
        </a:solidFill>
        <a:ln>
          <a:noFill/>
        </a:ln>
        <a:effectLst/>
      </dsp:spPr>
      <dsp:style>
        <a:lnRef idx="0">
          <a:scrgbClr r="0" g="0" b="0"/>
        </a:lnRef>
        <a:fillRef idx="0">
          <a:scrgbClr r="0" g="0" b="0"/>
        </a:fillRef>
        <a:effectRef idx="0">
          <a:scrgbClr r="0" g="0" b="0"/>
        </a:effectRef>
        <a:fontRef idx="minor">
          <a:schemeClr val="lt1"/>
        </a:fontRef>
      </dsp:style>
    </dsp:sp>
    <dsp:sp modelId="{0DE1D1A0-A6E2-4628-962B-615A0D0E819F}">
      <dsp:nvSpPr>
        <dsp:cNvPr id="0" name=""/>
        <dsp:cNvSpPr/>
      </dsp:nvSpPr>
      <dsp:spPr>
        <a:xfrm>
          <a:off x="348158" y="407980"/>
          <a:ext cx="3279890" cy="1679153"/>
        </a:xfrm>
        <a:prstGeom prst="roundRect">
          <a:avLst>
            <a:gd name="adj" fmla="val 10000"/>
          </a:avLst>
        </a:prstGeom>
        <a:blipFill dpi="0" rotWithShape="1">
          <a:blip xmlns:r="http://schemas.openxmlformats.org/officeDocument/2006/relationships" r:embed="rId1"/>
          <a:srcRect/>
          <a:stretch>
            <a:fillRect t="-1062" b="-1062"/>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E0F39C6-75B5-4569-A323-207B6B94DB19}">
      <dsp:nvSpPr>
        <dsp:cNvPr id="0" name=""/>
        <dsp:cNvSpPr/>
      </dsp:nvSpPr>
      <dsp:spPr>
        <a:xfrm rot="10800000">
          <a:off x="307549" y="2563568"/>
          <a:ext cx="3353114" cy="2524774"/>
        </a:xfrm>
        <a:prstGeom prst="round2SameRect">
          <a:avLst>
            <a:gd name="adj1" fmla="val 10500"/>
            <a:gd name="adj2" fmla="val 0"/>
          </a:avLst>
        </a:prstGeom>
        <a:solidFill>
          <a:srgbClr val="45842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5384" tIns="405384" rIns="405384" bIns="405384" numCol="1" spcCol="1270" anchor="t" anchorCtr="0">
          <a:noAutofit/>
        </a:bodyPr>
        <a:lstStyle/>
        <a:p>
          <a:pPr marL="0" lvl="0" indent="0" algn="l" defTabSz="2533650">
            <a:lnSpc>
              <a:spcPct val="90000"/>
            </a:lnSpc>
            <a:spcBef>
              <a:spcPct val="0"/>
            </a:spcBef>
            <a:spcAft>
              <a:spcPct val="35000"/>
            </a:spcAft>
            <a:buNone/>
          </a:pPr>
          <a:endParaRPr lang="en-US" sz="5700" kern="1200" dirty="0"/>
        </a:p>
        <a:p>
          <a:pPr marL="285750" lvl="1" indent="-285750" algn="l" defTabSz="1955800">
            <a:lnSpc>
              <a:spcPct val="90000"/>
            </a:lnSpc>
            <a:spcBef>
              <a:spcPct val="0"/>
            </a:spcBef>
            <a:spcAft>
              <a:spcPct val="15000"/>
            </a:spcAft>
            <a:buChar char="•"/>
          </a:pPr>
          <a:endParaRPr lang="en-US" sz="4400" kern="1200" dirty="0"/>
        </a:p>
      </dsp:txBody>
      <dsp:txXfrm rot="10800000">
        <a:off x="385195" y="2563568"/>
        <a:ext cx="3197822" cy="2447128"/>
      </dsp:txXfrm>
    </dsp:sp>
    <dsp:sp modelId="{0FD79B8C-39E8-4E8E-92B8-9794B3FED0F4}">
      <dsp:nvSpPr>
        <dsp:cNvPr id="0" name=""/>
        <dsp:cNvSpPr/>
      </dsp:nvSpPr>
      <dsp:spPr>
        <a:xfrm>
          <a:off x="4274369" y="408407"/>
          <a:ext cx="2988853" cy="1679153"/>
        </a:xfrm>
        <a:prstGeom prst="roundRect">
          <a:avLst>
            <a:gd name="adj" fmla="val 10000"/>
          </a:avLst>
        </a:prstGeom>
        <a:blipFill rotWithShape="1">
          <a:blip xmlns:r="http://schemas.openxmlformats.org/officeDocument/2006/relationships" r:embed="rId2"/>
          <a:srcRect/>
          <a:stretch>
            <a:fillRect t="-2000" b="-2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102399-40DB-4A5D-8C8B-ADD4184096BF}">
      <dsp:nvSpPr>
        <dsp:cNvPr id="0" name=""/>
        <dsp:cNvSpPr/>
      </dsp:nvSpPr>
      <dsp:spPr>
        <a:xfrm rot="10800000">
          <a:off x="4015350" y="2530621"/>
          <a:ext cx="3506891" cy="2523067"/>
        </a:xfrm>
        <a:prstGeom prst="round2SameRect">
          <a:avLst>
            <a:gd name="adj1" fmla="val 10500"/>
            <a:gd name="adj2" fmla="val 0"/>
          </a:avLst>
        </a:prstGeom>
        <a:solidFill>
          <a:srgbClr val="45842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5384" tIns="405384" rIns="405384" bIns="405384" numCol="1" spcCol="1270" anchor="t" anchorCtr="0">
          <a:noAutofit/>
        </a:bodyPr>
        <a:lstStyle/>
        <a:p>
          <a:pPr marL="0" lvl="0" indent="0" algn="ctr" defTabSz="2533650">
            <a:lnSpc>
              <a:spcPct val="90000"/>
            </a:lnSpc>
            <a:spcBef>
              <a:spcPct val="0"/>
            </a:spcBef>
            <a:spcAft>
              <a:spcPct val="35000"/>
            </a:spcAft>
            <a:buNone/>
          </a:pPr>
          <a:r>
            <a:rPr lang="en-US" sz="5700" kern="1200" dirty="0"/>
            <a:t> </a:t>
          </a:r>
        </a:p>
      </dsp:txBody>
      <dsp:txXfrm rot="10800000">
        <a:off x="4092943" y="2530621"/>
        <a:ext cx="3351705" cy="244547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505BB-42F9-4F21-885A-52CF40FC712D}">
      <dsp:nvSpPr>
        <dsp:cNvPr id="0" name=""/>
        <dsp:cNvSpPr/>
      </dsp:nvSpPr>
      <dsp:spPr>
        <a:xfrm>
          <a:off x="0" y="219338"/>
          <a:ext cx="9652444" cy="2329167"/>
        </a:xfrm>
        <a:prstGeom prst="roundRect">
          <a:avLst>
            <a:gd name="adj" fmla="val 10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E1D1A0-A6E2-4628-962B-615A0D0E819F}">
      <dsp:nvSpPr>
        <dsp:cNvPr id="0" name=""/>
        <dsp:cNvSpPr/>
      </dsp:nvSpPr>
      <dsp:spPr>
        <a:xfrm>
          <a:off x="290680" y="396086"/>
          <a:ext cx="4319562" cy="1708055"/>
        </a:xfrm>
        <a:prstGeom prst="roundRect">
          <a:avLst>
            <a:gd name="adj" fmla="val 10000"/>
          </a:avLst>
        </a:prstGeom>
        <a:blipFill dpi="0" rotWithShape="1">
          <a:blip xmlns:r="http://schemas.openxmlformats.org/officeDocument/2006/relationships" r:embed="rId1"/>
          <a:srcRect/>
          <a:stretch>
            <a:fillRect t="-3043" b="-3043"/>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E0F39C6-75B5-4569-A323-207B6B94DB19}">
      <dsp:nvSpPr>
        <dsp:cNvPr id="0" name=""/>
        <dsp:cNvSpPr/>
      </dsp:nvSpPr>
      <dsp:spPr>
        <a:xfrm rot="10800000">
          <a:off x="590782" y="2528739"/>
          <a:ext cx="3719359" cy="2618677"/>
        </a:xfrm>
        <a:prstGeom prst="round2SameRect">
          <a:avLst>
            <a:gd name="adj1" fmla="val 10500"/>
            <a:gd name="adj2" fmla="val 0"/>
          </a:avLst>
        </a:prstGeom>
        <a:solidFill>
          <a:srgbClr val="7030A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2280" tIns="462280" rIns="462280" bIns="462280" numCol="1" spcCol="1270" anchor="t" anchorCtr="0">
          <a:noAutofit/>
        </a:bodyPr>
        <a:lstStyle/>
        <a:p>
          <a:pPr marL="0" lvl="0" indent="0" algn="ctr" defTabSz="2889250">
            <a:lnSpc>
              <a:spcPct val="90000"/>
            </a:lnSpc>
            <a:spcBef>
              <a:spcPct val="0"/>
            </a:spcBef>
            <a:spcAft>
              <a:spcPct val="35000"/>
            </a:spcAft>
            <a:buNone/>
          </a:pPr>
          <a:endParaRPr lang="en-US" sz="6500" kern="1200" dirty="0"/>
        </a:p>
      </dsp:txBody>
      <dsp:txXfrm rot="10800000">
        <a:off x="671315" y="2528739"/>
        <a:ext cx="3558293" cy="2538144"/>
      </dsp:txXfrm>
    </dsp:sp>
    <dsp:sp modelId="{FBA69DE6-5BB9-476C-98B1-5287B1AD0066}">
      <dsp:nvSpPr>
        <dsp:cNvPr id="0" name=""/>
        <dsp:cNvSpPr/>
      </dsp:nvSpPr>
      <dsp:spPr>
        <a:xfrm>
          <a:off x="5042200" y="404648"/>
          <a:ext cx="4319562" cy="1708055"/>
        </a:xfrm>
        <a:prstGeom prst="roundRect">
          <a:avLst>
            <a:gd name="adj" fmla="val 10000"/>
          </a:avLst>
        </a:prstGeom>
        <a:blipFill rotWithShape="1">
          <a:blip xmlns:r="http://schemas.openxmlformats.org/officeDocument/2006/relationships" r:embed="rId2"/>
          <a:srcRect/>
          <a:stretch>
            <a:fillRect t="-8000" b="-8000"/>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A56097-6A36-494A-BBC6-B17E6F3D4C70}">
      <dsp:nvSpPr>
        <dsp:cNvPr id="0" name=""/>
        <dsp:cNvSpPr/>
      </dsp:nvSpPr>
      <dsp:spPr>
        <a:xfrm rot="10800000">
          <a:off x="5399082" y="2554424"/>
          <a:ext cx="3605798" cy="2584430"/>
        </a:xfrm>
        <a:prstGeom prst="round2SameRect">
          <a:avLst>
            <a:gd name="adj1" fmla="val 10500"/>
            <a:gd name="adj2" fmla="val 0"/>
          </a:avLst>
        </a:prstGeom>
        <a:solidFill>
          <a:srgbClr val="7030A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2280" tIns="462280" rIns="462280" bIns="462280" numCol="1" spcCol="1270" anchor="t" anchorCtr="0">
          <a:noAutofit/>
        </a:bodyPr>
        <a:lstStyle/>
        <a:p>
          <a:pPr marL="0" lvl="0" indent="0" algn="ctr" defTabSz="2889250">
            <a:lnSpc>
              <a:spcPct val="90000"/>
            </a:lnSpc>
            <a:spcBef>
              <a:spcPct val="0"/>
            </a:spcBef>
            <a:spcAft>
              <a:spcPct val="35000"/>
            </a:spcAft>
            <a:buNone/>
          </a:pPr>
          <a:endParaRPr lang="en-US" sz="6500" kern="1200" dirty="0"/>
        </a:p>
      </dsp:txBody>
      <dsp:txXfrm rot="10800000">
        <a:off x="5478562" y="2554424"/>
        <a:ext cx="3446838" cy="2504950"/>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6.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drawings/drawing1.xml><?xml version="1.0" encoding="utf-8"?>
<c:userShapes xmlns:c="http://schemas.openxmlformats.org/drawingml/2006/chart">
  <cdr:relSizeAnchor xmlns:cdr="http://schemas.openxmlformats.org/drawingml/2006/chartDrawing">
    <cdr:from>
      <cdr:x>0.71009</cdr:x>
      <cdr:y>0.52292</cdr:y>
    </cdr:from>
    <cdr:to>
      <cdr:x>0.81245</cdr:x>
      <cdr:y>0.62379</cdr:y>
    </cdr:to>
    <cdr:sp macro="" textlink="">
      <cdr:nvSpPr>
        <cdr:cNvPr id="2" name="TextBox 1">
          <a:extLst xmlns:a="http://schemas.openxmlformats.org/drawingml/2006/main">
            <a:ext uri="{FF2B5EF4-FFF2-40B4-BE49-F238E27FC236}">
              <a16:creationId xmlns:a16="http://schemas.microsoft.com/office/drawing/2014/main" id="{4EB9035E-30AB-4B55-8EC4-75D665C42F08}"/>
            </a:ext>
          </a:extLst>
        </cdr:cNvPr>
        <cdr:cNvSpPr txBox="1"/>
      </cdr:nvSpPr>
      <cdr:spPr>
        <a:xfrm xmlns:a="http://schemas.openxmlformats.org/drawingml/2006/main">
          <a:off x="4892042" y="2047449"/>
          <a:ext cx="705194" cy="39494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non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19</a:t>
          </a:r>
        </a:p>
      </cdr:txBody>
    </cdr:sp>
  </cdr:relSizeAnchor>
</c:userShapes>
</file>

<file path=ppt/drawings/drawing2.xml><?xml version="1.0" encoding="utf-8"?>
<c:userShapes xmlns:c="http://schemas.openxmlformats.org/drawingml/2006/chart">
  <cdr:relSizeAnchor xmlns:cdr="http://schemas.openxmlformats.org/drawingml/2006/chartDrawing">
    <cdr:from>
      <cdr:x>0.70628</cdr:x>
      <cdr:y>0.4638</cdr:y>
    </cdr:from>
    <cdr:to>
      <cdr:x>0.78616</cdr:x>
      <cdr:y>0.56585</cdr:y>
    </cdr:to>
    <cdr:sp macro="" textlink="">
      <cdr:nvSpPr>
        <cdr:cNvPr id="2" name="TextBox 1">
          <a:extLst xmlns:a="http://schemas.openxmlformats.org/drawingml/2006/main">
            <a:ext uri="{FF2B5EF4-FFF2-40B4-BE49-F238E27FC236}">
              <a16:creationId xmlns:a16="http://schemas.microsoft.com/office/drawing/2014/main" id="{4EB9035E-30AB-4B55-8EC4-75D665C42F08}"/>
            </a:ext>
          </a:extLst>
        </cdr:cNvPr>
        <cdr:cNvSpPr txBox="1"/>
      </cdr:nvSpPr>
      <cdr:spPr>
        <a:xfrm xmlns:a="http://schemas.openxmlformats.org/drawingml/2006/main">
          <a:off x="5009322" y="1671307"/>
          <a:ext cx="566530" cy="367747"/>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non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17</a:t>
          </a:r>
        </a:p>
      </cdr:txBody>
    </cdr:sp>
  </cdr:relSizeAnchor>
</c:userShapes>
</file>

<file path=ppt/drawings/drawing3.xml><?xml version="1.0" encoding="utf-8"?>
<c:userShapes xmlns:c="http://schemas.openxmlformats.org/drawingml/2006/chart">
  <cdr:relSizeAnchor xmlns:cdr="http://schemas.openxmlformats.org/drawingml/2006/chartDrawing">
    <cdr:from>
      <cdr:x>0.74279</cdr:x>
      <cdr:y>0.44774</cdr:y>
    </cdr:from>
    <cdr:to>
      <cdr:x>0.78833</cdr:x>
      <cdr:y>0.54149</cdr:y>
    </cdr:to>
    <cdr:sp macro="" textlink="">
      <cdr:nvSpPr>
        <cdr:cNvPr id="2" name="TextBox 1">
          <a:extLst xmlns:a="http://schemas.openxmlformats.org/drawingml/2006/main">
            <a:ext uri="{FF2B5EF4-FFF2-40B4-BE49-F238E27FC236}">
              <a16:creationId xmlns:a16="http://schemas.microsoft.com/office/drawing/2014/main" id="{4EB9035E-30AB-4B55-8EC4-75D665C42F08}"/>
            </a:ext>
          </a:extLst>
        </cdr:cNvPr>
        <cdr:cNvSpPr txBox="1"/>
      </cdr:nvSpPr>
      <cdr:spPr>
        <a:xfrm xmlns:a="http://schemas.openxmlformats.org/drawingml/2006/main">
          <a:off x="4961616" y="1653506"/>
          <a:ext cx="304192" cy="346219"/>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non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19</a:t>
          </a:r>
        </a:p>
      </cdr:txBody>
    </cdr:sp>
  </cdr:relSizeAnchor>
</c:userShapes>
</file>

<file path=ppt/drawings/drawing4.xml><?xml version="1.0" encoding="utf-8"?>
<c:userShapes xmlns:c="http://schemas.openxmlformats.org/drawingml/2006/chart">
  <cdr:relSizeAnchor xmlns:cdr="http://schemas.openxmlformats.org/drawingml/2006/chartDrawing">
    <cdr:from>
      <cdr:x>0.73139</cdr:x>
      <cdr:y>0.51329</cdr:y>
    </cdr:from>
    <cdr:to>
      <cdr:x>0.77953</cdr:x>
      <cdr:y>0.59631</cdr:y>
    </cdr:to>
    <cdr:sp macro="" textlink="">
      <cdr:nvSpPr>
        <cdr:cNvPr id="2" name="TextBox 1">
          <a:extLst xmlns:a="http://schemas.openxmlformats.org/drawingml/2006/main">
            <a:ext uri="{FF2B5EF4-FFF2-40B4-BE49-F238E27FC236}">
              <a16:creationId xmlns:a16="http://schemas.microsoft.com/office/drawing/2014/main" id="{4EB9035E-30AB-4B55-8EC4-75D665C42F08}"/>
            </a:ext>
          </a:extLst>
        </cdr:cNvPr>
        <cdr:cNvSpPr txBox="1"/>
      </cdr:nvSpPr>
      <cdr:spPr>
        <a:xfrm xmlns:a="http://schemas.openxmlformats.org/drawingml/2006/main">
          <a:off x="4860022" y="1895564"/>
          <a:ext cx="319906" cy="306611"/>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non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9</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9686D7-A6DC-4222-BFDC-A5CA48EF76AB}" type="datetimeFigureOut">
              <a:rPr lang="en-US" smtClean="0"/>
              <a:t>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60E5A-76BD-4A5C-8E73-B49AE92C6C6B}" type="slidenum">
              <a:rPr lang="en-US" smtClean="0"/>
              <a:t>‹#›</a:t>
            </a:fld>
            <a:endParaRPr lang="en-US"/>
          </a:p>
        </p:txBody>
      </p:sp>
    </p:spTree>
    <p:extLst>
      <p:ext uri="{BB962C8B-B14F-4D97-AF65-F5344CB8AC3E}">
        <p14:creationId xmlns:p14="http://schemas.microsoft.com/office/powerpoint/2010/main" val="385411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a:t>
            </a:fld>
            <a:endParaRPr lang="en-US"/>
          </a:p>
        </p:txBody>
      </p:sp>
    </p:spTree>
    <p:extLst>
      <p:ext uri="{BB962C8B-B14F-4D97-AF65-F5344CB8AC3E}">
        <p14:creationId xmlns:p14="http://schemas.microsoft.com/office/powerpoint/2010/main" val="2918553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5</a:t>
            </a:fld>
            <a:endParaRPr lang="en-US"/>
          </a:p>
        </p:txBody>
      </p:sp>
    </p:spTree>
    <p:extLst>
      <p:ext uri="{BB962C8B-B14F-4D97-AF65-F5344CB8AC3E}">
        <p14:creationId xmlns:p14="http://schemas.microsoft.com/office/powerpoint/2010/main" val="72336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6</a:t>
            </a:fld>
            <a:endParaRPr lang="en-US"/>
          </a:p>
        </p:txBody>
      </p:sp>
    </p:spTree>
    <p:extLst>
      <p:ext uri="{BB962C8B-B14F-4D97-AF65-F5344CB8AC3E}">
        <p14:creationId xmlns:p14="http://schemas.microsoft.com/office/powerpoint/2010/main" val="2344589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22</a:t>
            </a:fld>
            <a:endParaRPr lang="en-US"/>
          </a:p>
        </p:txBody>
      </p:sp>
    </p:spTree>
    <p:extLst>
      <p:ext uri="{BB962C8B-B14F-4D97-AF65-F5344CB8AC3E}">
        <p14:creationId xmlns:p14="http://schemas.microsoft.com/office/powerpoint/2010/main" val="4130467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23</a:t>
            </a:fld>
            <a:endParaRPr lang="en-US"/>
          </a:p>
        </p:txBody>
      </p:sp>
    </p:spTree>
    <p:extLst>
      <p:ext uri="{BB962C8B-B14F-4D97-AF65-F5344CB8AC3E}">
        <p14:creationId xmlns:p14="http://schemas.microsoft.com/office/powerpoint/2010/main" val="3167335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24</a:t>
            </a:fld>
            <a:endParaRPr lang="en-US"/>
          </a:p>
        </p:txBody>
      </p:sp>
    </p:spTree>
    <p:extLst>
      <p:ext uri="{BB962C8B-B14F-4D97-AF65-F5344CB8AC3E}">
        <p14:creationId xmlns:p14="http://schemas.microsoft.com/office/powerpoint/2010/main" val="638231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29</a:t>
            </a:fld>
            <a:endParaRPr lang="en-US"/>
          </a:p>
        </p:txBody>
      </p:sp>
    </p:spTree>
    <p:extLst>
      <p:ext uri="{BB962C8B-B14F-4D97-AF65-F5344CB8AC3E}">
        <p14:creationId xmlns:p14="http://schemas.microsoft.com/office/powerpoint/2010/main" val="1423687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tags" Target="../tags/tag64.xml"/><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image" Target="../media/image3.emf"/><Relationship Id="rId2" Type="http://schemas.openxmlformats.org/officeDocument/2006/relationships/tags" Target="../tags/tag58.xml"/><Relationship Id="rId1" Type="http://schemas.openxmlformats.org/officeDocument/2006/relationships/vmlDrawing" Target="../drawings/vmlDrawing8.vml"/><Relationship Id="rId6" Type="http://schemas.openxmlformats.org/officeDocument/2006/relationships/tags" Target="../tags/tag62.xml"/><Relationship Id="rId11" Type="http://schemas.openxmlformats.org/officeDocument/2006/relationships/oleObject" Target="../embeddings/oleObject8.bin"/><Relationship Id="rId5" Type="http://schemas.openxmlformats.org/officeDocument/2006/relationships/tags" Target="../tags/tag61.xml"/><Relationship Id="rId10" Type="http://schemas.openxmlformats.org/officeDocument/2006/relationships/slideMaster" Target="../slideMasters/slideMaster2.xml"/><Relationship Id="rId4" Type="http://schemas.openxmlformats.org/officeDocument/2006/relationships/tags" Target="../tags/tag60.xml"/><Relationship Id="rId9" Type="http://schemas.openxmlformats.org/officeDocument/2006/relationships/tags" Target="../tags/tag65.xml"/></Relationships>
</file>

<file path=ppt/slideLayouts/_rels/slideLayout101.xml.rels><?xml version="1.0" encoding="UTF-8" standalone="yes"?>
<Relationships xmlns="http://schemas.openxmlformats.org/package/2006/relationships"><Relationship Id="rId8" Type="http://schemas.openxmlformats.org/officeDocument/2006/relationships/tags" Target="../tags/tag72.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image" Target="../media/image3.emf"/><Relationship Id="rId2" Type="http://schemas.openxmlformats.org/officeDocument/2006/relationships/tags" Target="../tags/tag66.xml"/><Relationship Id="rId1" Type="http://schemas.openxmlformats.org/officeDocument/2006/relationships/vmlDrawing" Target="../drawings/vmlDrawing9.vml"/><Relationship Id="rId6" Type="http://schemas.openxmlformats.org/officeDocument/2006/relationships/tags" Target="../tags/tag70.xml"/><Relationship Id="rId11" Type="http://schemas.openxmlformats.org/officeDocument/2006/relationships/oleObject" Target="../embeddings/oleObject9.bin"/><Relationship Id="rId5" Type="http://schemas.openxmlformats.org/officeDocument/2006/relationships/tags" Target="../tags/tag69.xml"/><Relationship Id="rId10" Type="http://schemas.openxmlformats.org/officeDocument/2006/relationships/slideMaster" Target="../slideMasters/slideMaster2.xml"/><Relationship Id="rId4" Type="http://schemas.openxmlformats.org/officeDocument/2006/relationships/tags" Target="../tags/tag68.xml"/><Relationship Id="rId9" Type="http://schemas.openxmlformats.org/officeDocument/2006/relationships/tags" Target="../tags/tag73.xml"/></Relationships>
</file>

<file path=ppt/slideLayouts/_rels/slideLayout102.xml.rels><?xml version="1.0" encoding="UTF-8" standalone="yes"?>
<Relationships xmlns="http://schemas.openxmlformats.org/package/2006/relationships"><Relationship Id="rId8" Type="http://schemas.openxmlformats.org/officeDocument/2006/relationships/tags" Target="../tags/tag80.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image" Target="../media/image3.emf"/><Relationship Id="rId2" Type="http://schemas.openxmlformats.org/officeDocument/2006/relationships/tags" Target="../tags/tag74.xml"/><Relationship Id="rId1" Type="http://schemas.openxmlformats.org/officeDocument/2006/relationships/vmlDrawing" Target="../drawings/vmlDrawing10.vml"/><Relationship Id="rId6" Type="http://schemas.openxmlformats.org/officeDocument/2006/relationships/tags" Target="../tags/tag78.xml"/><Relationship Id="rId11" Type="http://schemas.openxmlformats.org/officeDocument/2006/relationships/oleObject" Target="../embeddings/oleObject10.bin"/><Relationship Id="rId5" Type="http://schemas.openxmlformats.org/officeDocument/2006/relationships/tags" Target="../tags/tag77.xml"/><Relationship Id="rId10" Type="http://schemas.openxmlformats.org/officeDocument/2006/relationships/slideMaster" Target="../slideMasters/slideMaster2.xml"/><Relationship Id="rId4" Type="http://schemas.openxmlformats.org/officeDocument/2006/relationships/tags" Target="../tags/tag76.xml"/><Relationship Id="rId9" Type="http://schemas.openxmlformats.org/officeDocument/2006/relationships/tags" Target="../tags/tag81.xml"/></Relationships>
</file>

<file path=ppt/slideLayouts/_rels/slideLayout103.xml.rels><?xml version="1.0" encoding="UTF-8" standalone="yes"?>
<Relationships xmlns="http://schemas.openxmlformats.org/package/2006/relationships"><Relationship Id="rId8" Type="http://schemas.openxmlformats.org/officeDocument/2006/relationships/tags" Target="../tags/tag88.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image" Target="../media/image9.emf"/><Relationship Id="rId2" Type="http://schemas.openxmlformats.org/officeDocument/2006/relationships/tags" Target="../tags/tag82.xml"/><Relationship Id="rId1" Type="http://schemas.openxmlformats.org/officeDocument/2006/relationships/vmlDrawing" Target="../drawings/vmlDrawing11.vml"/><Relationship Id="rId6" Type="http://schemas.openxmlformats.org/officeDocument/2006/relationships/tags" Target="../tags/tag86.xml"/><Relationship Id="rId11" Type="http://schemas.openxmlformats.org/officeDocument/2006/relationships/oleObject" Target="../embeddings/oleObject11.bin"/><Relationship Id="rId5" Type="http://schemas.openxmlformats.org/officeDocument/2006/relationships/tags" Target="../tags/tag85.xml"/><Relationship Id="rId10" Type="http://schemas.openxmlformats.org/officeDocument/2006/relationships/slideMaster" Target="../slideMasters/slideMaster2.xml"/><Relationship Id="rId4" Type="http://schemas.openxmlformats.org/officeDocument/2006/relationships/tags" Target="../tags/tag84.xml"/><Relationship Id="rId9" Type="http://schemas.openxmlformats.org/officeDocument/2006/relationships/tags" Target="../tags/tag89.xml"/></Relationships>
</file>

<file path=ppt/slideLayouts/_rels/slideLayout104.xml.rels><?xml version="1.0" encoding="UTF-8" standalone="yes"?>
<Relationships xmlns="http://schemas.openxmlformats.org/package/2006/relationships"><Relationship Id="rId8" Type="http://schemas.openxmlformats.org/officeDocument/2006/relationships/tags" Target="../tags/tag96.xml"/><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image" Target="../media/image3.emf"/><Relationship Id="rId2" Type="http://schemas.openxmlformats.org/officeDocument/2006/relationships/tags" Target="../tags/tag90.xml"/><Relationship Id="rId1" Type="http://schemas.openxmlformats.org/officeDocument/2006/relationships/vmlDrawing" Target="../drawings/vmlDrawing12.vml"/><Relationship Id="rId6" Type="http://schemas.openxmlformats.org/officeDocument/2006/relationships/tags" Target="../tags/tag94.xml"/><Relationship Id="rId11" Type="http://schemas.openxmlformats.org/officeDocument/2006/relationships/oleObject" Target="../embeddings/oleObject12.bin"/><Relationship Id="rId5" Type="http://schemas.openxmlformats.org/officeDocument/2006/relationships/tags" Target="../tags/tag93.xml"/><Relationship Id="rId10" Type="http://schemas.openxmlformats.org/officeDocument/2006/relationships/slideMaster" Target="../slideMasters/slideMaster2.xml"/><Relationship Id="rId4" Type="http://schemas.openxmlformats.org/officeDocument/2006/relationships/tags" Target="../tags/tag92.xml"/><Relationship Id="rId9" Type="http://schemas.openxmlformats.org/officeDocument/2006/relationships/tags" Target="../tags/tag97.xml"/></Relationships>
</file>

<file path=ppt/slideLayouts/_rels/slideLayout105.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vmlDrawing" Target="../drawings/vmlDrawing13.vml"/><Relationship Id="rId6" Type="http://schemas.openxmlformats.org/officeDocument/2006/relationships/tags" Target="../tags/tag102.xml"/><Relationship Id="rId11" Type="http://schemas.openxmlformats.org/officeDocument/2006/relationships/image" Target="../media/image4.png"/><Relationship Id="rId5" Type="http://schemas.openxmlformats.org/officeDocument/2006/relationships/tags" Target="../tags/tag101.xml"/><Relationship Id="rId10" Type="http://schemas.openxmlformats.org/officeDocument/2006/relationships/image" Target="../media/image5.emf"/><Relationship Id="rId4" Type="http://schemas.openxmlformats.org/officeDocument/2006/relationships/tags" Target="../tags/tag100.xml"/><Relationship Id="rId9" Type="http://schemas.openxmlformats.org/officeDocument/2006/relationships/oleObject" Target="../embeddings/oleObject13.bin"/></Relationships>
</file>

<file path=ppt/slideLayouts/_rels/slideLayout106.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05.xml"/><Relationship Id="rId7" Type="http://schemas.openxmlformats.org/officeDocument/2006/relationships/oleObject" Target="../embeddings/oleObject14.bin"/><Relationship Id="rId2" Type="http://schemas.openxmlformats.org/officeDocument/2006/relationships/tags" Target="../tags/tag104.xml"/><Relationship Id="rId1" Type="http://schemas.openxmlformats.org/officeDocument/2006/relationships/vmlDrawing" Target="../drawings/vmlDrawing14.vml"/><Relationship Id="rId6" Type="http://schemas.openxmlformats.org/officeDocument/2006/relationships/slideMaster" Target="../slideMasters/slideMaster2.xml"/><Relationship Id="rId5" Type="http://schemas.openxmlformats.org/officeDocument/2006/relationships/tags" Target="../tags/tag107.xml"/><Relationship Id="rId4" Type="http://schemas.openxmlformats.org/officeDocument/2006/relationships/tags" Target="../tags/tag106.xml"/></Relationships>
</file>

<file path=ppt/slideLayouts/_rels/slideLayout10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09.xml"/><Relationship Id="rId7" Type="http://schemas.openxmlformats.org/officeDocument/2006/relationships/image" Target="../media/image10.jpeg"/><Relationship Id="rId2" Type="http://schemas.openxmlformats.org/officeDocument/2006/relationships/tags" Target="../tags/tag108.xml"/><Relationship Id="rId1" Type="http://schemas.openxmlformats.org/officeDocument/2006/relationships/vmlDrawing" Target="../drawings/vmlDrawing15.vml"/><Relationship Id="rId6" Type="http://schemas.openxmlformats.org/officeDocument/2006/relationships/image" Target="../media/image5.emf"/><Relationship Id="rId5" Type="http://schemas.openxmlformats.org/officeDocument/2006/relationships/oleObject" Target="../embeddings/oleObject15.bin"/><Relationship Id="rId4"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8" Type="http://schemas.openxmlformats.org/officeDocument/2006/relationships/tags" Target="../tags/tag116.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vmlDrawing" Target="../drawings/vmlDrawing16.vml"/><Relationship Id="rId6" Type="http://schemas.openxmlformats.org/officeDocument/2006/relationships/tags" Target="../tags/tag114.xml"/><Relationship Id="rId11" Type="http://schemas.openxmlformats.org/officeDocument/2006/relationships/image" Target="../media/image3.emf"/><Relationship Id="rId5" Type="http://schemas.openxmlformats.org/officeDocument/2006/relationships/tags" Target="../tags/tag113.xml"/><Relationship Id="rId10" Type="http://schemas.openxmlformats.org/officeDocument/2006/relationships/oleObject" Target="../embeddings/oleObject16.bin"/><Relationship Id="rId4" Type="http://schemas.openxmlformats.org/officeDocument/2006/relationships/tags" Target="../tags/tag112.xml"/><Relationship Id="rId9"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slideMaster" Target="../slideMasters/slideMaster2.xml"/><Relationship Id="rId4" Type="http://schemas.openxmlformats.org/officeDocument/2006/relationships/tags" Target="../tags/tag120.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8" Type="http://schemas.openxmlformats.org/officeDocument/2006/relationships/tags" Target="../tags/tag127.xml"/><Relationship Id="rId3" Type="http://schemas.openxmlformats.org/officeDocument/2006/relationships/tags" Target="../tags/tag122.xml"/><Relationship Id="rId7" Type="http://schemas.openxmlformats.org/officeDocument/2006/relationships/tags" Target="../tags/tag126.xml"/><Relationship Id="rId2" Type="http://schemas.openxmlformats.org/officeDocument/2006/relationships/tags" Target="../tags/tag121.xml"/><Relationship Id="rId1" Type="http://schemas.openxmlformats.org/officeDocument/2006/relationships/vmlDrawing" Target="../drawings/vmlDrawing17.vml"/><Relationship Id="rId6" Type="http://schemas.openxmlformats.org/officeDocument/2006/relationships/tags" Target="../tags/tag125.xml"/><Relationship Id="rId11" Type="http://schemas.openxmlformats.org/officeDocument/2006/relationships/image" Target="../media/image3.emf"/><Relationship Id="rId5" Type="http://schemas.openxmlformats.org/officeDocument/2006/relationships/tags" Target="../tags/tag124.xml"/><Relationship Id="rId10" Type="http://schemas.openxmlformats.org/officeDocument/2006/relationships/oleObject" Target="../embeddings/oleObject17.bin"/><Relationship Id="rId4" Type="http://schemas.openxmlformats.org/officeDocument/2006/relationships/tags" Target="../tags/tag123.xml"/><Relationship Id="rId9"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vmlDrawing" Target="../drawings/vmlDrawing2.vml"/><Relationship Id="rId6" Type="http://schemas.openxmlformats.org/officeDocument/2006/relationships/tags" Target="../tags/tag25.xml"/><Relationship Id="rId11" Type="http://schemas.openxmlformats.org/officeDocument/2006/relationships/image" Target="../media/image3.emf"/><Relationship Id="rId5" Type="http://schemas.openxmlformats.org/officeDocument/2006/relationships/tags" Target="../tags/tag24.xml"/><Relationship Id="rId10" Type="http://schemas.openxmlformats.org/officeDocument/2006/relationships/oleObject" Target="../embeddings/oleObject2.bin"/><Relationship Id="rId4" Type="http://schemas.openxmlformats.org/officeDocument/2006/relationships/tags" Target="../tags/tag23.xml"/><Relationship Id="rId9"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29.xml"/><Relationship Id="rId7" Type="http://schemas.openxmlformats.org/officeDocument/2006/relationships/slideMaster" Target="../slideMasters/slideMaster2.xml"/><Relationship Id="rId12" Type="http://schemas.openxmlformats.org/officeDocument/2006/relationships/image" Target="../media/image8.png"/><Relationship Id="rId2" Type="http://schemas.openxmlformats.org/officeDocument/2006/relationships/tags" Target="../tags/tag28.xml"/><Relationship Id="rId1" Type="http://schemas.openxmlformats.org/officeDocument/2006/relationships/vmlDrawing" Target="../drawings/vmlDrawing3.vml"/><Relationship Id="rId6" Type="http://schemas.openxmlformats.org/officeDocument/2006/relationships/tags" Target="../tags/tag32.xml"/><Relationship Id="rId11" Type="http://schemas.openxmlformats.org/officeDocument/2006/relationships/image" Target="../media/image7.emf"/><Relationship Id="rId5" Type="http://schemas.openxmlformats.org/officeDocument/2006/relationships/tags" Target="../tags/tag31.xml"/><Relationship Id="rId10" Type="http://schemas.openxmlformats.org/officeDocument/2006/relationships/image" Target="../media/image6.jpeg"/><Relationship Id="rId4" Type="http://schemas.openxmlformats.org/officeDocument/2006/relationships/tags" Target="../tags/tag30.xml"/><Relationship Id="rId9" Type="http://schemas.openxmlformats.org/officeDocument/2006/relationships/image" Target="../media/image5.emf"/></Relationships>
</file>

<file path=ppt/slideLayouts/_rels/slideLayout9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4.vml"/><Relationship Id="rId6" Type="http://schemas.openxmlformats.org/officeDocument/2006/relationships/tags" Target="../tags/tag37.xml"/><Relationship Id="rId5" Type="http://schemas.openxmlformats.org/officeDocument/2006/relationships/tags" Target="../tags/tag36.xml"/><Relationship Id="rId10" Type="http://schemas.openxmlformats.org/officeDocument/2006/relationships/image" Target="../media/image5.emf"/><Relationship Id="rId4" Type="http://schemas.openxmlformats.org/officeDocument/2006/relationships/tags" Target="../tags/tag35.xml"/><Relationship Id="rId9" Type="http://schemas.openxmlformats.org/officeDocument/2006/relationships/oleObject" Target="../embeddings/oleObject4.bin"/></Relationships>
</file>

<file path=ppt/slideLayouts/_rels/slideLayout97.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0.xml"/><Relationship Id="rId7" Type="http://schemas.openxmlformats.org/officeDocument/2006/relationships/tags" Target="../tags/tag44.xml"/><Relationship Id="rId2" Type="http://schemas.openxmlformats.org/officeDocument/2006/relationships/tags" Target="../tags/tag39.xml"/><Relationship Id="rId1" Type="http://schemas.openxmlformats.org/officeDocument/2006/relationships/vmlDrawing" Target="../drawings/vmlDrawing5.vml"/><Relationship Id="rId6" Type="http://schemas.openxmlformats.org/officeDocument/2006/relationships/tags" Target="../tags/tag43.xml"/><Relationship Id="rId5" Type="http://schemas.openxmlformats.org/officeDocument/2006/relationships/tags" Target="../tags/tag42.xml"/><Relationship Id="rId10" Type="http://schemas.openxmlformats.org/officeDocument/2006/relationships/image" Target="../media/image5.emf"/><Relationship Id="rId4" Type="http://schemas.openxmlformats.org/officeDocument/2006/relationships/tags" Target="../tags/tag41.xml"/><Relationship Id="rId9" Type="http://schemas.openxmlformats.org/officeDocument/2006/relationships/oleObject" Target="../embeddings/oleObject5.bin"/></Relationships>
</file>

<file path=ppt/slideLayouts/_rels/slideLayout98.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6.xml"/><Relationship Id="rId7" Type="http://schemas.openxmlformats.org/officeDocument/2006/relationships/tags" Target="../tags/tag50.xml"/><Relationship Id="rId2" Type="http://schemas.openxmlformats.org/officeDocument/2006/relationships/tags" Target="../tags/tag45.xml"/><Relationship Id="rId1" Type="http://schemas.openxmlformats.org/officeDocument/2006/relationships/vmlDrawing" Target="../drawings/vmlDrawing6.vml"/><Relationship Id="rId6" Type="http://schemas.openxmlformats.org/officeDocument/2006/relationships/tags" Target="../tags/tag49.xml"/><Relationship Id="rId5" Type="http://schemas.openxmlformats.org/officeDocument/2006/relationships/tags" Target="../tags/tag48.xml"/><Relationship Id="rId10" Type="http://schemas.openxmlformats.org/officeDocument/2006/relationships/image" Target="../media/image5.emf"/><Relationship Id="rId4" Type="http://schemas.openxmlformats.org/officeDocument/2006/relationships/tags" Target="../tags/tag47.xml"/><Relationship Id="rId9" Type="http://schemas.openxmlformats.org/officeDocument/2006/relationships/oleObject" Target="../embeddings/oleObject6.bin"/></Relationships>
</file>

<file path=ppt/slideLayouts/_rels/slideLayout99.xml.rels><?xml version="1.0" encoding="UTF-8" standalone="yes"?>
<Relationships xmlns="http://schemas.openxmlformats.org/package/2006/relationships"><Relationship Id="rId8" Type="http://schemas.openxmlformats.org/officeDocument/2006/relationships/tags" Target="../tags/tag57.xml"/><Relationship Id="rId3" Type="http://schemas.openxmlformats.org/officeDocument/2006/relationships/tags" Target="../tags/tag52.xml"/><Relationship Id="rId7" Type="http://schemas.openxmlformats.org/officeDocument/2006/relationships/tags" Target="../tags/tag56.xml"/><Relationship Id="rId2" Type="http://schemas.openxmlformats.org/officeDocument/2006/relationships/tags" Target="../tags/tag51.xml"/><Relationship Id="rId1" Type="http://schemas.openxmlformats.org/officeDocument/2006/relationships/vmlDrawing" Target="../drawings/vmlDrawing7.vml"/><Relationship Id="rId6" Type="http://schemas.openxmlformats.org/officeDocument/2006/relationships/tags" Target="../tags/tag55.xml"/><Relationship Id="rId11" Type="http://schemas.openxmlformats.org/officeDocument/2006/relationships/image" Target="../media/image5.emf"/><Relationship Id="rId5" Type="http://schemas.openxmlformats.org/officeDocument/2006/relationships/tags" Target="../tags/tag54.xml"/><Relationship Id="rId10" Type="http://schemas.openxmlformats.org/officeDocument/2006/relationships/oleObject" Target="../embeddings/oleObject7.bin"/><Relationship Id="rId4" Type="http://schemas.openxmlformats.org/officeDocument/2006/relationships/tags" Target="../tags/tag53.xml"/><Relationship Id="rId9"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90308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6259554"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4400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5"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7C50C85-5FB9-4798-A8A4-1DA5B9F3ACC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5"/>
            </p:custDataLst>
          </p:nvPr>
        </p:nvSpPr>
        <p:spPr>
          <a:xfrm>
            <a:off x="554736" y="2744369"/>
            <a:ext cx="2514600" cy="769441"/>
          </a:xfrm>
        </p:spPr>
        <p:txBody>
          <a:bodyPr vert="horz" anchor="b">
            <a:noAutofit/>
          </a:bodyPr>
          <a:lstStyle>
            <a:lvl1pPr>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6"/>
            </p:custDataLst>
          </p:nvPr>
        </p:nvSpPr>
        <p:spPr>
          <a:xfrm>
            <a:off x="554736" y="3659644"/>
            <a:ext cx="2514600" cy="553998"/>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6552B7E-7081-4EA8-9351-FE4C7216ADF2}"/>
              </a:ext>
            </a:extLst>
          </p:cNvPr>
          <p:cNvSpPr>
            <a:spLocks noGrp="1"/>
          </p:cNvSpPr>
          <p:nvPr>
            <p:ph type="body" sz="quarter" idx="10" hasCustomPrompt="1"/>
            <p:custDataLst>
              <p:tags r:id="rId8"/>
            </p:custDataLst>
          </p:nvPr>
        </p:nvSpPr>
        <p:spPr>
          <a:xfrm>
            <a:off x="554735" y="41597"/>
            <a:ext cx="2514601"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DDA2E472-F266-4367-8AC0-79E99FBE7D8C}"/>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DF45DEC-0913-465C-9F7B-760F60B4B06B}"/>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96104905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9"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D2CA90-0144-4292-9526-98A508F5317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5"/>
            </p:custDataLst>
          </p:nvPr>
        </p:nvSpPr>
        <p:spPr>
          <a:xfrm>
            <a:off x="554736" y="2744369"/>
            <a:ext cx="3465576" cy="769441"/>
          </a:xfrm>
          <a:prstGeom prst="rect">
            <a:avLst/>
          </a:prstGeom>
        </p:spPr>
        <p:txBody>
          <a:bodyPr vert="horz" wrap="square" anchor="b">
            <a:noAutofit/>
          </a:bodyPr>
          <a:lstStyle>
            <a:lvl1pPr algn="l">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6"/>
            </p:custDataLst>
          </p:nvPr>
        </p:nvSpPr>
        <p:spPr>
          <a:xfrm>
            <a:off x="554735" y="3659644"/>
            <a:ext cx="3465575" cy="276999"/>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9C07342-0520-417C-B878-54C94CBD8539}"/>
              </a:ext>
            </a:extLst>
          </p:cNvPr>
          <p:cNvSpPr>
            <a:spLocks noGrp="1"/>
          </p:cNvSpPr>
          <p:nvPr>
            <p:ph type="body" sz="quarter" idx="10" hasCustomPrompt="1"/>
            <p:custDataLst>
              <p:tags r:id="rId8"/>
            </p:custDataLst>
          </p:nvPr>
        </p:nvSpPr>
        <p:spPr>
          <a:xfrm>
            <a:off x="554735" y="41597"/>
            <a:ext cx="3465577"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A5141DBF-D555-4960-9A8C-3FF6919928BF}"/>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0F0DC12-5C2D-43A8-BD24-B35E8657FA2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966519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3"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725BD87-3C3D-45F6-BBCF-F06FD867659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5065776"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9BE4D1E-183A-499B-BFC7-798294EB7AE9}"/>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3CEC6E8B-C25F-4AC0-A2E9-505B7B533392}"/>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8838B709-96EF-4026-A4B8-348A2A54BF8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0053408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67" name="think-cell Slide" r:id="rId11" imgW="572" imgH="588" progId="TCLayout.ActiveDocument.1">
                  <p:embed/>
                </p:oleObj>
              </mc:Choice>
              <mc:Fallback>
                <p:oleObj name="think-cell Slide" r:id="rId11"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D668F04-7049-40BA-8D63-D8BBB692131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4"/>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6"/>
            </p:custDataLst>
          </p:nvPr>
        </p:nvSpPr>
        <p:spPr>
          <a:xfrm>
            <a:off x="554736" y="923688"/>
            <a:ext cx="6967728"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7"/>
            </p:custDataLst>
          </p:nvPr>
        </p:nvSpPr>
        <p:spPr>
          <a:xfrm>
            <a:off x="554735" y="6321619"/>
            <a:ext cx="6967729"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C393009-0681-4A8F-A1E9-19E10A949DC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0C9DEA9D-C57B-4AD3-B545-CEFB422D5283}"/>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6F66FDB0-DBC7-4F63-8216-71ED31FB6B7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46310783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91"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854476-2923-4515-A585-4477FF86118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noProof="0"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7918704"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9A67BF56-D472-4023-A5D1-4C9B269D842D}"/>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231023F7-6DA4-413B-B9A3-A4F09A45C72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21674230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48A5D5-75B9-4F02-A4CB-B3C65A9BF2CE}"/>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15"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C648A5D5-75B9-4F02-A4CB-B3C65A9BF2CE}"/>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A69A255B-88AC-44A3-8B53-DC0CA70E36AA}"/>
              </a:ext>
            </a:extLst>
          </p:cNvPr>
          <p:cNvPicPr>
            <a:picLocks noChangeAspect="1"/>
          </p:cNvPicPr>
          <p:nvPr userDrawn="1"/>
        </p:nvPicPr>
        <p:blipFill>
          <a:blip r:embed="rId11"/>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A58AAF75-30DC-408A-933A-149F2D14D18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4"/>
            </p:custDataLst>
          </p:nvPr>
        </p:nvSpPr>
        <p:spPr>
          <a:xfrm>
            <a:off x="554736" y="175171"/>
            <a:ext cx="11082528" cy="989512"/>
          </a:xfrm>
        </p:spPr>
        <p:txBody>
          <a:bodyPr vert="horz">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1AA88E-24E2-4493-A340-98EE8666A3B2}"/>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8642DA60-5AEA-467A-A844-D62DA863FD7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10963A04-07EA-4E02-8099-9A5B902EC3C8}"/>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83840115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0E9A7C-FB74-480B-8212-8CE5C1AF5D1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39" name="think-cell Slide" r:id="rId7" imgW="592" imgH="591" progId="TCLayout.ActiveDocument.1">
                  <p:embed/>
                </p:oleObj>
              </mc:Choice>
              <mc:Fallback>
                <p:oleObj name="think-cell Slide" r:id="rId7" imgW="592" imgH="591" progId="TCLayout.ActiveDocument.1">
                  <p:embed/>
                  <p:pic>
                    <p:nvPicPr>
                      <p:cNvPr id="2" name="Object 1" hidden="1">
                        <a:extLst>
                          <a:ext uri="{FF2B5EF4-FFF2-40B4-BE49-F238E27FC236}">
                            <a16:creationId xmlns:a16="http://schemas.microsoft.com/office/drawing/2014/main" id="{220E9A7C-FB74-480B-8212-8CE5C1AF5D1B}"/>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BD5E1493-E8EF-4031-B447-85DA0B418111}"/>
              </a:ext>
            </a:extLst>
          </p:cNvPr>
          <p:cNvSpPr>
            <a:spLocks noGrp="1"/>
          </p:cNvSpPr>
          <p:nvPr>
            <p:ph type="body" sz="quarter" idx="10" hasCustomPrompt="1"/>
            <p:custDataLst>
              <p:tags r:id="rId4"/>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BE062D13-EE56-4EF8-977D-63B552BC2D1F}"/>
              </a:ext>
            </a:extLst>
          </p:cNvPr>
          <p:cNvSpPr>
            <a:spLocks noChangeArrowheads="1"/>
          </p:cNvSpPr>
          <p:nvPr userDrawn="1">
            <p:custDataLst>
              <p:tags r:id="rId5"/>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17484526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954CCC1-5027-4384-BFF6-B54153C697A8}"/>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63" name="think-cell Slide" r:id="rId5" imgW="592" imgH="591" progId="TCLayout.ActiveDocument.1">
                  <p:embed/>
                </p:oleObj>
              </mc:Choice>
              <mc:Fallback>
                <p:oleObj name="think-cell Slide" r:id="rId5" imgW="592" imgH="591" progId="TCLayout.ActiveDocument.1">
                  <p:embed/>
                  <p:pic>
                    <p:nvPicPr>
                      <p:cNvPr id="2" name="Object 1" hidden="1">
                        <a:extLst>
                          <a:ext uri="{FF2B5EF4-FFF2-40B4-BE49-F238E27FC236}">
                            <a16:creationId xmlns:a16="http://schemas.microsoft.com/office/drawing/2014/main" id="{A954CCC1-5027-4384-BFF6-B54153C697A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5. Source" hidden="1">
            <a:extLst>
              <a:ext uri="{FF2B5EF4-FFF2-40B4-BE49-F238E27FC236}">
                <a16:creationId xmlns:a16="http://schemas.microsoft.com/office/drawing/2014/main" id="{330AE89A-7771-4A6E-A02D-893DCB66C8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5" name="Picture 4">
            <a:extLst>
              <a:ext uri="{FF2B5EF4-FFF2-40B4-BE49-F238E27FC236}">
                <a16:creationId xmlns:a16="http://schemas.microsoft.com/office/drawing/2014/main" id="{ECF60797-7D55-4A0C-8E23-3867EB137A01}"/>
              </a:ext>
            </a:extLst>
          </p:cNvPr>
          <p:cNvPicPr>
            <a:picLocks noChangeAspect="1"/>
          </p:cNvPicPr>
          <p:nvPr userDrawn="1"/>
        </p:nvPicPr>
        <p:blipFill>
          <a:blip r:embed="rId7" cstate="screen">
            <a:extLst>
              <a:ext uri="{28A0092B-C50C-407E-A947-70E740481C1C}">
                <a14:useLocalDpi xmlns:a14="http://schemas.microsoft.com/office/drawing/2010/main"/>
              </a:ext>
            </a:extLst>
          </a:blip>
          <a:srcRect/>
          <a:stretch/>
        </p:blipFill>
        <p:spPr bwMode="ltGray">
          <a:xfrm rot="10800000">
            <a:off x="0" y="0"/>
            <a:ext cx="12192000" cy="6858000"/>
          </a:xfrm>
          <a:prstGeom prst="rect">
            <a:avLst/>
          </a:prstGeom>
        </p:spPr>
      </p:pic>
      <p:pic>
        <p:nvPicPr>
          <p:cNvPr id="6" name="Picture 5">
            <a:extLst>
              <a:ext uri="{FF2B5EF4-FFF2-40B4-BE49-F238E27FC236}">
                <a16:creationId xmlns:a16="http://schemas.microsoft.com/office/drawing/2014/main" id="{49C9A217-193B-4731-ADBD-46F9393D7C01}"/>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7" name="Rectangle 6">
            <a:extLst>
              <a:ext uri="{FF2B5EF4-FFF2-40B4-BE49-F238E27FC236}">
                <a16:creationId xmlns:a16="http://schemas.microsoft.com/office/drawing/2014/main" id="{F921B625-DE7D-434F-91C5-06F59F4AC6C4}"/>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140214266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13_Inside_Page_Header_Bar_and_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7F5D24-09B8-3948-BE16-E6496FE67BE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a:noFill/>
        </p:spPr>
      </p:pic>
      <p:sp>
        <p:nvSpPr>
          <p:cNvPr id="3" name="Slide Number Placeholder 2"/>
          <p:cNvSpPr>
            <a:spLocks noGrp="1"/>
          </p:cNvSpPr>
          <p:nvPr>
            <p:ph type="sldNum" sz="quarter" idx="10"/>
          </p:nvPr>
        </p:nvSpPr>
        <p:spPr/>
        <p:txBody>
          <a:bodyPr/>
          <a:lstStyle/>
          <a:p>
            <a:fld id="{48FFE6E1-85EB-9E42-824B-7CC9267ED8B9}" type="slidenum">
              <a:rPr lang="en-US" smtClean="0"/>
              <a:pPr/>
              <a:t>‹#›</a:t>
            </a:fld>
            <a:endParaRPr lang="en-US" dirty="0"/>
          </a:p>
        </p:txBody>
      </p:sp>
      <p:sp>
        <p:nvSpPr>
          <p:cNvPr id="12" name="Text Placeholder 11"/>
          <p:cNvSpPr>
            <a:spLocks noGrp="1"/>
          </p:cNvSpPr>
          <p:nvPr>
            <p:ph type="body" sz="quarter" idx="13"/>
          </p:nvPr>
        </p:nvSpPr>
        <p:spPr>
          <a:xfrm>
            <a:off x="466628" y="177311"/>
            <a:ext cx="7772400" cy="215444"/>
          </a:xfrm>
        </p:spPr>
        <p:txBody>
          <a:bodyPr anchor="ctr" anchorCtr="0"/>
          <a:lstStyle>
            <a:lvl1pPr marL="0" indent="0">
              <a:buNone/>
              <a:defRPr sz="1400">
                <a:solidFill>
                  <a:schemeClr val="tx1">
                    <a:lumMod val="50000"/>
                    <a:lumOff val="50000"/>
                  </a:schemeClr>
                </a:solidFill>
              </a:defRPr>
            </a:lvl1pPr>
          </a:lstStyle>
          <a:p>
            <a:pPr lvl="0"/>
            <a:r>
              <a:rPr lang="en-US" dirty="0"/>
              <a:t>Click to edit Master text styles</a:t>
            </a:r>
          </a:p>
        </p:txBody>
      </p:sp>
      <p:sp>
        <p:nvSpPr>
          <p:cNvPr id="10" name="Title 1">
            <a:extLst>
              <a:ext uri="{FF2B5EF4-FFF2-40B4-BE49-F238E27FC236}">
                <a16:creationId xmlns:a16="http://schemas.microsoft.com/office/drawing/2014/main" id="{5AF3C31D-0571-524B-A9E3-B95B800E55E1}"/>
              </a:ext>
            </a:extLst>
          </p:cNvPr>
          <p:cNvSpPr>
            <a:spLocks noGrp="1"/>
          </p:cNvSpPr>
          <p:nvPr>
            <p:ph type="title"/>
          </p:nvPr>
        </p:nvSpPr>
        <p:spPr>
          <a:xfrm>
            <a:off x="466628" y="601517"/>
            <a:ext cx="10976889" cy="304699"/>
          </a:xfrm>
        </p:spPr>
        <p:txBody>
          <a:bodyPr/>
          <a:lstStyle>
            <a:lvl1pPr>
              <a:defRPr sz="2200">
                <a:solidFill>
                  <a:srgbClr val="5B6770"/>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A5B62551-5FD7-3342-B835-379C817EEFA1}"/>
              </a:ext>
            </a:extLst>
          </p:cNvPr>
          <p:cNvSpPr>
            <a:spLocks noGrp="1"/>
          </p:cNvSpPr>
          <p:nvPr>
            <p:ph type="body" sz="quarter" idx="14"/>
          </p:nvPr>
        </p:nvSpPr>
        <p:spPr>
          <a:xfrm>
            <a:off x="466725" y="1278870"/>
            <a:ext cx="10837863" cy="1397306"/>
          </a:xfrm>
        </p:spPr>
        <p:txBody>
          <a:bodyPr/>
          <a:lstStyle>
            <a:lvl1pPr marL="171450" indent="-171450">
              <a:buFont typeface="Wingdings" panose="05000000000000000000" pitchFamily="2" charset="2"/>
              <a:buChar char="§"/>
              <a:defRPr>
                <a:solidFill>
                  <a:srgbClr val="5B6770"/>
                </a:solidFill>
              </a:defRPr>
            </a:lvl1pPr>
            <a:lvl2pPr marL="376238" indent="-204788">
              <a:buFont typeface="Arial" panose="020B0604020202020204" pitchFamily="34" charset="0"/>
              <a:buChar char="•"/>
              <a:defRPr>
                <a:solidFill>
                  <a:srgbClr val="5B6770"/>
                </a:solidFill>
              </a:defRPr>
            </a:lvl2pPr>
            <a:lvl3pPr marL="627063" indent="-185738">
              <a:buFont typeface="Arial" panose="020B0604020202020204" pitchFamily="34" charset="0"/>
              <a:buChar char="–"/>
              <a:defRPr sz="1400"/>
            </a:lvl3pPr>
            <a:lvl4pPr marL="792163" indent="-163513">
              <a:buFont typeface="Courier New" panose="02070309020205020404" pitchFamily="49" charset="0"/>
              <a:buChar char="o"/>
              <a:defRPr sz="1200"/>
            </a:lvl4pPr>
            <a:lvl5pPr>
              <a:defRPr sz="1200"/>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42242704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1_CustomLayouts 1">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387"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0"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384721"/>
          </a:xfrm>
        </p:spPr>
        <p:txBody>
          <a:bodyPr vert="horz" wrap="square" lIns="0" tIns="0" rIns="0" bIns="0" rtlCol="0" anchor="t" anchorCtr="0">
            <a:spAutoFit/>
          </a:bodyPr>
          <a:lstStyle>
            <a:lvl1pPr>
              <a:defRPr lang="en-US" dirty="0"/>
            </a:lvl1pPr>
          </a:lstStyle>
          <a:p>
            <a:pPr lvl="0"/>
            <a:r>
              <a:rPr lang="en-US"/>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574868"/>
            <a:ext cx="11082528" cy="276999"/>
          </a:xfrm>
          <a:prstGeom prst="rect">
            <a:avLst/>
          </a:prstGeom>
        </p:spPr>
        <p:txBody>
          <a:bodyPr vert="horz" wrap="square" lIns="0" tIns="0" rIns="0" bIns="0" rtlCol="0">
            <a:spAutoFit/>
          </a:bodyPr>
          <a:lstStyle>
            <a:lvl1pPr>
              <a:defRPr lang="en-US" sz="1800" b="0" dirty="0"/>
            </a:lvl1pPr>
          </a:lstStyle>
          <a:p>
            <a:pPr lvl="0">
              <a:buNone/>
            </a:pPr>
            <a:r>
              <a:rPr lang="en-US"/>
              <a:t>Click to edit Master subtitle style</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4" y="6498754"/>
            <a:ext cx="9144000"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sp>
        <p:nvSpPr>
          <p:cNvPr id="12" name="Rectangle 11">
            <a:extLst>
              <a:ext uri="{FF2B5EF4-FFF2-40B4-BE49-F238E27FC236}">
                <a16:creationId xmlns:a16="http://schemas.microsoft.com/office/drawing/2014/main" id="{95DF7C92-2A0C-4375-8BE0-A43636F9E3B7}"/>
              </a:ext>
            </a:extLst>
          </p:cNvPr>
          <p:cNvSpPr>
            <a:spLocks/>
          </p:cNvSpPr>
          <p:nvPr userDrawn="1"/>
        </p:nvSpPr>
        <p:spPr>
          <a:xfrm>
            <a:off x="11414468" y="6446268"/>
            <a:ext cx="248196" cy="243469"/>
          </a:xfrm>
          <a:prstGeom prst="rect">
            <a:avLst/>
          </a:prstGeom>
          <a:solidFill>
            <a:srgbClr val="00A0DF"/>
          </a:solidFill>
          <a:ln w="127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Slide Number">
            <a:extLst>
              <a:ext uri="{FF2B5EF4-FFF2-40B4-BE49-F238E27FC236}">
                <a16:creationId xmlns:a16="http://schemas.microsoft.com/office/drawing/2014/main" id="{86DA8163-7D2E-4864-BBB0-EB0BDCB68E21}"/>
              </a:ext>
            </a:extLst>
          </p:cNvPr>
          <p:cNvSpPr>
            <a:spLocks noChangeArrowheads="1"/>
          </p:cNvSpPr>
          <p:nvPr userDrawn="1">
            <p:custDataLst>
              <p:tags r:id="rId8"/>
            </p:custDataLst>
          </p:nvPr>
        </p:nvSpPr>
        <p:spPr bwMode="black">
          <a:xfrm>
            <a:off x="11439868" y="6498755"/>
            <a:ext cx="197396" cy="138499"/>
          </a:xfrm>
          <a:prstGeom prst="rect">
            <a:avLst/>
          </a:prstGeom>
          <a:noFill/>
          <a:ln w="9525" algn="ctr">
            <a:noFill/>
            <a:miter lim="800000"/>
            <a:headEnd/>
            <a:tailEnd/>
          </a:ln>
          <a:effectLst/>
        </p:spPr>
        <p:txBody>
          <a:bodyPr wrap="square" lIns="0" tIns="0" rIns="0" bIns="0" anchor="b">
            <a:noAutofit/>
          </a:bodyPr>
          <a:lstStyle/>
          <a:p>
            <a:pPr algn="ct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ctr" defTabSz="610744" fontAlgn="auto">
                <a:spcBef>
                  <a:spcPts val="0"/>
                </a:spcBef>
                <a:spcAft>
                  <a:spcPts val="0"/>
                </a:spcAft>
                <a:defRPr/>
              </a:pPr>
              <a:t>‹#›</a:t>
            </a:fld>
            <a:endParaRPr lang="en-US" sz="900" b="0" dirty="0">
              <a:solidFill>
                <a:schemeClr val="bg1"/>
              </a:solidFill>
              <a:latin typeface="+mn-lt"/>
              <a:ea typeface="+mn-ea"/>
              <a:cs typeface="Arial" panose="020B0604020202020204" pitchFamily="34" charset="0"/>
            </a:endParaRPr>
          </a:p>
        </p:txBody>
      </p:sp>
      <p:sp>
        <p:nvSpPr>
          <p:cNvPr id="16" name="TextBox 15">
            <a:extLst>
              <a:ext uri="{FF2B5EF4-FFF2-40B4-BE49-F238E27FC236}">
                <a16:creationId xmlns:a16="http://schemas.microsoft.com/office/drawing/2014/main" id="{EF9D69F1-68BC-43B6-95ED-448C4819FB80}"/>
              </a:ext>
            </a:extLst>
          </p:cNvPr>
          <p:cNvSpPr txBox="1">
            <a:spLocks/>
          </p:cNvSpPr>
          <p:nvPr userDrawn="1"/>
        </p:nvSpPr>
        <p:spPr>
          <a:xfrm>
            <a:off x="10304501" y="6494908"/>
            <a:ext cx="985847" cy="14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en-US"/>
            </a:defPPr>
            <a:lvl1pPr marL="0" marR="0" lvl="0" indent="0" defTabSz="914400" eaLnBrk="1" latinLnBrk="0" hangingPunct="1">
              <a:lnSpc>
                <a:spcPct val="100000"/>
              </a:lnSpc>
              <a:buClrTx/>
              <a:buSzTx/>
              <a:buFontTx/>
              <a:buNone/>
              <a:tabLst/>
              <a:defRPr kumimoji="0" sz="800" b="1" i="0" u="none" strike="noStrike" cap="none" normalizeH="0" baseline="0">
                <a:ln>
                  <a:noFill/>
                </a:ln>
                <a:solidFill>
                  <a:schemeClr val="tx2"/>
                </a:solidFill>
                <a:effectLst/>
                <a:latin typeface="Arial" pitchFamily="34" charset="0"/>
                <a:cs typeface="Arial" pitchFamily="34" charset="0"/>
              </a:defRPr>
            </a:lvl1pPr>
          </a:lstStyle>
          <a:p>
            <a:pPr algn="r" defTabSz="826852" fontAlgn="base">
              <a:lnSpc>
                <a:spcPct val="95000"/>
              </a:lnSpc>
              <a:spcBef>
                <a:spcPct val="0"/>
              </a:spcBef>
              <a:spcAft>
                <a:spcPct val="0"/>
              </a:spcAft>
              <a:defRPr/>
            </a:pPr>
            <a:r>
              <a:rPr lang="en-US" sz="1000" dirty="0">
                <a:solidFill>
                  <a:srgbClr val="425559"/>
                </a:solidFill>
                <a:latin typeface="+mj-lt"/>
              </a:rPr>
              <a:t>Charles Schwab</a:t>
            </a:r>
            <a:endParaRPr lang="en-US" sz="1000" b="0" dirty="0">
              <a:solidFill>
                <a:srgbClr val="425559"/>
              </a:solidFill>
              <a:latin typeface="+mj-lt"/>
            </a:endParaRPr>
          </a:p>
        </p:txBody>
      </p:sp>
    </p:spTree>
    <p:extLst>
      <p:ext uri="{BB962C8B-B14F-4D97-AF65-F5344CB8AC3E}">
        <p14:creationId xmlns:p14="http://schemas.microsoft.com/office/powerpoint/2010/main" val="14397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3"/>
          </p:nvPr>
        </p:nvSpPr>
        <p:spPr>
          <a:xfrm>
            <a:off x="6259554"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4"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7408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1_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31788302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Closing_LivingBlu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rot="10800000">
            <a:off x="0" y="0"/>
            <a:ext cx="12192000" cy="68580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6" name="Rectangle 5"/>
          <p:cNvSpPr>
            <a:spLocks noChangeArrowheads="1"/>
          </p:cNvSpPr>
          <p:nvPr userDrawn="1"/>
        </p:nvSpPr>
        <p:spPr bwMode="auto">
          <a:xfrm>
            <a:off x="4572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5966963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2_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11"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625076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5BEF-1A6D-42CC-BD9E-8E0A9375B8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97215C-FAA0-4302-9875-BDE61B8353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066A78-BD16-4C67-B913-44F8297D62FC}"/>
              </a:ext>
            </a:extLst>
          </p:cNvPr>
          <p:cNvSpPr>
            <a:spLocks noGrp="1"/>
          </p:cNvSpPr>
          <p:nvPr>
            <p:ph type="dt" sz="half" idx="10"/>
          </p:nvPr>
        </p:nvSpPr>
        <p:spPr/>
        <p:txBody>
          <a:bodyPr/>
          <a:lstStyle/>
          <a:p>
            <a:pPr fontAlgn="base">
              <a:spcBef>
                <a:spcPct val="0"/>
              </a:spcBef>
              <a:spcAft>
                <a:spcPct val="0"/>
              </a:spcAft>
            </a:pPr>
            <a:fld id="{EFB7DE5B-2B5B-44EA-A4F5-EB3BF8ABDC76}" type="datetimeFigureOut">
              <a:rPr lang="en-US">
                <a:solidFill>
                  <a:srgbClr val="000000"/>
                </a:solidFill>
              </a:rPr>
              <a:pPr fontAlgn="base">
                <a:spcBef>
                  <a:spcPct val="0"/>
                </a:spcBef>
                <a:spcAft>
                  <a:spcPct val="0"/>
                </a:spcAft>
              </a:pPr>
              <a:t>1/3/2024</a:t>
            </a:fld>
            <a:endParaRPr lang="en-US">
              <a:solidFill>
                <a:srgbClr val="000000"/>
              </a:solidFill>
            </a:endParaRPr>
          </a:p>
        </p:txBody>
      </p:sp>
      <p:sp>
        <p:nvSpPr>
          <p:cNvPr id="5" name="Footer Placeholder 4">
            <a:extLst>
              <a:ext uri="{FF2B5EF4-FFF2-40B4-BE49-F238E27FC236}">
                <a16:creationId xmlns:a16="http://schemas.microsoft.com/office/drawing/2014/main" id="{916D67A0-C698-4B93-AE5A-EC9DB43B38E9}"/>
              </a:ext>
            </a:extLst>
          </p:cNvPr>
          <p:cNvSpPr>
            <a:spLocks noGrp="1"/>
          </p:cNvSpPr>
          <p:nvPr>
            <p:ph type="ftr" sz="quarter" idx="11"/>
          </p:nvPr>
        </p:nvSpPr>
        <p:spPr/>
        <p:txBody>
          <a:bodyPr/>
          <a:lstStyle/>
          <a:p>
            <a:pPr fontAlgn="base">
              <a:spcBef>
                <a:spcPct val="0"/>
              </a:spcBef>
              <a:spcAft>
                <a:spcPct val="0"/>
              </a:spcAft>
            </a:pPr>
            <a:endParaRPr lang="en-US">
              <a:solidFill>
                <a:srgbClr val="000000"/>
              </a:solidFill>
            </a:endParaRPr>
          </a:p>
        </p:txBody>
      </p:sp>
      <p:sp>
        <p:nvSpPr>
          <p:cNvPr id="6" name="Slide Number Placeholder 5">
            <a:extLst>
              <a:ext uri="{FF2B5EF4-FFF2-40B4-BE49-F238E27FC236}">
                <a16:creationId xmlns:a16="http://schemas.microsoft.com/office/drawing/2014/main" id="{5C6A629B-A689-4D69-BF8A-E383B7B799A4}"/>
              </a:ext>
            </a:extLst>
          </p:cNvPr>
          <p:cNvSpPr>
            <a:spLocks noGrp="1"/>
          </p:cNvSpPr>
          <p:nvPr>
            <p:ph type="sldNum" sz="quarter" idx="12"/>
          </p:nvPr>
        </p:nvSpPr>
        <p:spPr/>
        <p:txBody>
          <a:bodyPr/>
          <a:lstStyle/>
          <a:p>
            <a:fld id="{5E0ABE80-92D9-4332-9D26-8EB7E3CE9050}" type="slidenum">
              <a:rPr lang="en-US" smtClean="0"/>
              <a:pPr/>
              <a:t>‹#›</a:t>
            </a:fld>
            <a:endParaRPr lang="en-US"/>
          </a:p>
        </p:txBody>
      </p:sp>
    </p:spTree>
    <p:extLst>
      <p:ext uri="{BB962C8B-B14F-4D97-AF65-F5344CB8AC3E}">
        <p14:creationId xmlns:p14="http://schemas.microsoft.com/office/powerpoint/2010/main" val="101619634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pic>
        <p:nvPicPr>
          <p:cNvPr id="15" name="Picture 14">
            <a:extLst>
              <a:ext uri="{FF2B5EF4-FFF2-40B4-BE49-F238E27FC236}">
                <a16:creationId xmlns:a16="http://schemas.microsoft.com/office/drawing/2014/main" id="{1AB368BA-1C2F-427C-8AE8-8209EC6C3B43}"/>
              </a:ext>
            </a:extLst>
          </p:cNvPr>
          <p:cNvPicPr>
            <a:picLocks noChangeAspect="1"/>
          </p:cNvPicPr>
          <p:nvPr userDrawn="1"/>
        </p:nvPicPr>
        <p:blipFill>
          <a:blip r:embed="rId2"/>
          <a:stretch>
            <a:fillRect/>
          </a:stretch>
        </p:blipFill>
        <p:spPr>
          <a:xfrm>
            <a:off x="128880" y="6315779"/>
            <a:ext cx="2010508" cy="467286"/>
          </a:xfrm>
          <a:prstGeom prst="rect">
            <a:avLst/>
          </a:prstGeom>
        </p:spPr>
      </p:pic>
    </p:spTree>
    <p:extLst>
      <p:ext uri="{BB962C8B-B14F-4D97-AF65-F5344CB8AC3E}">
        <p14:creationId xmlns:p14="http://schemas.microsoft.com/office/powerpoint/2010/main" val="298623481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userDrawn="1"/>
        </p:nvSpPr>
        <p:spPr>
          <a:xfrm>
            <a:off x="0" y="3"/>
            <a:ext cx="12192000" cy="4585153"/>
          </a:xfrm>
          <a:prstGeom prst="rect">
            <a:avLst/>
          </a:prstGeom>
          <a:solidFill>
            <a:srgbClr val="0039A6"/>
          </a:solidFill>
          <a:ln w="25400" cap="flat" cmpd="sng" algn="ctr">
            <a:noFill/>
            <a:prstDash val="solid"/>
          </a:ln>
          <a:effectLst/>
        </p:spPr>
        <p:txBody>
          <a:bodyPr rtlCol="0" anchor="ctr"/>
          <a:lstStyle/>
          <a:p>
            <a:pPr algn="ctr" fontAlgn="base">
              <a:spcBef>
                <a:spcPct val="0"/>
              </a:spcBef>
              <a:spcAft>
                <a:spcPct val="0"/>
              </a:spcAft>
              <a:defRPr/>
            </a:pPr>
            <a:endParaRPr lang="en-US" sz="1800" kern="0" dirty="0">
              <a:solidFill>
                <a:srgbClr val="FFFFFF"/>
              </a:solidFill>
            </a:endParaRPr>
          </a:p>
        </p:txBody>
      </p:sp>
      <p:sp>
        <p:nvSpPr>
          <p:cNvPr id="2" name="Title 1"/>
          <p:cNvSpPr>
            <a:spLocks noGrp="1"/>
          </p:cNvSpPr>
          <p:nvPr>
            <p:ph type="ctrTitle"/>
          </p:nvPr>
        </p:nvSpPr>
        <p:spPr>
          <a:xfrm>
            <a:off x="609600" y="2057399"/>
            <a:ext cx="10363200" cy="1664208"/>
          </a:xfrm>
          <a:prstGeom prst="rect">
            <a:avLst/>
          </a:prstGeom>
        </p:spPr>
        <p:txBody>
          <a:bodyPr lIns="0" rIns="0" bIns="0">
            <a:noAutofit/>
          </a:bodyPr>
          <a:lstStyle>
            <a:lvl1pPr algn="l">
              <a:defRPr sz="48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609600" y="4637994"/>
            <a:ext cx="10997184" cy="387798"/>
          </a:xfrm>
          <a:prstGeom prst="rect">
            <a:avLst/>
          </a:prstGeom>
        </p:spPr>
        <p:txBody>
          <a:bodyPr lIns="0" tIns="0" rIns="0" bIns="0">
            <a:spAutoFit/>
          </a:bodyPr>
          <a:lstStyle>
            <a:lvl1pPr marL="0" indent="0" algn="l">
              <a:buNone/>
              <a:defRPr sz="2800" b="0">
                <a:solidFill>
                  <a:srgbClr val="788288"/>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15"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6" name="TextBox 25"/>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43652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Rectangle 1"/>
          <p:cNvSpPr/>
          <p:nvPr userDrawn="1"/>
        </p:nvSpPr>
        <p:spPr>
          <a:xfrm>
            <a:off x="0" y="3"/>
            <a:ext cx="12192000" cy="4585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pic>
        <p:nvPicPr>
          <p:cNvPr id="264239"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264253"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rgbClr val="788288"/>
                </a:solidFill>
              </a:defRPr>
            </a:lvl1pPr>
          </a:lstStyle>
          <a:p>
            <a:r>
              <a:rPr lang="en-US" dirty="0"/>
              <a:t>Click to edit Master subtitle style</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5" name="TextBox 24"/>
          <p:cNvSpPr txBox="1"/>
          <p:nvPr userDrawn="1"/>
        </p:nvSpPr>
        <p:spPr>
          <a:xfrm>
            <a:off x="9562641" y="101034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FFFFFF"/>
                </a:solidFill>
              </a:rPr>
              <a:t>Operating Unit</a:t>
            </a:r>
          </a:p>
        </p:txBody>
      </p:sp>
      <p:sp>
        <p:nvSpPr>
          <p:cNvPr id="10" name="TextBox 9"/>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225137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2" name="Slide Number Placeholder 1"/>
          <p:cNvSpPr>
            <a:spLocks noGrp="1"/>
          </p:cNvSpPr>
          <p:nvPr>
            <p:ph type="sldNum" sz="quarter" idx="11"/>
          </p:nvPr>
        </p:nvSpPr>
        <p:spPr/>
        <p:txBody>
          <a:bodyPr/>
          <a:lstStyle>
            <a:lvl1pPr>
              <a:defRPr>
                <a:solidFill>
                  <a:schemeClr val="bg1"/>
                </a:solidFill>
              </a:defRPr>
            </a:lvl1pPr>
          </a:lstStyle>
          <a:p>
            <a:r>
              <a:rPr lang="en-US">
                <a:solidFill>
                  <a:srgbClr val="FFFFFF"/>
                </a:solidFill>
              </a:rPr>
              <a:t>Author, </a:t>
            </a:r>
            <a:fld id="{D72BAC86-7CA1-47DD-8EAD-39EA91178256}" type="datetime1">
              <a:rPr lang="en-US" smtClean="0">
                <a:solidFill>
                  <a:srgbClr val="FFFFFF"/>
                </a:solidFill>
              </a:rPr>
              <a:pPr/>
              <a:t>1/3/2024</a:t>
            </a:fld>
            <a:r>
              <a:rPr lang="en-US">
                <a:solidFill>
                  <a:srgbClr val="FFFFFF"/>
                </a:solidFill>
              </a:rPr>
              <a:t>, Filename.ppt</a:t>
            </a:r>
            <a:r>
              <a:rPr lang="en-US" sz="800">
                <a:solidFill>
                  <a:srgbClr val="FFFFFF"/>
                </a:solidFill>
              </a:rPr>
              <a:t> </a:t>
            </a:r>
            <a:r>
              <a:rPr lang="en-US" sz="1000">
                <a:solidFill>
                  <a:srgbClr val="FFFFFF"/>
                </a:solidFill>
              </a:rPr>
              <a:t>| </a:t>
            </a:r>
            <a:fld id="{689318A1-174D-4DEE-8106-03A37B9BCF15}" type="slidenum">
              <a:rPr lang="en-US" sz="1000" smtClean="0">
                <a:solidFill>
                  <a:srgbClr val="FFFFFF"/>
                </a:solidFill>
              </a:rPr>
              <a:pPr/>
              <a:t>‹#›</a:t>
            </a:fld>
            <a:endParaRPr lang="en-US" sz="1000" dirty="0">
              <a:solidFill>
                <a:srgbClr val="FFFFFF"/>
              </a:solidFill>
            </a:endParaRPr>
          </a:p>
        </p:txBody>
      </p:sp>
      <p:sp>
        <p:nvSpPr>
          <p:cNvPr id="28" name="TextBox 27"/>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29" name="TextBox 28"/>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Tree>
    <p:extLst>
      <p:ext uri="{BB962C8B-B14F-4D97-AF65-F5344CB8AC3E}">
        <p14:creationId xmlns:p14="http://schemas.microsoft.com/office/powerpoint/2010/main" val="118338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tx2"/>
                </a:solidFill>
              </a:defRPr>
            </a:lvl1pPr>
          </a:lstStyle>
          <a:p>
            <a:r>
              <a:rPr lang="en-US" dirty="0"/>
              <a:t>Click to edit Master subtitle style</a:t>
            </a:r>
          </a:p>
        </p:txBody>
      </p:sp>
      <p:cxnSp>
        <p:nvCxnSpPr>
          <p:cNvPr id="4" name="Straight Connector 3"/>
          <p:cNvCxnSpPr/>
          <p:nvPr/>
        </p:nvCxnSpPr>
        <p:spPr>
          <a:xfrm>
            <a:off x="0" y="458114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8" name="TextBox 27"/>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
        <p:nvSpPr>
          <p:cNvPr id="10" name="TextBox 9"/>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Tree>
    <p:extLst>
      <p:ext uri="{BB962C8B-B14F-4D97-AF65-F5344CB8AC3E}">
        <p14:creationId xmlns:p14="http://schemas.microsoft.com/office/powerpoint/2010/main" val="134779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9470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9"/>
          </p:nvPr>
        </p:nvSpPr>
        <p:spPr>
          <a:xfrm>
            <a:off x="7392282"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2"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9" y="1283210"/>
            <a:ext cx="671885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9968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51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1049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9590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dirty="0"/>
              <a:t>Click to edit Master title style</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38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97007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3733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7840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1195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91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0" y="777240"/>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777240"/>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0" y="777240"/>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556263"/>
            <a:ext cx="1717040" cy="246221"/>
          </a:xfrm>
          <a:prstGeom prst="rect">
            <a:avLst/>
          </a:prstGeom>
          <a:noFill/>
        </p:spPr>
        <p:txBody>
          <a:bodyPr wrap="square" rtlCol="0">
            <a:spAutoFit/>
          </a:bodyPr>
          <a:lstStyle/>
          <a:p>
            <a:pPr fontAlgn="base">
              <a:spcBef>
                <a:spcPct val="0"/>
              </a:spcBef>
              <a:spcAft>
                <a:spcPct val="0"/>
              </a:spcAft>
            </a:pPr>
            <a:r>
              <a:rPr lang="en-US" sz="1000" dirty="0" err="1">
                <a:solidFill>
                  <a:srgbClr val="000000"/>
                </a:solidFill>
              </a:rPr>
              <a:t>Prev</a:t>
            </a:r>
            <a:r>
              <a:rPr lang="en-US" sz="1000" dirty="0">
                <a:solidFill>
                  <a:srgbClr val="000000"/>
                </a:solidFill>
              </a:rPr>
              <a:t> | </a:t>
            </a:r>
            <a:r>
              <a:rPr lang="en-US" sz="1000" dirty="0" err="1">
                <a:solidFill>
                  <a:srgbClr val="000000"/>
                </a:solidFill>
              </a:rPr>
              <a:t>Curr</a:t>
            </a:r>
            <a:r>
              <a:rPr lang="en-US" sz="1000" dirty="0">
                <a:solidFill>
                  <a:srgbClr val="000000"/>
                </a:solidFill>
              </a:rPr>
              <a:t>       YE</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50928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7" y="3931920"/>
            <a:ext cx="11314075"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279565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0" y="32004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2" name="Action Button: Forward or Next 11">
            <a:hlinkClick r:id="" action="ppaction://hlinkshowjump?jump=nextslide" highlightClick="1"/>
          </p:cNvPr>
          <p:cNvSpPr/>
          <p:nvPr userDrawn="1"/>
        </p:nvSpPr>
        <p:spPr>
          <a:xfrm>
            <a:off x="11326368" y="32004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3" name="Action Button: Home 12">
            <a:hlinkClick r:id="" action="ppaction://hlinkshowjump?jump=firstslide" highlightClick="1"/>
          </p:cNvPr>
          <p:cNvSpPr/>
          <p:nvPr userDrawn="1"/>
        </p:nvSpPr>
        <p:spPr>
          <a:xfrm>
            <a:off x="11021568" y="32004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0762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937760"/>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70735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462272"/>
          </a:xfrm>
          <a:prstGeom prst="rect">
            <a:avLst/>
          </a:prstGeom>
          <a:solidFill>
            <a:srgbClr val="97C5EB"/>
          </a:solidFill>
        </p:spPr>
        <p:txBody>
          <a:bodyPr/>
          <a:lstStyle/>
          <a:p>
            <a:endParaRPr lang="en-US" dirty="0"/>
          </a:p>
        </p:txBody>
      </p:sp>
      <p:sp>
        <p:nvSpPr>
          <p:cNvPr id="8"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8121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0139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57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7008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8884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76745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0332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24412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55583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6136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388352" y="1600200"/>
            <a:ext cx="4230624"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388352" y="4160520"/>
            <a:ext cx="4230624"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05271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705344" y="1600200"/>
            <a:ext cx="390144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705344" y="3867912"/>
            <a:ext cx="390144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76276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2901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9"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5786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71600"/>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3145536"/>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928616"/>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71600"/>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3145536"/>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928616"/>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71600"/>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3145536"/>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928616"/>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371600"/>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3145536"/>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928616"/>
            <a:ext cx="2401824" cy="11612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04174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124712"/>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807208"/>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489704"/>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124712"/>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807208"/>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489704"/>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124712"/>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807208"/>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489704"/>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124712"/>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2807208"/>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489704"/>
            <a:ext cx="2401824" cy="1161288"/>
          </a:xfrm>
          <a:prstGeom prst="rect">
            <a:avLst/>
          </a:prstGeom>
          <a:solidFill>
            <a:srgbClr val="97C5EB"/>
          </a:solidFill>
        </p:spPr>
        <p:txBody>
          <a:bodyPr/>
          <a:lstStyle/>
          <a:p>
            <a:endParaRPr lang="en-US" dirty="0"/>
          </a:p>
        </p:txBody>
      </p:sp>
      <p:sp>
        <p:nvSpPr>
          <p:cNvPr id="31"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1442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371600"/>
            <a:ext cx="2999232" cy="1609344"/>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3145536"/>
            <a:ext cx="2999232" cy="1609344"/>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928616"/>
            <a:ext cx="2999232" cy="1609344"/>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2490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179576"/>
            <a:ext cx="2999232" cy="155448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2825496"/>
            <a:ext cx="2999232" cy="1554480"/>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462272"/>
            <a:ext cx="2999232" cy="1554480"/>
          </a:xfrm>
          <a:prstGeom prst="rect">
            <a:avLst/>
          </a:prstGeom>
          <a:solidFill>
            <a:srgbClr val="97C5EB"/>
          </a:solidFill>
        </p:spPr>
        <p:txBody>
          <a:bodyPr/>
          <a:lstStyle/>
          <a:p>
            <a:endParaRPr lang="en-US" dirty="0"/>
          </a:p>
        </p:txBody>
      </p:sp>
      <p:sp>
        <p:nvSpPr>
          <p:cNvPr id="12"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6984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23444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23444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23444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008376"/>
            <a:ext cx="2755392" cy="1389888"/>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791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008376"/>
            <a:ext cx="2755392" cy="1389888"/>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791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008376"/>
            <a:ext cx="2755392" cy="1389888"/>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791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9"/>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77081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Content Placeholder 5"/>
          <p:cNvSpPr>
            <a:spLocks noGrp="1"/>
          </p:cNvSpPr>
          <p:nvPr>
            <p:ph sz="quarter" idx="20"/>
          </p:nvPr>
        </p:nvSpPr>
        <p:spPr>
          <a:xfrm>
            <a:off x="448921" y="1283210"/>
            <a:ext cx="7876155"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3728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060704"/>
            <a:ext cx="2755392" cy="1280160"/>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060704"/>
            <a:ext cx="2755392" cy="1280160"/>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060704"/>
            <a:ext cx="2755392" cy="1280160"/>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2834640"/>
            <a:ext cx="2755392" cy="1280160"/>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617720"/>
            <a:ext cx="2755392" cy="1280160"/>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2834640"/>
            <a:ext cx="2755392" cy="1280160"/>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617720"/>
            <a:ext cx="2755392" cy="1280160"/>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2834640"/>
            <a:ext cx="2755392" cy="1280160"/>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617720"/>
            <a:ext cx="2755392" cy="1280160"/>
          </a:xfrm>
          <a:prstGeom prst="rect">
            <a:avLst/>
          </a:prstGeom>
          <a:solidFill>
            <a:srgbClr val="97C5EB"/>
          </a:solidFill>
        </p:spPr>
        <p:txBody>
          <a:bodyPr/>
          <a:lstStyle/>
          <a:p>
            <a:endParaRPr lang="en-US" dirty="0"/>
          </a:p>
        </p:txBody>
      </p:sp>
      <p:sp>
        <p:nvSpPr>
          <p:cNvPr id="24"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34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3932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18"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473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12467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10"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0200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50269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1363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dirty="0"/>
              <a:t>Author, </a:t>
            </a:r>
            <a:fld id="{D72BAC86-7CA1-47DD-8EAD-39EA91178256}" type="datetime1">
              <a:rPr lang="en-US" smtClean="0"/>
              <a:pPr/>
              <a:t>1/3/2024</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4" name="Footer Placeholder 3"/>
          <p:cNvSpPr>
            <a:spLocks noGrp="1"/>
          </p:cNvSpPr>
          <p:nvPr>
            <p:ph type="ftr" sz="quarter" idx="15"/>
          </p:nvPr>
        </p:nvSpPr>
        <p:spPr/>
        <p:txBody>
          <a:bodyPr/>
          <a:lstStyle/>
          <a:p>
            <a:r>
              <a:rPr lang="en-US" dirty="0"/>
              <a:t>BOEING PROPRIETARY</a:t>
            </a:r>
          </a:p>
        </p:txBody>
      </p:sp>
      <p:sp>
        <p:nvSpPr>
          <p:cNvPr id="8" name="Content Placeholder 5"/>
          <p:cNvSpPr>
            <a:spLocks noGrp="1"/>
          </p:cNvSpPr>
          <p:nvPr>
            <p:ph sz="quarter" idx="16"/>
          </p:nvPr>
        </p:nvSpPr>
        <p:spPr>
          <a:xfrm>
            <a:off x="405489" y="1283209"/>
            <a:ext cx="11314074"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9838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6" name="Content Placeholder 2"/>
          <p:cNvSpPr>
            <a:spLocks noGrp="1"/>
          </p:cNvSpPr>
          <p:nvPr>
            <p:ph idx="1"/>
          </p:nvPr>
        </p:nvSpPr>
        <p:spPr>
          <a:xfrm>
            <a:off x="6096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7" name="Picture Placeholder 7"/>
          <p:cNvSpPr>
            <a:spLocks noGrp="1"/>
          </p:cNvSpPr>
          <p:nvPr>
            <p:ph type="pic" sz="quarter" idx="13"/>
          </p:nvPr>
        </p:nvSpPr>
        <p:spPr>
          <a:xfrm>
            <a:off x="621792" y="1292315"/>
            <a:ext cx="2755392" cy="276999"/>
          </a:xfrm>
          <a:solidFill>
            <a:srgbClr val="97C5EB"/>
          </a:solidFill>
        </p:spPr>
        <p:txBody>
          <a:bodyPr/>
          <a:lstStyle/>
          <a:p>
            <a:endParaRPr lang="en-US" dirty="0"/>
          </a:p>
        </p:txBody>
      </p:sp>
      <p:sp>
        <p:nvSpPr>
          <p:cNvPr id="28" name="Content Placeholder 2"/>
          <p:cNvSpPr>
            <a:spLocks noGrp="1"/>
          </p:cNvSpPr>
          <p:nvPr>
            <p:ph idx="18"/>
          </p:nvPr>
        </p:nvSpPr>
        <p:spPr>
          <a:xfrm>
            <a:off x="4718304"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5"/>
            <a:ext cx="2755392" cy="276999"/>
          </a:xfrm>
          <a:solidFill>
            <a:srgbClr val="97C5EB"/>
          </a:solidFill>
        </p:spPr>
        <p:txBody>
          <a:bodyPr/>
          <a:lstStyle/>
          <a:p>
            <a:endParaRPr lang="en-US" dirty="0"/>
          </a:p>
        </p:txBody>
      </p:sp>
      <p:sp>
        <p:nvSpPr>
          <p:cNvPr id="30" name="Content Placeholder 2"/>
          <p:cNvSpPr>
            <a:spLocks noGrp="1"/>
          </p:cNvSpPr>
          <p:nvPr>
            <p:ph idx="20"/>
          </p:nvPr>
        </p:nvSpPr>
        <p:spPr>
          <a:xfrm>
            <a:off x="88392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5"/>
            <a:ext cx="2755392" cy="276999"/>
          </a:xfrm>
          <a:solidFill>
            <a:srgbClr val="97C5EB"/>
          </a:solidFill>
        </p:spPr>
        <p:txBody>
          <a:bodyPr/>
          <a:lstStyle/>
          <a:p>
            <a:endParaRPr lang="en-US" dirty="0"/>
          </a:p>
        </p:txBody>
      </p:sp>
      <p:sp>
        <p:nvSpPr>
          <p:cNvPr id="38" name="Content Placeholder 2"/>
          <p:cNvSpPr>
            <a:spLocks noGrp="1"/>
          </p:cNvSpPr>
          <p:nvPr>
            <p:ph idx="22"/>
          </p:nvPr>
        </p:nvSpPr>
        <p:spPr>
          <a:xfrm>
            <a:off x="6096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9" name="Picture Placeholder 7"/>
          <p:cNvSpPr>
            <a:spLocks noGrp="1"/>
          </p:cNvSpPr>
          <p:nvPr>
            <p:ph type="pic" sz="quarter" idx="23"/>
          </p:nvPr>
        </p:nvSpPr>
        <p:spPr>
          <a:xfrm>
            <a:off x="621792" y="2945131"/>
            <a:ext cx="2755392" cy="276999"/>
          </a:xfrm>
          <a:solidFill>
            <a:srgbClr val="97C5EB"/>
          </a:solidFill>
        </p:spPr>
        <p:txBody>
          <a:bodyPr/>
          <a:lstStyle/>
          <a:p>
            <a:endParaRPr lang="en-US" dirty="0"/>
          </a:p>
        </p:txBody>
      </p:sp>
      <p:sp>
        <p:nvSpPr>
          <p:cNvPr id="40" name="Content Placeholder 2"/>
          <p:cNvSpPr>
            <a:spLocks noGrp="1"/>
          </p:cNvSpPr>
          <p:nvPr>
            <p:ph idx="30"/>
          </p:nvPr>
        </p:nvSpPr>
        <p:spPr>
          <a:xfrm>
            <a:off x="4730496"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1"/>
            <a:ext cx="2755392" cy="276999"/>
          </a:xfrm>
          <a:solidFill>
            <a:srgbClr val="97C5EB"/>
          </a:solidFill>
        </p:spPr>
        <p:txBody>
          <a:bodyPr/>
          <a:lstStyle/>
          <a:p>
            <a:endParaRPr lang="en-US" dirty="0"/>
          </a:p>
        </p:txBody>
      </p:sp>
      <p:sp>
        <p:nvSpPr>
          <p:cNvPr id="44" name="Content Placeholder 2"/>
          <p:cNvSpPr>
            <a:spLocks noGrp="1"/>
          </p:cNvSpPr>
          <p:nvPr>
            <p:ph idx="32"/>
          </p:nvPr>
        </p:nvSpPr>
        <p:spPr>
          <a:xfrm>
            <a:off x="4730496"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5" name="Content Placeholder 2"/>
          <p:cNvSpPr>
            <a:spLocks noGrp="1"/>
          </p:cNvSpPr>
          <p:nvPr>
            <p:ph idx="34"/>
          </p:nvPr>
        </p:nvSpPr>
        <p:spPr>
          <a:xfrm>
            <a:off x="88392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1"/>
            <a:ext cx="2755392" cy="276999"/>
          </a:xfrm>
          <a:solidFill>
            <a:srgbClr val="97C5EB"/>
          </a:solidFill>
        </p:spPr>
        <p:txBody>
          <a:bodyPr/>
          <a:lstStyle/>
          <a:p>
            <a:endParaRPr lang="en-US" dirty="0"/>
          </a:p>
        </p:txBody>
      </p:sp>
      <p:sp>
        <p:nvSpPr>
          <p:cNvPr id="55" name="Content Placeholder 2"/>
          <p:cNvSpPr>
            <a:spLocks noGrp="1"/>
          </p:cNvSpPr>
          <p:nvPr>
            <p:ph idx="36"/>
          </p:nvPr>
        </p:nvSpPr>
        <p:spPr>
          <a:xfrm>
            <a:off x="8839200"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48"/>
            <a:ext cx="2755392" cy="276999"/>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48"/>
            <a:ext cx="2755392" cy="276999"/>
          </a:xfrm>
          <a:solidFill>
            <a:srgbClr val="97C5EB"/>
          </a:solidFill>
        </p:spPr>
        <p:txBody>
          <a:bodyPr/>
          <a:lstStyle/>
          <a:p>
            <a:endParaRPr lang="en-US" dirty="0"/>
          </a:p>
        </p:txBody>
      </p:sp>
    </p:spTree>
    <p:extLst>
      <p:ext uri="{BB962C8B-B14F-4D97-AF65-F5344CB8AC3E}">
        <p14:creationId xmlns:p14="http://schemas.microsoft.com/office/powerpoint/2010/main" val="203831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1" name="Content Placeholder 2"/>
          <p:cNvSpPr>
            <a:spLocks noGrp="1"/>
          </p:cNvSpPr>
          <p:nvPr>
            <p:ph idx="1"/>
          </p:nvPr>
        </p:nvSpPr>
        <p:spPr>
          <a:xfrm>
            <a:off x="609600"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31450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8" y="4352544"/>
            <a:ext cx="10972800"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3"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63994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8"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77667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3394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48876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35518"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264253" name="Rectangle 61"/>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2023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66488"/>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3" name="TextBox 2"/>
          <p:cNvSpPr txBox="1"/>
          <p:nvPr userDrawn="1"/>
        </p:nvSpPr>
        <p:spPr>
          <a:xfrm>
            <a:off x="4495219" y="539499"/>
            <a:ext cx="6401931"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6" name="Footer Placeholder 5"/>
          <p:cNvSpPr>
            <a:spLocks noGrp="1"/>
          </p:cNvSpPr>
          <p:nvPr>
            <p:ph type="ftr" sz="quarter" idx="10"/>
          </p:nvPr>
        </p:nvSpPr>
        <p:spPr>
          <a:xfrm>
            <a:off x="3962400" y="6583680"/>
            <a:ext cx="3860800" cy="173736"/>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BOEING PROPRIETARY</a:t>
            </a:r>
          </a:p>
        </p:txBody>
      </p:sp>
      <p:sp>
        <p:nvSpPr>
          <p:cNvPr id="2" name="Slide Number Placeholder 1"/>
          <p:cNvSpPr>
            <a:spLocks noGrp="1"/>
          </p:cNvSpPr>
          <p:nvPr>
            <p:ph type="sldNum" sz="quarter" idx="11"/>
          </p:nvPr>
        </p:nvSpPr>
        <p:spPr>
          <a:xfrm>
            <a:off x="9260419" y="6532563"/>
            <a:ext cx="2377016" cy="246062"/>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Author, </a:t>
            </a:r>
            <a:fld id="{D72BAC86-7CA1-47DD-8EAD-39EA91178256}" type="datetime1">
              <a:rPr lang="en-US" smtClean="0">
                <a:solidFill>
                  <a:srgbClr val="FFFFFF"/>
                </a:solidFill>
              </a:rPr>
              <a:pPr fontAlgn="base">
                <a:spcBef>
                  <a:spcPct val="0"/>
                </a:spcBef>
                <a:spcAft>
                  <a:spcPct val="0"/>
                </a:spcAft>
              </a:pPr>
              <a:t>1/3/2024</a:t>
            </a:fld>
            <a:r>
              <a:rPr lang="en-US" dirty="0">
                <a:solidFill>
                  <a:srgbClr val="FFFFFF"/>
                </a:solidFill>
              </a:rPr>
              <a:t>, Filename.ppt </a:t>
            </a:r>
            <a:r>
              <a:rPr lang="en-US" sz="1000" dirty="0">
                <a:solidFill>
                  <a:srgbClr val="FFFFFF"/>
                </a:solidFill>
              </a:rPr>
              <a:t>| </a:t>
            </a:r>
            <a:fld id="{689318A1-174D-4DEE-8106-03A37B9BCF15}" type="slidenum">
              <a:rPr lang="en-US" sz="1000" smtClean="0">
                <a:solidFill>
                  <a:srgbClr val="FFFFFF"/>
                </a:solidFill>
              </a:rPr>
              <a:pPr fontAlgn="base">
                <a:spcBef>
                  <a:spcPct val="0"/>
                </a:spcBef>
                <a:spcAft>
                  <a:spcPct val="0"/>
                </a:spcAft>
              </a:pPr>
              <a:t>‹#›</a:t>
            </a:fld>
            <a:endParaRPr lang="en-US" sz="1000" dirty="0">
              <a:solidFill>
                <a:srgbClr val="FFFFFF"/>
              </a:solidFill>
            </a:endParaRPr>
          </a:p>
        </p:txBody>
      </p:sp>
    </p:spTree>
    <p:extLst>
      <p:ext uri="{BB962C8B-B14F-4D97-AF65-F5344CB8AC3E}">
        <p14:creationId xmlns:p14="http://schemas.microsoft.com/office/powerpoint/2010/main" val="206565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0248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9891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05854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126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401142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795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227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941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3320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0802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R</a:t>
            </a:r>
          </a:p>
        </p:txBody>
      </p:sp>
      <p:sp>
        <p:nvSpPr>
          <p:cNvPr id="10" name="TextBox 9"/>
          <p:cNvSpPr txBox="1"/>
          <p:nvPr userDrawn="1"/>
        </p:nvSpPr>
        <p:spPr>
          <a:xfrm>
            <a:off x="10017760" y="417364"/>
            <a:ext cx="1717040" cy="178960"/>
          </a:xfrm>
          <a:prstGeom prst="rect">
            <a:avLst/>
          </a:prstGeom>
          <a:noFill/>
        </p:spPr>
        <p:txBody>
          <a:bodyPr wrap="square" rtlCol="0">
            <a:spAutoFit/>
          </a:bodyPr>
          <a:lstStyle/>
          <a:p>
            <a:pPr fontAlgn="base">
              <a:spcBef>
                <a:spcPct val="0"/>
              </a:spcBef>
              <a:spcAft>
                <a:spcPct val="0"/>
              </a:spcAft>
            </a:pPr>
            <a:r>
              <a:rPr lang="en-US" sz="563"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5810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684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5223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0858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289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7076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49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7181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2322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40315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6615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9362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7270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5"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5"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8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5"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5"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8359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112476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40063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2"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7"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9"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667803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1" name="Text Placeholder 8"/>
          <p:cNvSpPr>
            <a:spLocks noGrp="1"/>
          </p:cNvSpPr>
          <p:nvPr>
            <p:ph type="body" sz="quarter" idx="36"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283904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0771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417366"/>
            <a:ext cx="1717040" cy="246221"/>
          </a:xfrm>
          <a:prstGeom prst="rect">
            <a:avLst/>
          </a:prstGeom>
          <a:noFill/>
        </p:spPr>
        <p:txBody>
          <a:bodyPr wrap="square" rtlCol="0">
            <a:spAutoFit/>
          </a:bodyPr>
          <a:lstStyle/>
          <a:p>
            <a:pPr fontAlgn="base">
              <a:spcBef>
                <a:spcPct val="0"/>
              </a:spcBef>
              <a:spcAft>
                <a:spcPct val="0"/>
              </a:spcAft>
            </a:pPr>
            <a:r>
              <a:rPr lang="en-US" sz="100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4"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731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Text Placeholder 8"/>
          <p:cNvSpPr>
            <a:spLocks noGrp="1"/>
          </p:cNvSpPr>
          <p:nvPr>
            <p:ph type="body" sz="quarter" idx="36"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0827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9568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25"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Content Placeholder 2"/>
          <p:cNvSpPr>
            <a:spLocks noGrp="1"/>
          </p:cNvSpPr>
          <p:nvPr>
            <p:ph idx="34"/>
          </p:nvPr>
        </p:nvSpPr>
        <p:spPr>
          <a:xfrm>
            <a:off x="88392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5138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0"/>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53667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8" name="Text Placeholder 8"/>
          <p:cNvSpPr>
            <a:spLocks noGrp="1"/>
          </p:cNvSpPr>
          <p:nvPr>
            <p:ph type="body" sz="quarter" idx="38" hasCustomPrompt="1"/>
          </p:nvPr>
        </p:nvSpPr>
        <p:spPr>
          <a:xfrm>
            <a:off x="460749" y="6280672"/>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300596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82111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370728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455517"/>
            <a:ext cx="10972800" cy="233141"/>
          </a:xfrm>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a:xfrm>
            <a:off x="633985" y="997037"/>
            <a:ext cx="10972800" cy="862159"/>
          </a:xfrm>
        </p:spPr>
        <p:txBody>
          <a:bodyPr/>
          <a:lstStyle>
            <a:lvl1pPr>
              <a:buNone/>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Box 5"/>
          <p:cNvSpPr txBox="1"/>
          <p:nvPr userDrawn="1"/>
        </p:nvSpPr>
        <p:spPr>
          <a:xfrm>
            <a:off x="11059924" y="6572970"/>
            <a:ext cx="288862" cy="163763"/>
          </a:xfrm>
          <a:prstGeom prst="rect">
            <a:avLst/>
          </a:prstGeom>
          <a:noFill/>
        </p:spPr>
        <p:txBody>
          <a:bodyPr wrap="none" rtlCol="0">
            <a:spAutoFit/>
          </a:bodyPr>
          <a:lstStyle/>
          <a:p>
            <a:pPr fontAlgn="base">
              <a:spcBef>
                <a:spcPct val="0"/>
              </a:spcBef>
              <a:spcAft>
                <a:spcPct val="0"/>
              </a:spcAft>
            </a:pPr>
            <a:r>
              <a:rPr lang="en-US" sz="464" dirty="0">
                <a:solidFill>
                  <a:srgbClr val="FFFFFF">
                    <a:lumMod val="50000"/>
                  </a:srgbClr>
                </a:solidFill>
              </a:rPr>
              <a:t>I </a:t>
            </a:r>
            <a:fld id="{D17B4C29-8B43-4249-95EA-7BBF52FC90F9}" type="slidenum">
              <a:rPr lang="en-US" sz="464">
                <a:solidFill>
                  <a:srgbClr val="FFFFFF">
                    <a:lumMod val="50000"/>
                  </a:srgbClr>
                </a:solidFill>
              </a:rPr>
              <a:pPr fontAlgn="base">
                <a:spcBef>
                  <a:spcPct val="0"/>
                </a:spcBef>
                <a:spcAft>
                  <a:spcPct val="0"/>
                </a:spcAft>
              </a:pPr>
              <a:t>‹#›</a:t>
            </a:fld>
            <a:endParaRPr lang="en-US" sz="464" dirty="0">
              <a:solidFill>
                <a:srgbClr val="FFFFFF">
                  <a:lumMod val="50000"/>
                </a:srgbClr>
              </a:solidFill>
            </a:endParaRPr>
          </a:p>
        </p:txBody>
      </p:sp>
      <p:sp>
        <p:nvSpPr>
          <p:cNvPr id="7" name="TextBox 6"/>
          <p:cNvSpPr txBox="1"/>
          <p:nvPr userDrawn="1"/>
        </p:nvSpPr>
        <p:spPr>
          <a:xfrm>
            <a:off x="4277896" y="6596398"/>
            <a:ext cx="3657600" cy="160493"/>
          </a:xfrm>
          <a:prstGeom prst="rect">
            <a:avLst/>
          </a:prstGeom>
          <a:noFill/>
        </p:spPr>
        <p:txBody>
          <a:bodyPr wrap="square" rtlCol="0">
            <a:spAutoFit/>
          </a:bodyPr>
          <a:lstStyle/>
          <a:p>
            <a:pPr algn="ctr" fontAlgn="base">
              <a:spcBef>
                <a:spcPct val="0"/>
              </a:spcBef>
              <a:spcAft>
                <a:spcPct val="0"/>
              </a:spcAft>
            </a:pPr>
            <a:r>
              <a:rPr lang="en-US" sz="443" b="1" dirty="0">
                <a:solidFill>
                  <a:srgbClr val="000000"/>
                </a:solidFill>
              </a:rPr>
              <a:t>BOEING PROPRIETARY</a:t>
            </a:r>
          </a:p>
        </p:txBody>
      </p:sp>
    </p:spTree>
    <p:extLst>
      <p:ext uri="{BB962C8B-B14F-4D97-AF65-F5344CB8AC3E}">
        <p14:creationId xmlns:p14="http://schemas.microsoft.com/office/powerpoint/2010/main" val="188959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7301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7038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282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245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2454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370736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460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0220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1852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1107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R</a:t>
            </a:r>
          </a:p>
        </p:txBody>
      </p:sp>
      <p:sp>
        <p:nvSpPr>
          <p:cNvPr id="10" name="TextBox 9"/>
          <p:cNvSpPr txBox="1"/>
          <p:nvPr userDrawn="1"/>
        </p:nvSpPr>
        <p:spPr>
          <a:xfrm>
            <a:off x="10017760" y="417369"/>
            <a:ext cx="1717040" cy="207749"/>
          </a:xfrm>
          <a:prstGeom prst="rect">
            <a:avLst/>
          </a:prstGeom>
          <a:noFill/>
        </p:spPr>
        <p:txBody>
          <a:bodyPr wrap="square" rtlCol="0">
            <a:spAutoFit/>
          </a:bodyPr>
          <a:lstStyle/>
          <a:p>
            <a:pPr fontAlgn="base">
              <a:spcBef>
                <a:spcPct val="0"/>
              </a:spcBef>
              <a:spcAft>
                <a:spcPct val="0"/>
              </a:spcAft>
            </a:pPr>
            <a:r>
              <a:rPr lang="en-US" sz="75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921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2" y="493660"/>
            <a:ext cx="243841"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70" y="493660"/>
            <a:ext cx="243841"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70" y="493660"/>
            <a:ext cx="243841"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2399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1"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9908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23703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1"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939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5886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75944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375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5273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676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0208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5306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4818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3"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3"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8714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Picture Placeholder 9"/>
          <p:cNvSpPr>
            <a:spLocks noGrp="1"/>
          </p:cNvSpPr>
          <p:nvPr>
            <p:ph type="pic" sz="quarter" idx="13"/>
          </p:nvPr>
        </p:nvSpPr>
        <p:spPr>
          <a:xfrm>
            <a:off x="458907"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7"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82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3"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3"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8326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63702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83735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2"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7"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9"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29269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0"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1" name="Text Placeholder 8"/>
          <p:cNvSpPr>
            <a:spLocks noGrp="1"/>
          </p:cNvSpPr>
          <p:nvPr>
            <p:ph type="body" sz="quarter" idx="36"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193062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2955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Text Placeholder 8"/>
          <p:cNvSpPr>
            <a:spLocks noGrp="1"/>
          </p:cNvSpPr>
          <p:nvPr>
            <p:ph type="body" sz="quarter" idx="36"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194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28502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25"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Content Placeholder 2"/>
          <p:cNvSpPr>
            <a:spLocks noGrp="1"/>
          </p:cNvSpPr>
          <p:nvPr>
            <p:ph idx="34"/>
          </p:nvPr>
        </p:nvSpPr>
        <p:spPr>
          <a:xfrm>
            <a:off x="88392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178551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3"/>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11439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1/3/2024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458907"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07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8" name="Text Placeholder 8"/>
          <p:cNvSpPr>
            <a:spLocks noGrp="1"/>
          </p:cNvSpPr>
          <p:nvPr>
            <p:ph type="body" sz="quarter" idx="38" hasCustomPrompt="1"/>
          </p:nvPr>
        </p:nvSpPr>
        <p:spPr>
          <a:xfrm>
            <a:off x="460749" y="6280671"/>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0730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81401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1/3/2024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279474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3_Title slide - proprietary">
    <p:spTree>
      <p:nvGrpSpPr>
        <p:cNvPr id="1" name=""/>
        <p:cNvGrpSpPr/>
        <p:nvPr/>
      </p:nvGrpSpPr>
      <p:grpSpPr>
        <a:xfrm>
          <a:off x="0" y="0"/>
          <a:ext cx="0" cy="0"/>
          <a:chOff x="0" y="0"/>
          <a:chExt cx="0" cy="0"/>
        </a:xfrm>
      </p:grpSpPr>
      <p:sp>
        <p:nvSpPr>
          <p:cNvPr id="37" name="Text Placeholder 5"/>
          <p:cNvSpPr>
            <a:spLocks noGrp="1"/>
          </p:cNvSpPr>
          <p:nvPr>
            <p:ph type="body" sz="quarter" idx="14" hasCustomPrompt="1"/>
          </p:nvPr>
        </p:nvSpPr>
        <p:spPr>
          <a:xfrm>
            <a:off x="613435" y="6093763"/>
            <a:ext cx="3241680" cy="208318"/>
          </a:xfrm>
        </p:spPr>
        <p:txBody>
          <a:bodyPr lIns="0"/>
          <a:lstStyle>
            <a:lvl1pPr marL="0" indent="0">
              <a:buNone/>
              <a:defRPr sz="1100">
                <a:solidFill>
                  <a:schemeClr val="tx1"/>
                </a:solidFill>
              </a:defRPr>
            </a:lvl1pPr>
          </a:lstStyle>
          <a:p>
            <a:r>
              <a:rPr lang="en-US" dirty="0"/>
              <a:t>Click to add date</a:t>
            </a:r>
          </a:p>
        </p:txBody>
      </p:sp>
      <p:sp>
        <p:nvSpPr>
          <p:cNvPr id="39" name="Rectangle 14"/>
          <p:cNvSpPr/>
          <p:nvPr userDrawn="1"/>
        </p:nvSpPr>
        <p:spPr>
          <a:xfrm>
            <a:off x="621782" y="6242603"/>
            <a:ext cx="11113613" cy="369332"/>
          </a:xfrm>
          <a:prstGeom prst="rect">
            <a:avLst/>
          </a:prstGeom>
        </p:spPr>
        <p:txBody>
          <a:bodyPr wrap="square" lIns="0" anchor="b">
            <a:spAutoFit/>
          </a:bodyPr>
          <a:lstStyle/>
          <a:p>
            <a:pPr eaLnBrk="0" hangingPunct="0">
              <a:spcAft>
                <a:spcPts val="200"/>
              </a:spcAft>
            </a:pPr>
            <a:r>
              <a:rPr lang="en-US" sz="600" dirty="0">
                <a:solidFill>
                  <a:prstClr val="white">
                    <a:lumMod val="65000"/>
                  </a:prstClr>
                </a:solidFill>
                <a:ea typeface="ＭＳ Ｐゴシック" pitchFamily="1" charset="-128"/>
              </a:rPr>
              <a:t> </a:t>
            </a:r>
            <a:br>
              <a:rPr lang="en-US" sz="600" dirty="0">
                <a:solidFill>
                  <a:prstClr val="white">
                    <a:lumMod val="65000"/>
                  </a:prstClr>
                </a:solidFill>
                <a:ea typeface="ＭＳ Ｐゴシック" pitchFamily="1" charset="-128"/>
              </a:rPr>
            </a:br>
            <a:r>
              <a:rPr lang="en-US" sz="600" b="1" dirty="0">
                <a:solidFill>
                  <a:prstClr val="black">
                    <a:lumMod val="65000"/>
                    <a:lumOff val="35000"/>
                  </a:prstClr>
                </a:solidFill>
                <a:ea typeface="ＭＳ Ｐゴシック" pitchFamily="1" charset="-128"/>
              </a:rPr>
              <a:t>Proprietary: </a:t>
            </a:r>
            <a:r>
              <a:rPr lang="en-US" sz="600" dirty="0">
                <a:solidFill>
                  <a:prstClr val="black">
                    <a:lumMod val="50000"/>
                    <a:lumOff val="50000"/>
                  </a:prstClr>
                </a:solidFill>
                <a:ea typeface="ＭＳ Ｐゴシック" pitchFamily="1" charset="-128"/>
              </a:rPr>
              <a:t>The information contained herein is proprietary to The Boeing Company and shall not be reproduced or disclosed in whole or in part except when such user possesses direct ,written authorization from The Boeing Company.  </a:t>
            </a:r>
            <a:br>
              <a:rPr lang="en-US" sz="600" dirty="0">
                <a:solidFill>
                  <a:prstClr val="black">
                    <a:lumMod val="50000"/>
                    <a:lumOff val="50000"/>
                  </a:prstClr>
                </a:solidFill>
                <a:ea typeface="ＭＳ Ｐゴシック" pitchFamily="1" charset="-128"/>
              </a:rPr>
            </a:br>
            <a:r>
              <a:rPr lang="en-US" sz="600" dirty="0">
                <a:solidFill>
                  <a:prstClr val="black">
                    <a:lumMod val="50000"/>
                    <a:lumOff val="50000"/>
                  </a:prstClr>
                </a:solidFill>
                <a:cs typeface="Arial" pitchFamily="34" charset="0"/>
              </a:rPr>
              <a:t>The statements contained herein are based on good faith assumptions are to be used for general information purposes only. These statements do not constitute an offer, promise, warranty or guarantee of performance. </a:t>
            </a:r>
          </a:p>
        </p:txBody>
      </p:sp>
      <p:sp>
        <p:nvSpPr>
          <p:cNvPr id="32" name="Picture Placeholder 28"/>
          <p:cNvSpPr>
            <a:spLocks noGrp="1"/>
          </p:cNvSpPr>
          <p:nvPr>
            <p:ph type="pic" sz="quarter" idx="12" hasCustomPrompt="1"/>
          </p:nvPr>
        </p:nvSpPr>
        <p:spPr>
          <a:xfrm>
            <a:off x="-2996" y="974796"/>
            <a:ext cx="12194997" cy="4025398"/>
          </a:xfrm>
          <a:solidFill>
            <a:schemeClr val="accent2">
              <a:lumMod val="60000"/>
              <a:lumOff val="40000"/>
            </a:schemeClr>
          </a:solidFill>
        </p:spPr>
        <p:txBody>
          <a:bodyPr anchor="ctr"/>
          <a:lstStyle>
            <a:lvl1pPr algn="ctr">
              <a:defRPr sz="1600" i="0" baseline="0">
                <a:solidFill>
                  <a:schemeClr val="bg1"/>
                </a:solidFill>
              </a:defRPr>
            </a:lvl1pPr>
          </a:lstStyle>
          <a:p>
            <a:r>
              <a:rPr lang="en-US" dirty="0"/>
              <a:t>CLICK TO ADD PICTURE</a:t>
            </a:r>
          </a:p>
        </p:txBody>
      </p:sp>
      <p:sp>
        <p:nvSpPr>
          <p:cNvPr id="24" name="TextBox 23"/>
          <p:cNvSpPr txBox="1"/>
          <p:nvPr userDrawn="1"/>
        </p:nvSpPr>
        <p:spPr>
          <a:xfrm>
            <a:off x="5044972" y="6606208"/>
            <a:ext cx="2102056" cy="123111"/>
          </a:xfrm>
          <a:prstGeom prst="rect">
            <a:avLst/>
          </a:prstGeom>
          <a:noFill/>
        </p:spPr>
        <p:txBody>
          <a:bodyPr wrap="square" lIns="0" tIns="0" rIns="0" bIns="0" rtlCol="0" anchor="ctr">
            <a:spAutoFit/>
          </a:bodyPr>
          <a:lstStyle/>
          <a:p>
            <a:pPr algn="ctr" defTabSz="746125"/>
            <a:r>
              <a:rPr lang="en-US" sz="800" dirty="0">
                <a:solidFill>
                  <a:prstClr val="black">
                    <a:lumMod val="75000"/>
                    <a:lumOff val="25000"/>
                  </a:prstClr>
                </a:solidFill>
              </a:rPr>
              <a:t>BOEING PROPRIETARY</a:t>
            </a:r>
          </a:p>
        </p:txBody>
      </p:sp>
      <p:sp>
        <p:nvSpPr>
          <p:cNvPr id="29" name="Rectangle 28"/>
          <p:cNvSpPr/>
          <p:nvPr userDrawn="1"/>
        </p:nvSpPr>
        <p:spPr>
          <a:xfrm>
            <a:off x="614681" y="6576126"/>
            <a:ext cx="4160520" cy="200055"/>
          </a:xfrm>
          <a:prstGeom prst="rect">
            <a:avLst/>
          </a:prstGeom>
        </p:spPr>
        <p:txBody>
          <a:bodyPr wrap="square" lIns="0" anchor="ctr">
            <a:spAutoFit/>
          </a:bodyPr>
          <a:lstStyle/>
          <a:p>
            <a:pPr defTabSz="820738" eaLnBrk="0" hangingPunct="0">
              <a:defRPr/>
            </a:pPr>
            <a:r>
              <a:rPr lang="en-US" sz="700" spc="-10" dirty="0">
                <a:solidFill>
                  <a:prstClr val="black">
                    <a:lumMod val="75000"/>
                    <a:lumOff val="25000"/>
                  </a:prstClr>
                </a:solidFill>
              </a:rPr>
              <a:t>Copyright © 2020 Boeing. All rights reserved.</a:t>
            </a:r>
          </a:p>
        </p:txBody>
      </p:sp>
      <p:sp>
        <p:nvSpPr>
          <p:cNvPr id="40" name="Title 22"/>
          <p:cNvSpPr>
            <a:spLocks noGrp="1"/>
          </p:cNvSpPr>
          <p:nvPr>
            <p:ph type="title" hasCustomPrompt="1"/>
          </p:nvPr>
        </p:nvSpPr>
        <p:spPr>
          <a:xfrm>
            <a:off x="613435" y="5062195"/>
            <a:ext cx="10916997" cy="701694"/>
          </a:xfrm>
        </p:spPr>
        <p:txBody>
          <a:bodyPr anchor="b" anchorCtr="0"/>
          <a:lstStyle>
            <a:lvl1pPr algn="l" rtl="0" eaLnBrk="1" fontAlgn="base" hangingPunct="1">
              <a:lnSpc>
                <a:spcPts val="2800"/>
              </a:lnSpc>
              <a:spcBef>
                <a:spcPct val="0"/>
              </a:spcBef>
              <a:spcAft>
                <a:spcPct val="0"/>
              </a:spcAft>
              <a:defRPr lang="en-US" sz="2800" b="0" kern="1200" spc="0" baseline="0" dirty="0">
                <a:gradFill flip="none" rotWithShape="1">
                  <a:gsLst>
                    <a:gs pos="100000">
                      <a:schemeClr val="accent1">
                        <a:lumMod val="75000"/>
                      </a:schemeClr>
                    </a:gs>
                    <a:gs pos="0">
                      <a:schemeClr val="accent1"/>
                    </a:gs>
                  </a:gsLst>
                  <a:lin ang="2700000" scaled="1"/>
                  <a:tileRect/>
                </a:gradFill>
                <a:latin typeface="+mn-lt"/>
                <a:ea typeface="+mn-ea"/>
                <a:cs typeface="Arial" pitchFamily="34" charset="0"/>
              </a:defRPr>
            </a:lvl1pPr>
          </a:lstStyle>
          <a:p>
            <a:pPr marL="0" lvl="0" indent="0" defTabSz="914400" latinLnBrk="0">
              <a:lnSpc>
                <a:spcPct val="90000"/>
              </a:lnSpc>
              <a:spcBef>
                <a:spcPts val="0"/>
              </a:spcBef>
              <a:buFont typeface="Arial" pitchFamily="34" charset="0"/>
              <a:buNone/>
            </a:pPr>
            <a:r>
              <a:rPr lang="en-US" dirty="0"/>
              <a:t>Title</a:t>
            </a:r>
          </a:p>
        </p:txBody>
      </p:sp>
      <p:sp>
        <p:nvSpPr>
          <p:cNvPr id="7" name="Text Placeholder 6"/>
          <p:cNvSpPr>
            <a:spLocks noGrp="1"/>
          </p:cNvSpPr>
          <p:nvPr>
            <p:ph type="body" sz="quarter" idx="15" hasCustomPrompt="1"/>
          </p:nvPr>
        </p:nvSpPr>
        <p:spPr>
          <a:xfrm>
            <a:off x="613435" y="5764213"/>
            <a:ext cx="11121365" cy="538162"/>
          </a:xfrm>
        </p:spPr>
        <p:txBody>
          <a:bodyPr lIns="0" rIns="0"/>
          <a:lstStyle>
            <a:lvl1pPr marL="0" indent="0">
              <a:spcBef>
                <a:spcPts val="0"/>
              </a:spcBef>
              <a:buNone/>
              <a:defRPr>
                <a:solidFill>
                  <a:schemeClr val="tx1"/>
                </a:solidFill>
              </a:defRPr>
            </a:lvl1pPr>
          </a:lstStyle>
          <a:p>
            <a:pPr lvl="0"/>
            <a:r>
              <a:rPr lang="en-US" dirty="0"/>
              <a:t>Presenter name | Presenter title</a:t>
            </a:r>
          </a:p>
        </p:txBody>
      </p:sp>
      <p:pic>
        <p:nvPicPr>
          <p:cNvPr id="42" name="Picture 4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357" y="353836"/>
            <a:ext cx="2496939" cy="436964"/>
          </a:xfrm>
          <a:prstGeom prst="rect">
            <a:avLst/>
          </a:prstGeom>
        </p:spPr>
      </p:pic>
    </p:spTree>
    <p:extLst>
      <p:ext uri="{BB962C8B-B14F-4D97-AF65-F5344CB8AC3E}">
        <p14:creationId xmlns:p14="http://schemas.microsoft.com/office/powerpoint/2010/main" val="343767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1"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vert="horz" wrap="square" lIns="0" tIns="0" rIns="0" bIns="0" rtlCol="0" anchor="b" anchorCtr="0">
            <a:noAutofit/>
          </a:bodyPr>
          <a:lstStyle>
            <a:lvl1pPr>
              <a:defRPr lang="en-US" dirty="0"/>
            </a:lvl1pPr>
          </a:lstStyle>
          <a:p>
            <a:pPr lvl="0"/>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923688"/>
            <a:ext cx="11082528" cy="276999"/>
          </a:xfrm>
          <a:prstGeom prst="rect">
            <a:avLst/>
          </a:prstGeom>
        </p:spPr>
        <p:txBody>
          <a:bodyPr vert="horz" wrap="square" lIns="0" tIns="0" rIns="0" bIns="0" rtlCol="0">
            <a:spAutoFit/>
          </a:bodyPr>
          <a:lstStyle>
            <a:lvl1pPr>
              <a:defRPr lang="en-US" sz="1800" b="0" dirty="0"/>
            </a:lvl1pPr>
          </a:lstStyle>
          <a:p>
            <a:pPr lvl="0"/>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321619"/>
            <a:ext cx="7277861"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58107675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3B562A0-3D6C-45D0-9E85-8A28A804D0F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5" name="think-cell Slide" r:id="rId8" imgW="592" imgH="591" progId="TCLayout.ActiveDocument.1">
                  <p:embed/>
                </p:oleObj>
              </mc:Choice>
              <mc:Fallback>
                <p:oleObj name="think-cell Slide" r:id="rId8" imgW="592" imgH="591" progId="TCLayout.ActiveDocument.1">
                  <p:embed/>
                  <p:pic>
                    <p:nvPicPr>
                      <p:cNvPr id="7" name="Object 6" hidden="1">
                        <a:extLst>
                          <a:ext uri="{FF2B5EF4-FFF2-40B4-BE49-F238E27FC236}">
                            <a16:creationId xmlns:a16="http://schemas.microsoft.com/office/drawing/2014/main" id="{33B562A0-3D6C-45D0-9E85-8A28A804D0F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20609C13-D127-4675-B66E-CEE3BA994961}"/>
              </a:ext>
            </a:extLst>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bwMode="ltGray">
          <a:xfrm>
            <a:off x="0" y="0"/>
            <a:ext cx="12192000" cy="6858000"/>
          </a:xfrm>
          <a:prstGeom prst="rect">
            <a:avLst/>
          </a:prstGeom>
        </p:spPr>
      </p:pic>
      <p:pic>
        <p:nvPicPr>
          <p:cNvPr id="14" name="Picture 13">
            <a:extLst>
              <a:ext uri="{FF2B5EF4-FFF2-40B4-BE49-F238E27FC236}">
                <a16:creationId xmlns:a16="http://schemas.microsoft.com/office/drawing/2014/main" id="{D7595C8C-5755-46C8-9119-B1A7AB58E147}"/>
              </a:ext>
            </a:extLst>
          </p:cNvPr>
          <p:cNvPicPr>
            <a:picLocks noChangeAspect="1"/>
          </p:cNvPicPr>
          <p:nvPr userDrawn="1"/>
        </p:nvPicPr>
        <p:blipFill rotWithShape="1">
          <a:blip r:embed="rId11"/>
          <a:srcRect r="19348" b="17219"/>
          <a:stretch/>
        </p:blipFill>
        <p:spPr bwMode="ltGray">
          <a:xfrm>
            <a:off x="2579770" y="1603297"/>
            <a:ext cx="9612230" cy="5289029"/>
          </a:xfrm>
          <a:prstGeom prst="rect">
            <a:avLst/>
          </a:prstGeom>
        </p:spPr>
      </p:pic>
      <p:pic>
        <p:nvPicPr>
          <p:cNvPr id="10" name="Picture 47" descr="Boeing_white_standard">
            <a:extLst>
              <a:ext uri="{FF2B5EF4-FFF2-40B4-BE49-F238E27FC236}">
                <a16:creationId xmlns:a16="http://schemas.microsoft.com/office/drawing/2014/main" id="{2FB7B172-2663-4CDC-BB20-678399F49EE5}"/>
              </a:ext>
            </a:extLst>
          </p:cNvPr>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ltGray">
          <a:xfrm>
            <a:off x="551941" y="395226"/>
            <a:ext cx="1855788" cy="447675"/>
          </a:xfrm>
          <a:prstGeom prst="rect">
            <a:avLst/>
          </a:prstGeom>
          <a:noFill/>
        </p:spPr>
      </p:pic>
      <p:sp>
        <p:nvSpPr>
          <p:cNvPr id="12" name="Footer Placeholder 4">
            <a:extLst>
              <a:ext uri="{FF2B5EF4-FFF2-40B4-BE49-F238E27FC236}">
                <a16:creationId xmlns:a16="http://schemas.microsoft.com/office/drawing/2014/main" id="{24FEF3CD-35EC-43B0-96A6-37E583642CE0}"/>
              </a:ext>
            </a:extLst>
          </p:cNvPr>
          <p:cNvSpPr txBox="1">
            <a:spLocks/>
          </p:cNvSpPr>
          <p:nvPr userDrawn="1"/>
        </p:nvSpPr>
        <p:spPr bwMode="ltGray">
          <a:xfrm>
            <a:off x="551941" y="6645055"/>
            <a:ext cx="1197444" cy="123111"/>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
        <p:nvSpPr>
          <p:cNvPr id="2" name="Rectangle 1" hidden="1">
            <a:extLst>
              <a:ext uri="{FF2B5EF4-FFF2-40B4-BE49-F238E27FC236}">
                <a16:creationId xmlns:a16="http://schemas.microsoft.com/office/drawing/2014/main" id="{CC42428D-965F-410A-AAB0-2F4E028AF07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Documenttype">
            <a:extLst>
              <a:ext uri="{FF2B5EF4-FFF2-40B4-BE49-F238E27FC236}">
                <a16:creationId xmlns:a16="http://schemas.microsoft.com/office/drawing/2014/main" id="{0CADA7EB-5C2E-4AD4-A32E-534A28817C8A}"/>
              </a:ext>
            </a:extLst>
          </p:cNvPr>
          <p:cNvSpPr>
            <a:spLocks noGrp="1"/>
          </p:cNvSpPr>
          <p:nvPr>
            <p:ph type="body" sz="quarter" idx="13" hasCustomPrompt="1"/>
            <p:custDataLst>
              <p:tags r:id="rId4"/>
            </p:custDataLst>
          </p:nvPr>
        </p:nvSpPr>
        <p:spPr bwMode="auto">
          <a:xfrm>
            <a:off x="550800" y="3946737"/>
            <a:ext cx="7512559" cy="215444"/>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1400" dirty="0">
                <a:solidFill>
                  <a:schemeClr val="bg1"/>
                </a:solidFill>
              </a:defRPr>
            </a:lvl1pPr>
          </a:lstStyle>
          <a:p>
            <a:pPr lvl="0"/>
            <a:r>
              <a:rPr lang="en-US" dirty="0"/>
              <a:t>Edit date or title/role</a:t>
            </a:r>
          </a:p>
        </p:txBody>
      </p:sp>
      <p:sp>
        <p:nvSpPr>
          <p:cNvPr id="18" name="Subtitle">
            <a:extLst>
              <a:ext uri="{FF2B5EF4-FFF2-40B4-BE49-F238E27FC236}">
                <a16:creationId xmlns:a16="http://schemas.microsoft.com/office/drawing/2014/main" id="{C85A1636-E33D-4640-A4BA-89E2008C1ED4}"/>
              </a:ext>
            </a:extLst>
          </p:cNvPr>
          <p:cNvSpPr>
            <a:spLocks noGrp="1"/>
          </p:cNvSpPr>
          <p:nvPr>
            <p:ph type="subTitle" idx="1"/>
            <p:custDataLst>
              <p:tags r:id="rId5"/>
            </p:custDataLst>
          </p:nvPr>
        </p:nvSpPr>
        <p:spPr bwMode="auto">
          <a:xfrm>
            <a:off x="551941" y="3529128"/>
            <a:ext cx="8999329" cy="30777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2000" dirty="0">
                <a:solidFill>
                  <a:schemeClr val="bg1"/>
                </a:solidFill>
              </a:defRPr>
            </a:lvl1pPr>
          </a:lstStyle>
          <a:p>
            <a:pPr lvl="0"/>
            <a:r>
              <a:rPr lang="en-US"/>
              <a:t>Click to edit Master subtitle style</a:t>
            </a:r>
            <a:endParaRPr lang="en-US" dirty="0"/>
          </a:p>
        </p:txBody>
      </p:sp>
      <p:sp>
        <p:nvSpPr>
          <p:cNvPr id="20" name="Title">
            <a:extLst>
              <a:ext uri="{FF2B5EF4-FFF2-40B4-BE49-F238E27FC236}">
                <a16:creationId xmlns:a16="http://schemas.microsoft.com/office/drawing/2014/main" id="{AA4E4E19-7239-46DA-AE24-CE9556C9BE7D}"/>
              </a:ext>
            </a:extLst>
          </p:cNvPr>
          <p:cNvSpPr>
            <a:spLocks noGrp="1"/>
          </p:cNvSpPr>
          <p:nvPr>
            <p:ph type="title" hasCustomPrompt="1"/>
            <p:custDataLst>
              <p:tags r:id="rId6"/>
            </p:custDataLst>
          </p:nvPr>
        </p:nvSpPr>
        <p:spPr bwMode="auto">
          <a:xfrm>
            <a:off x="551941" y="2053865"/>
            <a:ext cx="8999329" cy="135421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lvl1pPr>
              <a:defRPr lang="en-US" sz="4400" dirty="0">
                <a:solidFill>
                  <a:schemeClr val="bg1"/>
                </a:solidFill>
              </a:defRPr>
            </a:lvl1pPr>
          </a:lstStyle>
          <a:p>
            <a:pPr lvl="0"/>
            <a:r>
              <a:rPr lang="en-US" dirty="0"/>
              <a:t>Click to edit </a:t>
            </a:r>
            <a:br>
              <a:rPr lang="en-US" dirty="0"/>
            </a:br>
            <a:r>
              <a:rPr lang="en-US" dirty="0"/>
              <a:t>Master title style</a:t>
            </a:r>
          </a:p>
        </p:txBody>
      </p:sp>
      <p:sp>
        <p:nvSpPr>
          <p:cNvPr id="17" name="Rectangle 16">
            <a:extLst>
              <a:ext uri="{FF2B5EF4-FFF2-40B4-BE49-F238E27FC236}">
                <a16:creationId xmlns:a16="http://schemas.microsoft.com/office/drawing/2014/main" id="{77C30BA1-9948-4963-BD4A-37877B297D33}"/>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2"/>
                </a:solidFill>
              </a:rPr>
              <a:t>Copyright © 2021 Boeing. All rights reserved.</a:t>
            </a:r>
          </a:p>
        </p:txBody>
      </p:sp>
    </p:spTree>
    <p:extLst>
      <p:ext uri="{BB962C8B-B14F-4D97-AF65-F5344CB8AC3E}">
        <p14:creationId xmlns:p14="http://schemas.microsoft.com/office/powerpoint/2010/main" val="330789249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BA84E71-6FE7-4585-B82E-BE5603311945}"/>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9" name="think-cell Slide" r:id="rId9" imgW="592" imgH="591" progId="TCLayout.ActiveDocument.1">
                  <p:embed/>
                </p:oleObj>
              </mc:Choice>
              <mc:Fallback>
                <p:oleObj name="think-cell Slide" r:id="rId9" imgW="592" imgH="591" progId="TCLayout.ActiveDocument.1">
                  <p:embed/>
                  <p:pic>
                    <p:nvPicPr>
                      <p:cNvPr id="10" name="Object 9" hidden="1">
                        <a:extLst>
                          <a:ext uri="{FF2B5EF4-FFF2-40B4-BE49-F238E27FC236}">
                            <a16:creationId xmlns:a16="http://schemas.microsoft.com/office/drawing/2014/main" id="{9BA84E71-6FE7-4585-B82E-BE5603311945}"/>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D62A08AB-557D-4245-84FA-9DB6B6C6845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A2582D75-79F8-4634-92EF-A9F0840C018B}"/>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8" name="Slide Number">
            <a:extLst>
              <a:ext uri="{FF2B5EF4-FFF2-40B4-BE49-F238E27FC236}">
                <a16:creationId xmlns:a16="http://schemas.microsoft.com/office/drawing/2014/main" id="{673624FA-EF3A-40FA-B4F1-199C883B2719}"/>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3059589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4F5195-E8F7-4A2F-B02E-643BB3D8838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3" name="think-cell Slide" r:id="rId9" imgW="592" imgH="591" progId="TCLayout.ActiveDocument.1">
                  <p:embed/>
                </p:oleObj>
              </mc:Choice>
              <mc:Fallback>
                <p:oleObj name="think-cell Slide" r:id="rId9" imgW="592" imgH="591" progId="TCLayout.ActiveDocument.1">
                  <p:embed/>
                  <p:pic>
                    <p:nvPicPr>
                      <p:cNvPr id="4" name="Object 3" hidden="1">
                        <a:extLst>
                          <a:ext uri="{FF2B5EF4-FFF2-40B4-BE49-F238E27FC236}">
                            <a16:creationId xmlns:a16="http://schemas.microsoft.com/office/drawing/2014/main" id="{3C4F5195-E8F7-4A2F-B02E-643BB3D88381}"/>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5EFC92-5E3D-4BDC-A378-85D30212A9E2}"/>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4983596-431B-4F12-AA07-76914CD3DEE7}"/>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4F102FCA-3E4C-42D4-9EEF-A2FA0D85DF8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4435048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B6D76-6B4B-4ED5-B8F1-5D1D098312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7"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305B6D76-6B4B-4ED5-B8F1-5D1D09831257}"/>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CF374B-2477-45CD-A00B-B8676A45ACD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100000"/>
              </a:lnSpc>
              <a:defRPr sz="4400"/>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FA764DC8-CEA6-42F3-8E66-7C768AAD275E}"/>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88489467-9E92-4B35-9EF9-A2C34DFCBC94}"/>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54188976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C6EE29E-F64A-419F-BFB0-EEDEB71953F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1" name="think-cell Slide" r:id="rId10" imgW="592" imgH="591" progId="TCLayout.ActiveDocument.1">
                  <p:embed/>
                </p:oleObj>
              </mc:Choice>
              <mc:Fallback>
                <p:oleObj name="think-cell Slide" r:id="rId10" imgW="592" imgH="591" progId="TCLayout.ActiveDocument.1">
                  <p:embed/>
                  <p:pic>
                    <p:nvPicPr>
                      <p:cNvPr id="3" name="Object 2" hidden="1">
                        <a:extLst>
                          <a:ext uri="{FF2B5EF4-FFF2-40B4-BE49-F238E27FC236}">
                            <a16:creationId xmlns:a16="http://schemas.microsoft.com/office/drawing/2014/main" id="{EC6EE29E-F64A-419F-BFB0-EEDEB71953F6}"/>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9526043-F22A-4ED3-B0A1-DD7C4F83AF9B}"/>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556D1499-3230-4098-85B2-D4CC7CA621F1}"/>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F3682719-4182-4739-8401-4658F3A341EE}"/>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107996705"/>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06.xml"/><Relationship Id="rId18" Type="http://schemas.openxmlformats.org/officeDocument/2006/relationships/slideLayout" Target="../slideLayouts/slideLayout111.xml"/><Relationship Id="rId26" Type="http://schemas.openxmlformats.org/officeDocument/2006/relationships/tags" Target="../tags/tag3.xml"/><Relationship Id="rId39" Type="http://schemas.openxmlformats.org/officeDocument/2006/relationships/tags" Target="../tags/tag16.xml"/><Relationship Id="rId21" Type="http://schemas.openxmlformats.org/officeDocument/2006/relationships/slideLayout" Target="../slideLayouts/slideLayout114.xml"/><Relationship Id="rId34" Type="http://schemas.openxmlformats.org/officeDocument/2006/relationships/tags" Target="../tags/tag11.xml"/><Relationship Id="rId42" Type="http://schemas.openxmlformats.org/officeDocument/2006/relationships/tags" Target="../tags/tag19.xml"/><Relationship Id="rId7" Type="http://schemas.openxmlformats.org/officeDocument/2006/relationships/slideLayout" Target="../slideLayouts/slideLayout100.xml"/><Relationship Id="rId2" Type="http://schemas.openxmlformats.org/officeDocument/2006/relationships/slideLayout" Target="../slideLayouts/slideLayout95.xml"/><Relationship Id="rId16" Type="http://schemas.openxmlformats.org/officeDocument/2006/relationships/slideLayout" Target="../slideLayouts/slideLayout109.xml"/><Relationship Id="rId29" Type="http://schemas.openxmlformats.org/officeDocument/2006/relationships/tags" Target="../tags/tag6.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24" Type="http://schemas.openxmlformats.org/officeDocument/2006/relationships/tags" Target="../tags/tag1.xml"/><Relationship Id="rId32" Type="http://schemas.openxmlformats.org/officeDocument/2006/relationships/tags" Target="../tags/tag9.xml"/><Relationship Id="rId37" Type="http://schemas.openxmlformats.org/officeDocument/2006/relationships/tags" Target="../tags/tag14.xml"/><Relationship Id="rId40" Type="http://schemas.openxmlformats.org/officeDocument/2006/relationships/tags" Target="../tags/tag17.xml"/><Relationship Id="rId45" Type="http://schemas.openxmlformats.org/officeDocument/2006/relationships/image" Target="../media/image3.emf"/><Relationship Id="rId5" Type="http://schemas.openxmlformats.org/officeDocument/2006/relationships/slideLayout" Target="../slideLayouts/slideLayout98.xml"/><Relationship Id="rId15" Type="http://schemas.openxmlformats.org/officeDocument/2006/relationships/slideLayout" Target="../slideLayouts/slideLayout108.xml"/><Relationship Id="rId23" Type="http://schemas.openxmlformats.org/officeDocument/2006/relationships/vmlDrawing" Target="../drawings/vmlDrawing1.vml"/><Relationship Id="rId28" Type="http://schemas.openxmlformats.org/officeDocument/2006/relationships/tags" Target="../tags/tag5.xml"/><Relationship Id="rId36" Type="http://schemas.openxmlformats.org/officeDocument/2006/relationships/tags" Target="../tags/tag13.xml"/><Relationship Id="rId10" Type="http://schemas.openxmlformats.org/officeDocument/2006/relationships/slideLayout" Target="../slideLayouts/slideLayout103.xml"/><Relationship Id="rId19" Type="http://schemas.openxmlformats.org/officeDocument/2006/relationships/slideLayout" Target="../slideLayouts/slideLayout112.xml"/><Relationship Id="rId31" Type="http://schemas.openxmlformats.org/officeDocument/2006/relationships/tags" Target="../tags/tag8.xml"/><Relationship Id="rId44" Type="http://schemas.openxmlformats.org/officeDocument/2006/relationships/oleObject" Target="../embeddings/oleObject1.bin"/><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 Id="rId22" Type="http://schemas.openxmlformats.org/officeDocument/2006/relationships/theme" Target="../theme/theme2.xml"/><Relationship Id="rId27" Type="http://schemas.openxmlformats.org/officeDocument/2006/relationships/tags" Target="../tags/tag4.xml"/><Relationship Id="rId30" Type="http://schemas.openxmlformats.org/officeDocument/2006/relationships/tags" Target="../tags/tag7.xml"/><Relationship Id="rId35" Type="http://schemas.openxmlformats.org/officeDocument/2006/relationships/tags" Target="../tags/tag12.xml"/><Relationship Id="rId43" Type="http://schemas.openxmlformats.org/officeDocument/2006/relationships/tags" Target="../tags/tag20.xml"/><Relationship Id="rId8" Type="http://schemas.openxmlformats.org/officeDocument/2006/relationships/slideLayout" Target="../slideLayouts/slideLayout101.xml"/><Relationship Id="rId3" Type="http://schemas.openxmlformats.org/officeDocument/2006/relationships/slideLayout" Target="../slideLayouts/slideLayout96.xml"/><Relationship Id="rId12" Type="http://schemas.openxmlformats.org/officeDocument/2006/relationships/slideLayout" Target="../slideLayouts/slideLayout105.xml"/><Relationship Id="rId17" Type="http://schemas.openxmlformats.org/officeDocument/2006/relationships/slideLayout" Target="../slideLayouts/slideLayout110.xml"/><Relationship Id="rId25" Type="http://schemas.openxmlformats.org/officeDocument/2006/relationships/tags" Target="../tags/tag2.xml"/><Relationship Id="rId33" Type="http://schemas.openxmlformats.org/officeDocument/2006/relationships/tags" Target="../tags/tag10.xml"/><Relationship Id="rId38" Type="http://schemas.openxmlformats.org/officeDocument/2006/relationships/tags" Target="../tags/tag15.xml"/><Relationship Id="rId46" Type="http://schemas.openxmlformats.org/officeDocument/2006/relationships/image" Target="../media/image4.png"/><Relationship Id="rId20" Type="http://schemas.openxmlformats.org/officeDocument/2006/relationships/slideLayout" Target="../slideLayouts/slideLayout113.xml"/><Relationship Id="rId41" Type="http://schemas.openxmlformats.org/officeDocument/2006/relationships/tags" Target="../tags/tag1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27.xml"/><Relationship Id="rId18" Type="http://schemas.openxmlformats.org/officeDocument/2006/relationships/slideLayout" Target="../slideLayouts/slideLayout132.xml"/><Relationship Id="rId26" Type="http://schemas.openxmlformats.org/officeDocument/2006/relationships/slideLayout" Target="../slideLayouts/slideLayout140.xml"/><Relationship Id="rId39" Type="http://schemas.openxmlformats.org/officeDocument/2006/relationships/slideLayout" Target="../slideLayouts/slideLayout153.xml"/><Relationship Id="rId21" Type="http://schemas.openxmlformats.org/officeDocument/2006/relationships/slideLayout" Target="../slideLayouts/slideLayout135.xml"/><Relationship Id="rId34" Type="http://schemas.openxmlformats.org/officeDocument/2006/relationships/slideLayout" Target="../slideLayouts/slideLayout148.xml"/><Relationship Id="rId42" Type="http://schemas.openxmlformats.org/officeDocument/2006/relationships/slideLayout" Target="../slideLayouts/slideLayout156.xml"/><Relationship Id="rId7" Type="http://schemas.openxmlformats.org/officeDocument/2006/relationships/slideLayout" Target="../slideLayouts/slideLayout121.xml"/><Relationship Id="rId2" Type="http://schemas.openxmlformats.org/officeDocument/2006/relationships/slideLayout" Target="../slideLayouts/slideLayout116.xml"/><Relationship Id="rId16" Type="http://schemas.openxmlformats.org/officeDocument/2006/relationships/slideLayout" Target="../slideLayouts/slideLayout130.xml"/><Relationship Id="rId20" Type="http://schemas.openxmlformats.org/officeDocument/2006/relationships/slideLayout" Target="../slideLayouts/slideLayout134.xml"/><Relationship Id="rId29" Type="http://schemas.openxmlformats.org/officeDocument/2006/relationships/slideLayout" Target="../slideLayouts/slideLayout143.xml"/><Relationship Id="rId41" Type="http://schemas.openxmlformats.org/officeDocument/2006/relationships/slideLayout" Target="../slideLayouts/slideLayout155.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24" Type="http://schemas.openxmlformats.org/officeDocument/2006/relationships/slideLayout" Target="../slideLayouts/slideLayout138.xml"/><Relationship Id="rId32" Type="http://schemas.openxmlformats.org/officeDocument/2006/relationships/slideLayout" Target="../slideLayouts/slideLayout146.xml"/><Relationship Id="rId37" Type="http://schemas.openxmlformats.org/officeDocument/2006/relationships/slideLayout" Target="../slideLayouts/slideLayout151.xml"/><Relationship Id="rId40" Type="http://schemas.openxmlformats.org/officeDocument/2006/relationships/slideLayout" Target="../slideLayouts/slideLayout154.xml"/><Relationship Id="rId5" Type="http://schemas.openxmlformats.org/officeDocument/2006/relationships/slideLayout" Target="../slideLayouts/slideLayout119.xml"/><Relationship Id="rId15" Type="http://schemas.openxmlformats.org/officeDocument/2006/relationships/slideLayout" Target="../slideLayouts/slideLayout129.xml"/><Relationship Id="rId23" Type="http://schemas.openxmlformats.org/officeDocument/2006/relationships/slideLayout" Target="../slideLayouts/slideLayout137.xml"/><Relationship Id="rId28" Type="http://schemas.openxmlformats.org/officeDocument/2006/relationships/slideLayout" Target="../slideLayouts/slideLayout142.xml"/><Relationship Id="rId36" Type="http://schemas.openxmlformats.org/officeDocument/2006/relationships/slideLayout" Target="../slideLayouts/slideLayout150.xml"/><Relationship Id="rId10" Type="http://schemas.openxmlformats.org/officeDocument/2006/relationships/slideLayout" Target="../slideLayouts/slideLayout124.xml"/><Relationship Id="rId19" Type="http://schemas.openxmlformats.org/officeDocument/2006/relationships/slideLayout" Target="../slideLayouts/slideLayout133.xml"/><Relationship Id="rId31" Type="http://schemas.openxmlformats.org/officeDocument/2006/relationships/slideLayout" Target="../slideLayouts/slideLayout145.xml"/><Relationship Id="rId44" Type="http://schemas.openxmlformats.org/officeDocument/2006/relationships/theme" Target="../theme/theme3.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slideLayout" Target="../slideLayouts/slideLayout128.xml"/><Relationship Id="rId22" Type="http://schemas.openxmlformats.org/officeDocument/2006/relationships/slideLayout" Target="../slideLayouts/slideLayout136.xml"/><Relationship Id="rId27" Type="http://schemas.openxmlformats.org/officeDocument/2006/relationships/slideLayout" Target="../slideLayouts/slideLayout141.xml"/><Relationship Id="rId30" Type="http://schemas.openxmlformats.org/officeDocument/2006/relationships/slideLayout" Target="../slideLayouts/slideLayout144.xml"/><Relationship Id="rId35" Type="http://schemas.openxmlformats.org/officeDocument/2006/relationships/slideLayout" Target="../slideLayouts/slideLayout149.xml"/><Relationship Id="rId43" Type="http://schemas.openxmlformats.org/officeDocument/2006/relationships/slideLayout" Target="../slideLayouts/slideLayout157.xml"/><Relationship Id="rId8" Type="http://schemas.openxmlformats.org/officeDocument/2006/relationships/slideLayout" Target="../slideLayouts/slideLayout122.xml"/><Relationship Id="rId3" Type="http://schemas.openxmlformats.org/officeDocument/2006/relationships/slideLayout" Target="../slideLayouts/slideLayout117.xml"/><Relationship Id="rId12" Type="http://schemas.openxmlformats.org/officeDocument/2006/relationships/slideLayout" Target="../slideLayouts/slideLayout126.xml"/><Relationship Id="rId17" Type="http://schemas.openxmlformats.org/officeDocument/2006/relationships/slideLayout" Target="../slideLayouts/slideLayout131.xml"/><Relationship Id="rId25" Type="http://schemas.openxmlformats.org/officeDocument/2006/relationships/slideLayout" Target="../slideLayouts/slideLayout139.xml"/><Relationship Id="rId33" Type="http://schemas.openxmlformats.org/officeDocument/2006/relationships/slideLayout" Target="../slideLayouts/slideLayout147.xml"/><Relationship Id="rId38" Type="http://schemas.openxmlformats.org/officeDocument/2006/relationships/slideLayout" Target="../slideLayouts/slideLayout1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2" name="Boeing 12 column grid" hidden="1"/>
          <p:cNvGrpSpPr/>
          <p:nvPr userDrawn="1"/>
        </p:nvGrpSpPr>
        <p:grpSpPr>
          <a:xfrm>
            <a:off x="11577" y="0"/>
            <a:ext cx="12195176" cy="6858000"/>
            <a:chOff x="0" y="0"/>
            <a:chExt cx="12192000" cy="6858000"/>
          </a:xfrm>
        </p:grpSpPr>
        <p:grpSp>
          <p:nvGrpSpPr>
            <p:cNvPr id="13" name="Group 12"/>
            <p:cNvGrpSpPr/>
            <p:nvPr userDrawn="1"/>
          </p:nvGrpSpPr>
          <p:grpSpPr>
            <a:xfrm>
              <a:off x="0" y="0"/>
              <a:ext cx="12188825" cy="6858000"/>
              <a:chOff x="0" y="0"/>
              <a:chExt cx="12188825" cy="6858000"/>
            </a:xfrm>
          </p:grpSpPr>
          <p:grpSp>
            <p:nvGrpSpPr>
              <p:cNvPr id="15" name="Boeing 12 column grid"/>
              <p:cNvGrpSpPr/>
              <p:nvPr userDrawn="1"/>
            </p:nvGrpSpPr>
            <p:grpSpPr>
              <a:xfrm>
                <a:off x="0" y="461727"/>
                <a:ext cx="12188825" cy="5957180"/>
                <a:chOff x="129803" y="456356"/>
                <a:chExt cx="8890818" cy="5958732"/>
              </a:xfrm>
            </p:grpSpPr>
            <p:cxnSp>
              <p:nvCxnSpPr>
                <p:cNvPr id="20" name="Straight Connector 19"/>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cxnSp>
              <p:nvCxnSpPr>
                <p:cNvPr id="31" name="Straight Connector 30"/>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p:cNvGrpSpPr/>
                <p:nvPr userDrawn="1"/>
              </p:nvGrpSpPr>
              <p:grpSpPr>
                <a:xfrm>
                  <a:off x="1043681" y="457200"/>
                  <a:ext cx="7060730" cy="5957888"/>
                  <a:chOff x="1043681" y="0"/>
                  <a:chExt cx="7060730" cy="6858000"/>
                </a:xfrm>
              </p:grpSpPr>
              <p:cxnSp>
                <p:nvCxnSpPr>
                  <p:cNvPr id="37" name="Straight Connector 36"/>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6" name="Group 41"/>
              <p:cNvGrpSpPr/>
              <p:nvPr userDrawn="1"/>
            </p:nvGrpSpPr>
            <p:grpSpPr>
              <a:xfrm>
                <a:off x="7002578" y="0"/>
                <a:ext cx="5178519" cy="6858000"/>
                <a:chOff x="3954578" y="0"/>
                <a:chExt cx="5178519" cy="6858000"/>
              </a:xfrm>
            </p:grpSpPr>
            <p:cxnSp>
              <p:nvCxnSpPr>
                <p:cNvPr id="17" name="Straight Connector 16"/>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075" name="Rectangle 3"/>
          <p:cNvSpPr>
            <a:spLocks noGrp="1" noChangeArrowheads="1"/>
          </p:cNvSpPr>
          <p:nvPr>
            <p:ph type="title"/>
          </p:nvPr>
        </p:nvSpPr>
        <p:spPr bwMode="auto">
          <a:xfrm>
            <a:off x="445570" y="458732"/>
            <a:ext cx="11312241"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a:t>Click to edit Master title style</a:t>
            </a:r>
          </a:p>
        </p:txBody>
      </p:sp>
      <p:sp>
        <p:nvSpPr>
          <p:cNvPr id="3076" name="Rectangle 4"/>
          <p:cNvSpPr>
            <a:spLocks noGrp="1" noChangeArrowheads="1"/>
          </p:cNvSpPr>
          <p:nvPr>
            <p:ph type="body" idx="1"/>
          </p:nvPr>
        </p:nvSpPr>
        <p:spPr bwMode="auto">
          <a:xfrm>
            <a:off x="409735" y="1284670"/>
            <a:ext cx="11314075"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078" name="Rectangle 6"/>
          <p:cNvSpPr>
            <a:spLocks noChangeArrowheads="1"/>
          </p:cNvSpPr>
          <p:nvPr userDrawn="1"/>
        </p:nvSpPr>
        <p:spPr bwMode="auto">
          <a:xfrm>
            <a:off x="409735"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72" name="Rectangle 2"/>
          <p:cNvSpPr>
            <a:spLocks noChangeArrowheads="1"/>
          </p:cNvSpPr>
          <p:nvPr userDrawn="1"/>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dirty="0">
              <a:solidFill>
                <a:srgbClr val="000000"/>
              </a:solidFill>
            </a:endParaRPr>
          </a:p>
        </p:txBody>
      </p:sp>
      <p:sp>
        <p:nvSpPr>
          <p:cNvPr id="61" name="TextBox 60"/>
          <p:cNvSpPr txBox="1"/>
          <p:nvPr userDrawn="1"/>
        </p:nvSpPr>
        <p:spPr>
          <a:xfrm>
            <a:off x="6754603" y="51894"/>
            <a:ext cx="5021364"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Product Systems </a:t>
            </a:r>
            <a:r>
              <a:rPr lang="en-US" sz="1000" dirty="0">
                <a:solidFill>
                  <a:srgbClr val="FFFFFF"/>
                </a:solidFill>
              </a:rPr>
              <a:t>| M&amp;QS and MOM</a:t>
            </a:r>
          </a:p>
        </p:txBody>
      </p:sp>
      <p:sp>
        <p:nvSpPr>
          <p:cNvPr id="62" name="TextBox 61"/>
          <p:cNvSpPr txBox="1"/>
          <p:nvPr userDrawn="1"/>
        </p:nvSpPr>
        <p:spPr>
          <a:xfrm>
            <a:off x="444047" y="49513"/>
            <a:ext cx="7342611"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dirty="0">
                <a:solidFill>
                  <a:srgbClr val="FFFFFF"/>
                </a:solidFill>
              </a:rPr>
              <a:t>Information Technology &amp; Data Analytics</a:t>
            </a:r>
          </a:p>
        </p:txBody>
      </p:sp>
    </p:spTree>
    <p:extLst>
      <p:ext uri="{BB962C8B-B14F-4D97-AF65-F5344CB8AC3E}">
        <p14:creationId xmlns:p14="http://schemas.microsoft.com/office/powerpoint/2010/main" val="37303225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 id="2147483735" r:id="rId74"/>
    <p:sldLayoutId id="2147483736" r:id="rId75"/>
    <p:sldLayoutId id="2147483737" r:id="rId76"/>
    <p:sldLayoutId id="2147483738" r:id="rId77"/>
    <p:sldLayoutId id="2147483739" r:id="rId78"/>
    <p:sldLayoutId id="2147483740" r:id="rId79"/>
    <p:sldLayoutId id="2147483741" r:id="rId80"/>
    <p:sldLayoutId id="2147483742" r:id="rId81"/>
    <p:sldLayoutId id="2147483743" r:id="rId82"/>
    <p:sldLayoutId id="2147483744" r:id="rId83"/>
    <p:sldLayoutId id="2147483745" r:id="rId84"/>
    <p:sldLayoutId id="2147483746" r:id="rId85"/>
    <p:sldLayoutId id="2147483747" r:id="rId86"/>
    <p:sldLayoutId id="2147483748" r:id="rId87"/>
    <p:sldLayoutId id="2147483749" r:id="rId88"/>
    <p:sldLayoutId id="2147483750" r:id="rId89"/>
    <p:sldLayoutId id="2147483751" r:id="rId90"/>
    <p:sldLayoutId id="2147483752" r:id="rId91"/>
    <p:sldLayoutId id="2147483753" r:id="rId92"/>
    <p:sldLayoutId id="2147483755" r:id="rId9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24"/>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7" name="think-cell Slide" r:id="rId44" imgW="413" imgH="416" progId="TCLayout.ActiveDocument.1">
                  <p:embed/>
                </p:oleObj>
              </mc:Choice>
              <mc:Fallback>
                <p:oleObj name="think-cell Slide" r:id="rId44" imgW="413" imgH="416" progId="TCLayout.ActiveDocument.1">
                  <p:embed/>
                  <p:pic>
                    <p:nvPicPr>
                      <p:cNvPr id="3" name="Object 6" hidden="1">
                        <a:extLst>
                          <a:ext uri="{FF2B5EF4-FFF2-40B4-BE49-F238E27FC236}">
                            <a16:creationId xmlns:a16="http://schemas.microsoft.com/office/drawing/2014/main" id="{4BC40847-AF8B-4097-9A07-2349A751A051}"/>
                          </a:ext>
                        </a:extLst>
                      </p:cNvPr>
                      <p:cNvPicPr/>
                      <p:nvPr/>
                    </p:nvPicPr>
                    <p:blipFill>
                      <a:blip r:embed="rId45"/>
                      <a:stretch>
                        <a:fillRect/>
                      </a:stretch>
                    </p:blipFill>
                    <p:spPr>
                      <a:xfrm>
                        <a:off x="1588" y="1588"/>
                        <a:ext cx="1588" cy="1588"/>
                      </a:xfrm>
                      <a:prstGeom prst="rect">
                        <a:avLst/>
                      </a:prstGeom>
                    </p:spPr>
                  </p:pic>
                </p:oleObj>
              </mc:Fallback>
            </mc:AlternateContent>
          </a:graphicData>
        </a:graphic>
      </p:graphicFrame>
      <p:pic>
        <p:nvPicPr>
          <p:cNvPr id="171" name="Picture 170">
            <a:extLst>
              <a:ext uri="{FF2B5EF4-FFF2-40B4-BE49-F238E27FC236}">
                <a16:creationId xmlns:a16="http://schemas.microsoft.com/office/drawing/2014/main" id="{F992BE65-35EF-4337-9678-6469418CCB5A}"/>
              </a:ext>
            </a:extLst>
          </p:cNvPr>
          <p:cNvPicPr>
            <a:picLocks noChangeAspect="1"/>
          </p:cNvPicPr>
          <p:nvPr userDrawn="1"/>
        </p:nvPicPr>
        <p:blipFill>
          <a:blip r:embed="rId46"/>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15B28737-798E-48D4-BBDB-8EB35CB9FFFB}"/>
              </a:ext>
            </a:extLst>
          </p:cNvPr>
          <p:cNvSpPr/>
          <p:nvPr userDrawn="1">
            <p:custDataLst>
              <p:tags r:id="rId25"/>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6"/>
            </p:custDataLst>
          </p:nvPr>
        </p:nvSpPr>
        <p:spPr>
          <a:xfrm>
            <a:off x="553972" y="6101265"/>
            <a:ext cx="7278624" cy="123111"/>
          </a:xfrm>
          <a:prstGeom prst="rect">
            <a:avLst/>
          </a:prstGeom>
          <a:noFill/>
        </p:spPr>
        <p:txBody>
          <a:bodyPr wrap="square" lIns="0" tIns="0" rIns="0" bIns="0" rtlCol="0" anchor="b">
            <a:spAutoFit/>
          </a:bodyPr>
          <a:lstStyle>
            <a:defPPr>
              <a:defRPr lang="en-US"/>
            </a:defPPr>
            <a:lvl1pPr marL="203200" marR="0" lvl="0" indent="-212725" fontAlgn="auto">
              <a:lnSpc>
                <a:spcPct val="100000"/>
              </a:lnSpc>
              <a:spcBef>
                <a:spcPts val="0"/>
              </a:spcBef>
              <a:spcAft>
                <a:spcPts val="0"/>
              </a:spcAft>
              <a:buClrTx/>
              <a:buSzTx/>
              <a:buFontTx/>
              <a:buNone/>
              <a:tabLst/>
              <a:defRPr sz="800">
                <a:cs typeface="Arial" panose="020B0604020202020204" pitchFamily="34" charset="0"/>
              </a:defRPr>
            </a:lvl1pPr>
          </a:lstStyle>
          <a:p>
            <a:pPr lvl="0"/>
            <a:r>
              <a:rPr lang="en-US" dirty="0"/>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7"/>
            </p:custDataLst>
          </p:nvPr>
        </p:nvSpPr>
        <p:spPr>
          <a:xfrm>
            <a:off x="554736" y="172212"/>
            <a:ext cx="11082528" cy="731520"/>
          </a:xfrm>
          <a:prstGeom prst="rect">
            <a:avLst/>
          </a:prstGeom>
        </p:spPr>
        <p:txBody>
          <a:bodyPr vert="horz" wrap="square" lIns="0" tIns="0" rIns="0" bIns="0" rtlCol="0" anchor="b" anchorCtr="0">
            <a:noAutofit/>
          </a:bodyPr>
          <a:lstStyle/>
          <a:p>
            <a:pPr lvl="0"/>
            <a:r>
              <a:rPr lang="en-US"/>
              <a:t>Click to edit Master title style</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4" name="Sticker" hidden="1">
            <a:extLst>
              <a:ext uri="{FF2B5EF4-FFF2-40B4-BE49-F238E27FC236}">
                <a16:creationId xmlns:a16="http://schemas.microsoft.com/office/drawing/2014/main" id="{F9BB011A-568C-4B05-AE57-EB000B2FD8BB}"/>
              </a:ext>
            </a:extLst>
          </p:cNvPr>
          <p:cNvSpPr txBox="1"/>
          <p:nvPr userDrawn="1"/>
        </p:nvSpPr>
        <p:spPr>
          <a:xfrm>
            <a:off x="554736" y="1249574"/>
            <a:ext cx="450444" cy="123111"/>
          </a:xfrm>
          <a:prstGeom prst="rect">
            <a:avLst/>
          </a:prstGeom>
          <a:noFill/>
          <a:ln w="6350">
            <a:noFill/>
            <a:miter lim="800000"/>
          </a:ln>
        </p:spPr>
        <p:txBody>
          <a:bodyPr vert="horz" wrap="none" lIns="0" tIns="0" rIns="0" bIns="0" rtlCol="0">
            <a:spAutoFit/>
          </a:bodyPr>
          <a:lstStyle>
            <a:defPPr>
              <a:defRPr lang="en-US"/>
            </a:defPPr>
            <a:lvl1pPr lvl="0">
              <a:spcBef>
                <a:spcPts val="300"/>
              </a:spcBef>
              <a:spcAft>
                <a:spcPts val="300"/>
              </a:spcAft>
              <a:buNone/>
              <a:defRPr sz="800" b="1" cap="all" baseline="0"/>
            </a:lvl1pPr>
          </a:lstStyle>
          <a:p>
            <a:pPr lvl="0"/>
            <a:r>
              <a:rPr lang="en-US" dirty="0"/>
              <a:t>STICKER</a:t>
            </a:r>
          </a:p>
        </p:txBody>
      </p:sp>
      <p:sp>
        <p:nvSpPr>
          <p:cNvPr id="169" name="ACET" hidden="1">
            <a:extLst>
              <a:ext uri="{FF2B5EF4-FFF2-40B4-BE49-F238E27FC236}">
                <a16:creationId xmlns:a16="http://schemas.microsoft.com/office/drawing/2014/main" id="{62CF7362-20CB-4908-AFFE-D4E2B9A5DF3B}"/>
              </a:ext>
            </a:extLst>
          </p:cNvPr>
          <p:cNvSpPr txBox="1"/>
          <p:nvPr userDrawn="1">
            <p:custDataLst>
              <p:tags r:id="rId28"/>
            </p:custDataLst>
          </p:nvPr>
        </p:nvSpPr>
        <p:spPr>
          <a:xfrm>
            <a:off x="6003925" y="2170800"/>
            <a:ext cx="2437655" cy="461665"/>
          </a:xfrm>
          <a:prstGeom prst="rect">
            <a:avLst/>
          </a:prstGeom>
        </p:spPr>
        <p:txBody>
          <a:bodyPr vert="horz" wrap="none" lIns="0" tIns="0" rIns="0" bIns="0" rtlCol="0">
            <a:spAutoFit/>
          </a:bodyPr>
          <a:lstStyle>
            <a:defPPr>
              <a:defRPr lang="en-US"/>
            </a:defPPr>
            <a:lvl1pPr lvl="0" indent="0">
              <a:lnSpc>
                <a:spcPct val="100000"/>
              </a:lnSpc>
              <a:spcBef>
                <a:spcPts val="0"/>
              </a:spcBef>
              <a:spcAft>
                <a:spcPts val="600"/>
              </a:spcAft>
              <a:buFont typeface="Segoe UI" panose="020B0502040204020203" pitchFamily="34" charset="0"/>
              <a:buChar char="​"/>
              <a:defRPr sz="1600" b="0">
                <a:cs typeface="Arial" panose="020B0604020202020204" pitchFamily="34" charset="0"/>
              </a:defRPr>
            </a:lvl1pPr>
            <a:lvl2pPr marL="228600" lvl="1" indent="-225425">
              <a:lnSpc>
                <a:spcPct val="100000"/>
              </a:lnSpc>
              <a:spcBef>
                <a:spcPts val="0"/>
              </a:spcBef>
              <a:spcAft>
                <a:spcPts val="300"/>
              </a:spcAft>
              <a:buSzPct val="110000"/>
              <a:buFont typeface="Wingdings" panose="05000000000000000000" pitchFamily="2" charset="2"/>
              <a:buChar char=""/>
              <a:defRPr sz="1600"/>
            </a:lvl2pPr>
            <a:lvl3pPr marL="442913" lvl="2" indent="-214313">
              <a:lnSpc>
                <a:spcPct val="100000"/>
              </a:lnSpc>
              <a:spcBef>
                <a:spcPts val="0"/>
              </a:spcBef>
              <a:spcAft>
                <a:spcPts val="300"/>
              </a:spcAft>
              <a:buSzPct val="110000"/>
              <a:buFont typeface="Arial" panose="020B0604020202020204" pitchFamily="34" charset="0"/>
              <a:buChar char="‒"/>
              <a:defRPr sz="1600"/>
            </a:lvl3pPr>
            <a:lvl4pPr marL="598488" lvl="3" indent="-152400">
              <a:lnSpc>
                <a:spcPct val="100000"/>
              </a:lnSpc>
              <a:spcBef>
                <a:spcPts val="0"/>
              </a:spcBef>
              <a:spcAft>
                <a:spcPts val="300"/>
              </a:spcAft>
              <a:buFont typeface="Arial" panose="020B0604020202020204" pitchFamily="34" charset="0"/>
              <a:buChar char="•"/>
              <a:defRPr sz="1600"/>
            </a:lvl4pPr>
            <a:lvl5pPr marL="817563" lvl="4" indent="-147638">
              <a:lnSpc>
                <a:spcPct val="100000"/>
              </a:lnSpc>
              <a:spcBef>
                <a:spcPts val="0"/>
              </a:spcBef>
              <a:spcAft>
                <a:spcPts val="300"/>
              </a:spcAft>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b="1" dirty="0"/>
              <a:t>Above Chart Exhibit Title</a:t>
            </a:r>
            <a:br>
              <a:rPr lang="en-US" b="1" dirty="0"/>
            </a:br>
            <a:r>
              <a:rPr lang="en-US" sz="1400" dirty="0"/>
              <a:t>Unit of Measure</a:t>
            </a:r>
          </a:p>
        </p:txBody>
      </p:sp>
      <p:sp>
        <p:nvSpPr>
          <p:cNvPr id="5" name="Text Placeholder 4">
            <a:extLst>
              <a:ext uri="{FF2B5EF4-FFF2-40B4-BE49-F238E27FC236}">
                <a16:creationId xmlns:a16="http://schemas.microsoft.com/office/drawing/2014/main" id="{4C1F3293-4EFE-461D-940D-7EE66BAE31C5}"/>
              </a:ext>
            </a:extLst>
          </p:cNvPr>
          <p:cNvSpPr>
            <a:spLocks noGrp="1"/>
          </p:cNvSpPr>
          <p:nvPr>
            <p:ph type="body" idx="1"/>
          </p:nvPr>
        </p:nvSpPr>
        <p:spPr>
          <a:xfrm>
            <a:off x="554736" y="2170800"/>
            <a:ext cx="2542363" cy="163121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48" name="LegendLines" hidden="1">
            <a:extLst>
              <a:ext uri="{FF2B5EF4-FFF2-40B4-BE49-F238E27FC236}">
                <a16:creationId xmlns:a16="http://schemas.microsoft.com/office/drawing/2014/main" id="{D387F141-3D86-44D1-A5A1-83A0AEB39982}"/>
              </a:ext>
            </a:extLst>
          </p:cNvPr>
          <p:cNvGrpSpPr/>
          <p:nvPr userDrawn="1"/>
        </p:nvGrpSpPr>
        <p:grpSpPr>
          <a:xfrm>
            <a:off x="10317304" y="3150223"/>
            <a:ext cx="1319960" cy="958286"/>
            <a:chOff x="10162879" y="3243772"/>
            <a:chExt cx="1319960" cy="958286"/>
          </a:xfrm>
        </p:grpSpPr>
        <p:sp>
          <p:nvSpPr>
            <p:cNvPr id="149" name="Legend1" hidden="1">
              <a:extLst>
                <a:ext uri="{FF2B5EF4-FFF2-40B4-BE49-F238E27FC236}">
                  <a16:creationId xmlns:a16="http://schemas.microsoft.com/office/drawing/2014/main" id="{103FEC99-013C-4442-8305-53AA224E87BB}"/>
                </a:ext>
              </a:extLst>
            </p:cNvPr>
            <p:cNvSpPr txBox="1"/>
            <p:nvPr/>
          </p:nvSpPr>
          <p:spPr>
            <a:xfrm>
              <a:off x="10886522" y="324377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0" name="Legend2" hidden="1">
              <a:extLst>
                <a:ext uri="{FF2B5EF4-FFF2-40B4-BE49-F238E27FC236}">
                  <a16:creationId xmlns:a16="http://schemas.microsoft.com/office/drawing/2014/main" id="{54DB9BE9-CF0A-4ECE-B7CB-865885CAEDA4}"/>
                </a:ext>
              </a:extLst>
            </p:cNvPr>
            <p:cNvSpPr txBox="1"/>
            <p:nvPr/>
          </p:nvSpPr>
          <p:spPr>
            <a:xfrm>
              <a:off x="10886522" y="3615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1" name="Legend3" hidden="1">
              <a:extLst>
                <a:ext uri="{FF2B5EF4-FFF2-40B4-BE49-F238E27FC236}">
                  <a16:creationId xmlns:a16="http://schemas.microsoft.com/office/drawing/2014/main" id="{A235C43B-E634-43BF-A7B1-D6A0E3D78E29}"/>
                </a:ext>
              </a:extLst>
            </p:cNvPr>
            <p:cNvSpPr txBox="1"/>
            <p:nvPr/>
          </p:nvSpPr>
          <p:spPr>
            <a:xfrm>
              <a:off x="10886522" y="398661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2" name="LineLegend3" hidden="1">
              <a:extLst>
                <a:ext uri="{FF2B5EF4-FFF2-40B4-BE49-F238E27FC236}">
                  <a16:creationId xmlns:a16="http://schemas.microsoft.com/office/drawing/2014/main" id="{466BCB11-D0D0-4AA3-BC94-FB2D91FD2870}"/>
                </a:ext>
              </a:extLst>
            </p:cNvPr>
            <p:cNvSpPr>
              <a:spLocks noChangeShapeType="1"/>
            </p:cNvSpPr>
            <p:nvPr/>
          </p:nvSpPr>
          <p:spPr bwMode="gray">
            <a:xfrm>
              <a:off x="10162879" y="4092784"/>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3" name="LineLegend2" hidden="1">
              <a:extLst>
                <a:ext uri="{FF2B5EF4-FFF2-40B4-BE49-F238E27FC236}">
                  <a16:creationId xmlns:a16="http://schemas.microsoft.com/office/drawing/2014/main" id="{E359963F-B448-4DB8-8B96-824D2CB5865B}"/>
                </a:ext>
              </a:extLst>
            </p:cNvPr>
            <p:cNvSpPr>
              <a:spLocks noChangeShapeType="1"/>
            </p:cNvSpPr>
            <p:nvPr/>
          </p:nvSpPr>
          <p:spPr bwMode="gray">
            <a:xfrm>
              <a:off x="10162879" y="3719425"/>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4" name="LineLegend1" hidden="1">
              <a:extLst>
                <a:ext uri="{FF2B5EF4-FFF2-40B4-BE49-F238E27FC236}">
                  <a16:creationId xmlns:a16="http://schemas.microsoft.com/office/drawing/2014/main" id="{548DFDC4-02AE-4055-AB1E-12919BE2103F}"/>
                </a:ext>
              </a:extLst>
            </p:cNvPr>
            <p:cNvSpPr>
              <a:spLocks noChangeShapeType="1"/>
            </p:cNvSpPr>
            <p:nvPr/>
          </p:nvSpPr>
          <p:spPr bwMode="gray">
            <a:xfrm>
              <a:off x="10162879" y="3351494"/>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grpSp>
      <p:grpSp>
        <p:nvGrpSpPr>
          <p:cNvPr id="155" name="LegendMoons" hidden="1">
            <a:extLst>
              <a:ext uri="{FF2B5EF4-FFF2-40B4-BE49-F238E27FC236}">
                <a16:creationId xmlns:a16="http://schemas.microsoft.com/office/drawing/2014/main" id="{568D1B82-FE3D-4EA0-83C0-414CD48CDD02}"/>
              </a:ext>
            </a:extLst>
          </p:cNvPr>
          <p:cNvGrpSpPr/>
          <p:nvPr userDrawn="1"/>
        </p:nvGrpSpPr>
        <p:grpSpPr>
          <a:xfrm>
            <a:off x="10688315" y="1145373"/>
            <a:ext cx="948949" cy="1731859"/>
            <a:chOff x="7723680" y="1702457"/>
            <a:chExt cx="948949" cy="1731859"/>
          </a:xfrm>
        </p:grpSpPr>
        <p:sp>
          <p:nvSpPr>
            <p:cNvPr id="156" name="Legend1" hidden="1">
              <a:extLst>
                <a:ext uri="{FF2B5EF4-FFF2-40B4-BE49-F238E27FC236}">
                  <a16:creationId xmlns:a16="http://schemas.microsoft.com/office/drawing/2014/main" id="{16566998-8DDE-445A-8609-3B8A5DB9A93B}"/>
                </a:ext>
              </a:extLst>
            </p:cNvPr>
            <p:cNvSpPr txBox="1"/>
            <p:nvPr/>
          </p:nvSpPr>
          <p:spPr>
            <a:xfrm>
              <a:off x="8076312" y="1709816"/>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7" name="Legend2" hidden="1">
              <a:extLst>
                <a:ext uri="{FF2B5EF4-FFF2-40B4-BE49-F238E27FC236}">
                  <a16:creationId xmlns:a16="http://schemas.microsoft.com/office/drawing/2014/main" id="{8021E46A-4DE2-43FD-AC98-526735DC45FC}"/>
                </a:ext>
              </a:extLst>
            </p:cNvPr>
            <p:cNvSpPr txBox="1"/>
            <p:nvPr/>
          </p:nvSpPr>
          <p:spPr>
            <a:xfrm>
              <a:off x="8076312" y="2085275"/>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8" name="Legend3" hidden="1">
              <a:extLst>
                <a:ext uri="{FF2B5EF4-FFF2-40B4-BE49-F238E27FC236}">
                  <a16:creationId xmlns:a16="http://schemas.microsoft.com/office/drawing/2014/main" id="{6B197781-B3E3-4C7C-B899-1A0F75E25A4C}"/>
                </a:ext>
              </a:extLst>
            </p:cNvPr>
            <p:cNvSpPr txBox="1"/>
            <p:nvPr/>
          </p:nvSpPr>
          <p:spPr>
            <a:xfrm>
              <a:off x="8076312" y="246073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9" name="Legend4" hidden="1">
              <a:extLst>
                <a:ext uri="{FF2B5EF4-FFF2-40B4-BE49-F238E27FC236}">
                  <a16:creationId xmlns:a16="http://schemas.microsoft.com/office/drawing/2014/main" id="{22080E71-5640-4F47-8FDB-40CD34AED454}"/>
                </a:ext>
              </a:extLst>
            </p:cNvPr>
            <p:cNvSpPr txBox="1"/>
            <p:nvPr/>
          </p:nvSpPr>
          <p:spPr>
            <a:xfrm>
              <a:off x="8076312" y="2836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60" name="Legend5" hidden="1">
              <a:extLst>
                <a:ext uri="{FF2B5EF4-FFF2-40B4-BE49-F238E27FC236}">
                  <a16:creationId xmlns:a16="http://schemas.microsoft.com/office/drawing/2014/main" id="{73F80D24-F0D9-48F9-B604-0043E29504DA}"/>
                </a:ext>
              </a:extLst>
            </p:cNvPr>
            <p:cNvSpPr txBox="1"/>
            <p:nvPr/>
          </p:nvSpPr>
          <p:spPr>
            <a:xfrm>
              <a:off x="8076312" y="321165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nvGrpSpPr>
            <p:cNvPr id="161" name="MoonLegend1" hidden="1">
              <a:extLst>
                <a:ext uri="{FF2B5EF4-FFF2-40B4-BE49-F238E27FC236}">
                  <a16:creationId xmlns:a16="http://schemas.microsoft.com/office/drawing/2014/main" id="{5FF86C56-1D8B-4EAD-8483-98F59285CDC7}"/>
                </a:ext>
              </a:extLst>
            </p:cNvPr>
            <p:cNvGrpSpPr>
              <a:grpSpLocks noChangeAspect="1"/>
            </p:cNvGrpSpPr>
            <p:nvPr>
              <p:custDataLst>
                <p:tags r:id="rId29"/>
              </p:custDataLst>
            </p:nvPr>
          </p:nvGrpSpPr>
          <p:grpSpPr>
            <a:xfrm>
              <a:off x="7723680" y="1702457"/>
              <a:ext cx="228600" cy="228600"/>
              <a:chOff x="762000" y="1270000"/>
              <a:chExt cx="254000" cy="254000"/>
            </a:xfrm>
          </p:grpSpPr>
          <p:sp>
            <p:nvSpPr>
              <p:cNvPr id="184" name="Oval 183" hidden="1">
                <a:extLst>
                  <a:ext uri="{FF2B5EF4-FFF2-40B4-BE49-F238E27FC236}">
                    <a16:creationId xmlns:a16="http://schemas.microsoft.com/office/drawing/2014/main" id="{0DF41CD8-BAE2-4FC0-8AB9-687D4A4DE4A0}"/>
                  </a:ext>
                </a:extLst>
              </p:cNvPr>
              <p:cNvSpPr/>
              <p:nvPr>
                <p:custDataLst>
                  <p:tags r:id="rId4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5" name="Arc 184" hidden="1">
                <a:extLst>
                  <a:ext uri="{FF2B5EF4-FFF2-40B4-BE49-F238E27FC236}">
                    <a16:creationId xmlns:a16="http://schemas.microsoft.com/office/drawing/2014/main" id="{6EC096CE-158D-45DC-8D17-7EF3CC7D76B7}"/>
                  </a:ext>
                </a:extLst>
              </p:cNvPr>
              <p:cNvSpPr/>
              <p:nvPr>
                <p:custDataLst>
                  <p:tags r:id="rId43"/>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2" name="MoonLegend2" hidden="1">
              <a:extLst>
                <a:ext uri="{FF2B5EF4-FFF2-40B4-BE49-F238E27FC236}">
                  <a16:creationId xmlns:a16="http://schemas.microsoft.com/office/drawing/2014/main" id="{CFD5F88C-3571-495E-B36D-D66107BEF8DF}"/>
                </a:ext>
              </a:extLst>
            </p:cNvPr>
            <p:cNvGrpSpPr>
              <a:grpSpLocks noChangeAspect="1"/>
            </p:cNvGrpSpPr>
            <p:nvPr>
              <p:custDataLst>
                <p:tags r:id="rId30"/>
              </p:custDataLst>
            </p:nvPr>
          </p:nvGrpSpPr>
          <p:grpSpPr>
            <a:xfrm>
              <a:off x="7723680" y="2078270"/>
              <a:ext cx="228600" cy="228600"/>
              <a:chOff x="762000" y="1270000"/>
              <a:chExt cx="254000" cy="254000"/>
            </a:xfrm>
          </p:grpSpPr>
          <p:sp>
            <p:nvSpPr>
              <p:cNvPr id="182" name="Oval 181" hidden="1">
                <a:extLst>
                  <a:ext uri="{FF2B5EF4-FFF2-40B4-BE49-F238E27FC236}">
                    <a16:creationId xmlns:a16="http://schemas.microsoft.com/office/drawing/2014/main" id="{B147407D-C996-4896-AFB0-6151B9303395}"/>
                  </a:ext>
                </a:extLst>
              </p:cNvPr>
              <p:cNvSpPr/>
              <p:nvPr>
                <p:custDataLst>
                  <p:tags r:id="rId4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3" name="Arc 182" hidden="1">
                <a:extLst>
                  <a:ext uri="{FF2B5EF4-FFF2-40B4-BE49-F238E27FC236}">
                    <a16:creationId xmlns:a16="http://schemas.microsoft.com/office/drawing/2014/main" id="{DDB14FD3-6FC3-44D9-812C-56696EB0C834}"/>
                  </a:ext>
                </a:extLst>
              </p:cNvPr>
              <p:cNvSpPr/>
              <p:nvPr>
                <p:custDataLst>
                  <p:tags r:id="rId41"/>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3" name="MoonLegend3" hidden="1">
              <a:extLst>
                <a:ext uri="{FF2B5EF4-FFF2-40B4-BE49-F238E27FC236}">
                  <a16:creationId xmlns:a16="http://schemas.microsoft.com/office/drawing/2014/main" id="{1060113E-9E2F-4D79-B6C4-BBF2D5CD2E5C}"/>
                </a:ext>
              </a:extLst>
            </p:cNvPr>
            <p:cNvGrpSpPr>
              <a:grpSpLocks noChangeAspect="1"/>
            </p:cNvGrpSpPr>
            <p:nvPr>
              <p:custDataLst>
                <p:tags r:id="rId31"/>
              </p:custDataLst>
            </p:nvPr>
          </p:nvGrpSpPr>
          <p:grpSpPr>
            <a:xfrm>
              <a:off x="7723680" y="2454085"/>
              <a:ext cx="228600" cy="228600"/>
              <a:chOff x="762000" y="1270000"/>
              <a:chExt cx="254000" cy="254000"/>
            </a:xfrm>
          </p:grpSpPr>
          <p:sp>
            <p:nvSpPr>
              <p:cNvPr id="180" name="Oval 179" hidden="1">
                <a:extLst>
                  <a:ext uri="{FF2B5EF4-FFF2-40B4-BE49-F238E27FC236}">
                    <a16:creationId xmlns:a16="http://schemas.microsoft.com/office/drawing/2014/main" id="{17189934-C9F4-424A-9CC2-E1C2ABF7BC8A}"/>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1" name="Arc 180" hidden="1">
                <a:extLst>
                  <a:ext uri="{FF2B5EF4-FFF2-40B4-BE49-F238E27FC236}">
                    <a16:creationId xmlns:a16="http://schemas.microsoft.com/office/drawing/2014/main" id="{6CFBA7A3-73D1-4C04-BDEC-2BB27C5002A1}"/>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4" name="MoonLegend4" hidden="1">
              <a:extLst>
                <a:ext uri="{FF2B5EF4-FFF2-40B4-BE49-F238E27FC236}">
                  <a16:creationId xmlns:a16="http://schemas.microsoft.com/office/drawing/2014/main" id="{F8D64A1C-E2EB-45B6-A488-D388B4DE7349}"/>
                </a:ext>
              </a:extLst>
            </p:cNvPr>
            <p:cNvGrpSpPr>
              <a:grpSpLocks noChangeAspect="1"/>
            </p:cNvGrpSpPr>
            <p:nvPr>
              <p:custDataLst>
                <p:tags r:id="rId32"/>
              </p:custDataLst>
            </p:nvPr>
          </p:nvGrpSpPr>
          <p:grpSpPr>
            <a:xfrm>
              <a:off x="7723680" y="2829900"/>
              <a:ext cx="228600" cy="228600"/>
              <a:chOff x="762000" y="1270000"/>
              <a:chExt cx="254000" cy="254000"/>
            </a:xfrm>
          </p:grpSpPr>
          <p:sp>
            <p:nvSpPr>
              <p:cNvPr id="168" name="Oval 167" hidden="1">
                <a:extLst>
                  <a:ext uri="{FF2B5EF4-FFF2-40B4-BE49-F238E27FC236}">
                    <a16:creationId xmlns:a16="http://schemas.microsoft.com/office/drawing/2014/main" id="{A592D9E8-2120-4931-BCE6-560AEEBCB115}"/>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79" name="Arc 178" hidden="1">
                <a:extLst>
                  <a:ext uri="{FF2B5EF4-FFF2-40B4-BE49-F238E27FC236}">
                    <a16:creationId xmlns:a16="http://schemas.microsoft.com/office/drawing/2014/main" id="{020533C4-ED90-4DA2-A285-E412546FAC5C}"/>
                  </a:ext>
                </a:extLst>
              </p:cNvPr>
              <p:cNvSpPr/>
              <p:nvPr>
                <p:custDataLst>
                  <p:tags r:id="rId37"/>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5" name="MoonLegend5" hidden="1">
              <a:extLst>
                <a:ext uri="{FF2B5EF4-FFF2-40B4-BE49-F238E27FC236}">
                  <a16:creationId xmlns:a16="http://schemas.microsoft.com/office/drawing/2014/main" id="{F897D4D3-86A1-4F3C-B33A-789A194695A8}"/>
                </a:ext>
              </a:extLst>
            </p:cNvPr>
            <p:cNvGrpSpPr>
              <a:grpSpLocks noChangeAspect="1"/>
            </p:cNvGrpSpPr>
            <p:nvPr>
              <p:custDataLst>
                <p:tags r:id="rId33"/>
              </p:custDataLst>
            </p:nvPr>
          </p:nvGrpSpPr>
          <p:grpSpPr>
            <a:xfrm>
              <a:off x="7723680" y="3205716"/>
              <a:ext cx="228600" cy="228600"/>
              <a:chOff x="762000" y="1270000"/>
              <a:chExt cx="254000" cy="254000"/>
            </a:xfrm>
          </p:grpSpPr>
          <p:sp>
            <p:nvSpPr>
              <p:cNvPr id="166" name="Oval 165" hidden="1">
                <a:extLst>
                  <a:ext uri="{FF2B5EF4-FFF2-40B4-BE49-F238E27FC236}">
                    <a16:creationId xmlns:a16="http://schemas.microsoft.com/office/drawing/2014/main" id="{7A811365-326B-4149-B058-ECE5840AF320}"/>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7" name="Arc 166" hidden="1">
                <a:extLst>
                  <a:ext uri="{FF2B5EF4-FFF2-40B4-BE49-F238E27FC236}">
                    <a16:creationId xmlns:a16="http://schemas.microsoft.com/office/drawing/2014/main" id="{C8B40939-BF25-4BD3-A8B6-EFDA549C0216}"/>
                  </a:ext>
                </a:extLst>
              </p:cNvPr>
              <p:cNvSpPr/>
              <p:nvPr>
                <p:custDataLst>
                  <p:tags r:id="rId35"/>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grpSp>
        <p:nvGrpSpPr>
          <p:cNvPr id="187" name="LegendBoxes" hidden="1">
            <a:extLst>
              <a:ext uri="{FF2B5EF4-FFF2-40B4-BE49-F238E27FC236}">
                <a16:creationId xmlns:a16="http://schemas.microsoft.com/office/drawing/2014/main" id="{06A481CB-D2C8-478D-917F-1A8ABDE6D91A}"/>
              </a:ext>
            </a:extLst>
          </p:cNvPr>
          <p:cNvGrpSpPr/>
          <p:nvPr userDrawn="1"/>
        </p:nvGrpSpPr>
        <p:grpSpPr>
          <a:xfrm>
            <a:off x="10714801" y="4381500"/>
            <a:ext cx="922463" cy="1717282"/>
            <a:chOff x="10652400" y="4322824"/>
            <a:chExt cx="922463" cy="1717282"/>
          </a:xfrm>
        </p:grpSpPr>
        <p:sp>
          <p:nvSpPr>
            <p:cNvPr id="188" name="RectangleLegend1" hidden="1">
              <a:extLst>
                <a:ext uri="{FF2B5EF4-FFF2-40B4-BE49-F238E27FC236}">
                  <a16:creationId xmlns:a16="http://schemas.microsoft.com/office/drawing/2014/main" id="{74CB7142-DCBD-4FDF-9C4B-CD934BFC3C9C}"/>
                </a:ext>
              </a:extLst>
            </p:cNvPr>
            <p:cNvSpPr/>
            <p:nvPr/>
          </p:nvSpPr>
          <p:spPr>
            <a:xfrm>
              <a:off x="10652400" y="4344182"/>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89" name="RectangleLegend2" hidden="1">
              <a:extLst>
                <a:ext uri="{FF2B5EF4-FFF2-40B4-BE49-F238E27FC236}">
                  <a16:creationId xmlns:a16="http://schemas.microsoft.com/office/drawing/2014/main" id="{0B6E994C-9380-44AD-9079-657BCDF77EC4}"/>
                </a:ext>
              </a:extLst>
            </p:cNvPr>
            <p:cNvSpPr/>
            <p:nvPr/>
          </p:nvSpPr>
          <p:spPr>
            <a:xfrm>
              <a:off x="10652400" y="4723680"/>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0" name="RectangleLegend3" hidden="1">
              <a:extLst>
                <a:ext uri="{FF2B5EF4-FFF2-40B4-BE49-F238E27FC236}">
                  <a16:creationId xmlns:a16="http://schemas.microsoft.com/office/drawing/2014/main" id="{15E5EC10-8BA0-403B-A811-B19D07135DFB}"/>
                </a:ext>
              </a:extLst>
            </p:cNvPr>
            <p:cNvSpPr/>
            <p:nvPr/>
          </p:nvSpPr>
          <p:spPr>
            <a:xfrm>
              <a:off x="10652400" y="5097276"/>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1" name="RectangleLegend4" hidden="1">
              <a:extLst>
                <a:ext uri="{FF2B5EF4-FFF2-40B4-BE49-F238E27FC236}">
                  <a16:creationId xmlns:a16="http://schemas.microsoft.com/office/drawing/2014/main" id="{816825CD-212C-4498-8AFD-609DF4810070}"/>
                </a:ext>
              </a:extLst>
            </p:cNvPr>
            <p:cNvSpPr/>
            <p:nvPr/>
          </p:nvSpPr>
          <p:spPr>
            <a:xfrm>
              <a:off x="10652400" y="5470872"/>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2" name="RectangleLegend5" hidden="1">
              <a:extLst>
                <a:ext uri="{FF2B5EF4-FFF2-40B4-BE49-F238E27FC236}">
                  <a16:creationId xmlns:a16="http://schemas.microsoft.com/office/drawing/2014/main" id="{2A3FB466-4A94-4D48-9A9B-E3960541F3A3}"/>
                </a:ext>
              </a:extLst>
            </p:cNvPr>
            <p:cNvSpPr/>
            <p:nvPr/>
          </p:nvSpPr>
          <p:spPr>
            <a:xfrm>
              <a:off x="10652400" y="5844468"/>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3" name="Legend1" hidden="1">
              <a:extLst>
                <a:ext uri="{FF2B5EF4-FFF2-40B4-BE49-F238E27FC236}">
                  <a16:creationId xmlns:a16="http://schemas.microsoft.com/office/drawing/2014/main" id="{EC4E5EDB-6A44-4E0F-9DE7-227802A59DC1}"/>
                </a:ext>
              </a:extLst>
            </p:cNvPr>
            <p:cNvSpPr txBox="1"/>
            <p:nvPr/>
          </p:nvSpPr>
          <p:spPr>
            <a:xfrm>
              <a:off x="10978546" y="432282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4" name="Legend2" hidden="1">
              <a:extLst>
                <a:ext uri="{FF2B5EF4-FFF2-40B4-BE49-F238E27FC236}">
                  <a16:creationId xmlns:a16="http://schemas.microsoft.com/office/drawing/2014/main" id="{845A30D1-1419-4F44-B2E6-E8AF39823C80}"/>
                </a:ext>
              </a:extLst>
            </p:cNvPr>
            <p:cNvSpPr txBox="1"/>
            <p:nvPr/>
          </p:nvSpPr>
          <p:spPr>
            <a:xfrm>
              <a:off x="10978546" y="470232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5" name="Legend3" hidden="1">
              <a:extLst>
                <a:ext uri="{FF2B5EF4-FFF2-40B4-BE49-F238E27FC236}">
                  <a16:creationId xmlns:a16="http://schemas.microsoft.com/office/drawing/2014/main" id="{682E5C83-C1E0-48A1-8C86-FA4E52C2D509}"/>
                </a:ext>
              </a:extLst>
            </p:cNvPr>
            <p:cNvSpPr txBox="1"/>
            <p:nvPr/>
          </p:nvSpPr>
          <p:spPr>
            <a:xfrm>
              <a:off x="10978546" y="5081820"/>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6" name="Legend4" hidden="1">
              <a:extLst>
                <a:ext uri="{FF2B5EF4-FFF2-40B4-BE49-F238E27FC236}">
                  <a16:creationId xmlns:a16="http://schemas.microsoft.com/office/drawing/2014/main" id="{B2A23471-8833-4548-A641-48F5ABF97697}"/>
                </a:ext>
              </a:extLst>
            </p:cNvPr>
            <p:cNvSpPr txBox="1"/>
            <p:nvPr/>
          </p:nvSpPr>
          <p:spPr>
            <a:xfrm>
              <a:off x="10978546" y="5453241"/>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7" name="Legend5" hidden="1">
              <a:extLst>
                <a:ext uri="{FF2B5EF4-FFF2-40B4-BE49-F238E27FC236}">
                  <a16:creationId xmlns:a16="http://schemas.microsoft.com/office/drawing/2014/main" id="{46CE2AA9-9D85-42FA-9C31-CB3F5C21A83B}"/>
                </a:ext>
              </a:extLst>
            </p:cNvPr>
            <p:cNvSpPr txBox="1"/>
            <p:nvPr/>
          </p:nvSpPr>
          <p:spPr>
            <a:xfrm>
              <a:off x="10978545" y="582466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sp>
        <p:nvSpPr>
          <p:cNvPr id="172" name="Footer Placeholder 4">
            <a:extLst>
              <a:ext uri="{FF2B5EF4-FFF2-40B4-BE49-F238E27FC236}">
                <a16:creationId xmlns:a16="http://schemas.microsoft.com/office/drawing/2014/main" id="{9342DDE8-0A94-4E02-A2E6-BFFB88259CD9}"/>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76716722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7" r:id="rId20"/>
    <p:sldLayoutId id="2147483778" r:id="rId21"/>
  </p:sldLayoutIdLst>
  <p:txStyles>
    <p:titleStyle>
      <a:lvl1pPr algn="l" defTabSz="914400" rtl="0" eaLnBrk="1" latinLnBrk="0" hangingPunct="1">
        <a:lnSpc>
          <a:spcPct val="100000"/>
        </a:lnSpc>
        <a:spcBef>
          <a:spcPct val="0"/>
        </a:spcBef>
        <a:buNone/>
        <a:defRPr lang="en-US" sz="2500" b="0" kern="1200" spc="0" baseline="0" dirty="0">
          <a:ln w="6350" cap="flat">
            <a:noFill/>
            <a:miter lim="800000"/>
          </a:ln>
          <a:solidFill>
            <a:schemeClr val="accent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Clr>
          <a:schemeClr val="tx1"/>
        </a:buClr>
        <a:buSzPct val="100000"/>
        <a:buFont typeface="Segoe UI" panose="020B0502040204020203" pitchFamily="34" charset="0"/>
        <a:buChar char="​"/>
        <a:defRPr lang="en-US" sz="1600" kern="1200" dirty="0">
          <a:solidFill>
            <a:schemeClr val="tx1"/>
          </a:solidFill>
          <a:latin typeface="+mn-lt"/>
          <a:ea typeface="+mn-ea"/>
          <a:cs typeface="Arial" panose="020B0604020202020204" pitchFamily="34" charset="0"/>
        </a:defRPr>
      </a:lvl1pPr>
      <a:lvl2pPr marL="228600" indent="-228600" algn="l" defTabSz="914400" rtl="0" eaLnBrk="1" latinLnBrk="0" hangingPunct="1">
        <a:lnSpc>
          <a:spcPct val="100000"/>
        </a:lnSpc>
        <a:spcBef>
          <a:spcPts val="0"/>
        </a:spcBef>
        <a:spcAft>
          <a:spcPts val="300"/>
        </a:spcAft>
        <a:buClr>
          <a:schemeClr val="accent1"/>
        </a:buClr>
        <a:buSzPct val="110000"/>
        <a:buFont typeface="Wingdings" panose="05000000000000000000" pitchFamily="2" charset="2"/>
        <a:buChar char=""/>
        <a:defRPr lang="en-US" sz="1600" kern="1200" dirty="0">
          <a:solidFill>
            <a:schemeClr val="tx1"/>
          </a:solidFill>
          <a:latin typeface="+mn-lt"/>
          <a:ea typeface="+mn-ea"/>
          <a:cs typeface="+mn-cs"/>
        </a:defRPr>
      </a:lvl2pPr>
      <a:lvl3pPr marL="438912" indent="-210312" algn="l" defTabSz="914400" rtl="0" eaLnBrk="1" latinLnBrk="0" hangingPunct="1">
        <a:lnSpc>
          <a:spcPct val="100000"/>
        </a:lnSpc>
        <a:spcBef>
          <a:spcPts val="0"/>
        </a:spcBef>
        <a:spcAft>
          <a:spcPts val="300"/>
        </a:spcAft>
        <a:buClr>
          <a:schemeClr val="accent1"/>
        </a:buClr>
        <a:buSzPct val="110000"/>
        <a:buFont typeface="Arial" panose="020B0604020202020204" pitchFamily="34" charset="0"/>
        <a:buChar char="‒"/>
        <a:defRPr lang="en-US" sz="1600" kern="1200" dirty="0">
          <a:solidFill>
            <a:schemeClr val="tx1"/>
          </a:solidFill>
          <a:latin typeface="+mn-lt"/>
          <a:ea typeface="+mn-ea"/>
          <a:cs typeface="+mn-cs"/>
        </a:defRPr>
      </a:lvl3pPr>
      <a:lvl4pPr marL="594360" indent="-155448"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4pPr>
      <a:lvl5pPr marL="813816" indent="-146304"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sz="1800">
              <a:solidFill>
                <a:srgbClr val="000000"/>
              </a:solidFill>
            </a:endParaRPr>
          </a:p>
        </p:txBody>
      </p:sp>
      <p:sp>
        <p:nvSpPr>
          <p:cNvPr id="3078"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2022 Boeing. All rights reserved.</a:t>
            </a:r>
          </a:p>
        </p:txBody>
      </p:sp>
      <p:sp>
        <p:nvSpPr>
          <p:cNvPr id="11" name="Rectangle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pPr fontAlgn="base">
              <a:spcBef>
                <a:spcPct val="0"/>
              </a:spcBef>
              <a:spcAft>
                <a:spcPct val="0"/>
              </a:spcAft>
            </a:pPr>
            <a:r>
              <a:rPr lang="en-US">
                <a:solidFill>
                  <a:srgbClr val="FFFFFF">
                    <a:lumMod val="50000"/>
                  </a:srgbClr>
                </a:solidFill>
              </a:rPr>
              <a:t>Author, </a:t>
            </a:r>
            <a:fld id="{D72BAC86-7CA1-47DD-8EAD-39EA91178256}" type="datetime1">
              <a:rPr lang="en-US" smtClean="0">
                <a:solidFill>
                  <a:srgbClr val="FFFFFF">
                    <a:lumMod val="50000"/>
                  </a:srgbClr>
                </a:solidFill>
              </a:rPr>
              <a:pPr fontAlgn="base">
                <a:spcBef>
                  <a:spcPct val="0"/>
                </a:spcBef>
                <a:spcAft>
                  <a:spcPct val="0"/>
                </a:spcAft>
              </a:pPr>
              <a:t>1/3/2024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fontAlgn="base">
                <a:spcBef>
                  <a:spcPct val="0"/>
                </a:spcBef>
                <a:spcAft>
                  <a:spcPct val="0"/>
                </a:spcAft>
              </a:pPr>
              <a:t>‹#›</a:t>
            </a:fld>
            <a:endParaRPr lang="en-US" sz="1000" dirty="0">
              <a:solidFill>
                <a:srgbClr val="FFFFFF">
                  <a:lumMod val="50000"/>
                </a:srgbClr>
              </a:solidFill>
            </a:endParaRPr>
          </a:p>
        </p:txBody>
      </p:sp>
      <p:sp>
        <p:nvSpPr>
          <p:cNvPr id="9" name="TextBox 8"/>
          <p:cNvSpPr txBox="1"/>
          <p:nvPr userDrawn="1"/>
        </p:nvSpPr>
        <p:spPr>
          <a:xfrm>
            <a:off x="4888992" y="49513"/>
            <a:ext cx="6693408"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Engineering &amp; Product Support</a:t>
            </a:r>
            <a:endParaRPr lang="en-US" sz="1000" dirty="0">
              <a:solidFill>
                <a:srgbClr val="FFFFFF"/>
              </a:solidFill>
            </a:endParaRPr>
          </a:p>
        </p:txBody>
      </p:sp>
      <p:sp>
        <p:nvSpPr>
          <p:cNvPr id="10" name="TextBox 9"/>
          <p:cNvSpPr txBox="1"/>
          <p:nvPr userDrawn="1"/>
        </p:nvSpPr>
        <p:spPr>
          <a:xfrm>
            <a:off x="633984" y="49513"/>
            <a:ext cx="7315200"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a:solidFill>
                  <a:srgbClr val="FFFFFF"/>
                </a:solidFill>
              </a:rPr>
              <a:t>Information Technology &amp; Data Analytics</a:t>
            </a:r>
            <a:endParaRPr lang="en-US" sz="1400" b="1" dirty="0">
              <a:solidFill>
                <a:srgbClr val="FFFFFF"/>
              </a:solidFill>
            </a:endParaRPr>
          </a:p>
        </p:txBody>
      </p:sp>
    </p:spTree>
    <p:extLst>
      <p:ext uri="{BB962C8B-B14F-4D97-AF65-F5344CB8AC3E}">
        <p14:creationId xmlns:p14="http://schemas.microsoft.com/office/powerpoint/2010/main" val="147546279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15" r:id="rId35"/>
    <p:sldLayoutId id="2147483816" r:id="rId36"/>
    <p:sldLayoutId id="2147483817" r:id="rId37"/>
    <p:sldLayoutId id="2147483818" r:id="rId38"/>
    <p:sldLayoutId id="2147483819" r:id="rId39"/>
    <p:sldLayoutId id="2147483820" r:id="rId40"/>
    <p:sldLayoutId id="2147483821" r:id="rId41"/>
    <p:sldLayoutId id="2147483822" r:id="rId42"/>
    <p:sldLayoutId id="214748382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14.xml"/><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14.xml"/><Relationship Id="rId4" Type="http://schemas.openxmlformats.org/officeDocument/2006/relationships/chart" Target="../charts/chart6.xml"/></Relationships>
</file>

<file path=ppt/slides/_rels/slide1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114.xml"/><Relationship Id="rId4" Type="http://schemas.openxmlformats.org/officeDocument/2006/relationships/chart" Target="../charts/chart9.xml"/></Relationships>
</file>

<file path=ppt/slides/_rels/slide13.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114.xml"/><Relationship Id="rId4" Type="http://schemas.openxmlformats.org/officeDocument/2006/relationships/chart" Target="../charts/char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5.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chart" Target="../charts/chart13.xml"/><Relationship Id="rId1" Type="http://schemas.openxmlformats.org/officeDocument/2006/relationships/slideLayout" Target="../slideLayouts/slideLayout114.xml"/><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14.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8" Type="http://schemas.openxmlformats.org/officeDocument/2006/relationships/slide" Target="slide27.xml"/><Relationship Id="rId3" Type="http://schemas.openxmlformats.org/officeDocument/2006/relationships/slide" Target="slide4.xml"/><Relationship Id="rId7" Type="http://schemas.openxmlformats.org/officeDocument/2006/relationships/slide" Target="slide21.xml"/><Relationship Id="rId2" Type="http://schemas.openxmlformats.org/officeDocument/2006/relationships/slide" Target="slide3.xml"/><Relationship Id="rId1" Type="http://schemas.openxmlformats.org/officeDocument/2006/relationships/slideLayout" Target="../slideLayouts/slideLayout113.xml"/><Relationship Id="rId6" Type="http://schemas.openxmlformats.org/officeDocument/2006/relationships/slide" Target="slide17.xml"/><Relationship Id="rId5" Type="http://schemas.openxmlformats.org/officeDocument/2006/relationships/slide" Target="slide14.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1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22.xml.rels><?xml version="1.0" encoding="UTF-8" standalone="yes"?>
<Relationships xmlns="http://schemas.openxmlformats.org/package/2006/relationships"><Relationship Id="rId8" Type="http://schemas.openxmlformats.org/officeDocument/2006/relationships/chart" Target="../charts/chart16.xml"/><Relationship Id="rId3" Type="http://schemas.openxmlformats.org/officeDocument/2006/relationships/chart" Target="../charts/chart14.xml"/><Relationship Id="rId7" Type="http://schemas.openxmlformats.org/officeDocument/2006/relationships/image" Target="../media/image270.png"/><Relationship Id="rId2" Type="http://schemas.openxmlformats.org/officeDocument/2006/relationships/notesSlide" Target="../notesSlides/notesSlide4.xml"/><Relationship Id="rId1" Type="http://schemas.openxmlformats.org/officeDocument/2006/relationships/slideLayout" Target="../slideLayouts/slideLayout114.xml"/><Relationship Id="rId6" Type="http://schemas.microsoft.com/office/2014/relationships/chartEx" Target="../charts/chartEx1.xml"/><Relationship Id="rId5" Type="http://schemas.openxmlformats.org/officeDocument/2006/relationships/chart" Target="../charts/chart15.xml"/><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11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11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JPG"/><Relationship Id="rId1" Type="http://schemas.openxmlformats.org/officeDocument/2006/relationships/slideLayout" Target="../slideLayouts/slideLayout1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28.xml.rels><?xml version="1.0" encoding="UTF-8" standalone="yes"?>
<Relationships xmlns="http://schemas.openxmlformats.org/package/2006/relationships"><Relationship Id="rId8" Type="http://schemas.openxmlformats.org/officeDocument/2006/relationships/hyperlink" Target="https://learning.oreilly.com/library/view/the-devops-handbook/9781457191381/" TargetMode="External"/><Relationship Id="rId13" Type="http://schemas.openxmlformats.org/officeDocument/2006/relationships/hyperlink" Target="https://mattermost.web.boeing.com/dso/channels/town-square" TargetMode="External"/><Relationship Id="rId18" Type="http://schemas.openxmlformats.org/officeDocument/2006/relationships/hyperlink" Target="https://emc.web.boeing.com/#!/semsummary/11455" TargetMode="External"/><Relationship Id="rId3" Type="http://schemas.openxmlformats.org/officeDocument/2006/relationships/hyperlink" Target="https://devsecops.web.boeing.com/index.html" TargetMode="External"/><Relationship Id="rId7" Type="http://schemas.openxmlformats.org/officeDocument/2006/relationships/hyperlink" Target="https://degreed.com/pathway/mpl66o5r9d/pathway" TargetMode="External"/><Relationship Id="rId12" Type="http://schemas.openxmlformats.org/officeDocument/2006/relationships/hyperlink" Target="https://devsecops.web.boeing.com/assessment/enablementKit.html" TargetMode="External"/><Relationship Id="rId17" Type="http://schemas.openxmlformats.org/officeDocument/2006/relationships/hyperlink" Target="https://emc.web.boeing.com/#!/semsummary/11048" TargetMode="External"/><Relationship Id="rId2" Type="http://schemas.openxmlformats.org/officeDocument/2006/relationships/hyperlink" Target="https://automationcop.web.boeing.com/managerview" TargetMode="External"/><Relationship Id="rId16" Type="http://schemas.openxmlformats.org/officeDocument/2006/relationships/hyperlink" Target="https://insite.web.boeing.com/culture/displayGroupMedia.do?groupId=168061" TargetMode="External"/><Relationship Id="rId1" Type="http://schemas.openxmlformats.org/officeDocument/2006/relationships/slideLayout" Target="../slideLayouts/slideLayout114.xml"/><Relationship Id="rId6" Type="http://schemas.openxmlformats.org/officeDocument/2006/relationships/hyperlink" Target="https://insite.web.boeing.com/culture/viewArticle.do?articleId=816985&amp;groupId=168061" TargetMode="External"/><Relationship Id="rId11" Type="http://schemas.openxmlformats.org/officeDocument/2006/relationships/hyperlink" Target="https://itms.pages.boeing.com/wiki/appdynamics/" TargetMode="External"/><Relationship Id="rId5" Type="http://schemas.openxmlformats.org/officeDocument/2006/relationships/hyperlink" Target="https://insite.web.boeing.com/culture/viewMedia.do?mediaId=428840" TargetMode="External"/><Relationship Id="rId15" Type="http://schemas.openxmlformats.org/officeDocument/2006/relationships/hyperlink" Target="https://insite.web.boeing.com/culture/viewGroup.do?groupId=168061" TargetMode="External"/><Relationship Id="rId10" Type="http://schemas.openxmlformats.org/officeDocument/2006/relationships/hyperlink" Target="https://atoms-ci.web.boeing.com/ci" TargetMode="External"/><Relationship Id="rId4" Type="http://schemas.openxmlformats.org/officeDocument/2006/relationships/hyperlink" Target="https://devsecops.web.boeing.com/trainings.html" TargetMode="External"/><Relationship Id="rId9" Type="http://schemas.openxmlformats.org/officeDocument/2006/relationships/hyperlink" Target="https://atoms.web.boeing.com/home" TargetMode="External"/><Relationship Id="rId14" Type="http://schemas.openxmlformats.org/officeDocument/2006/relationships/hyperlink" Target="mailto:DL-DSOConsulting@exchange.boeing.com" TargetMode="External"/></Relationships>
</file>

<file path=ppt/slides/_rels/slide29.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notesSlide" Target="../notesSlides/notesSlide7.xml"/><Relationship Id="rId7" Type="http://schemas.openxmlformats.org/officeDocument/2006/relationships/oleObject" Target="../embeddings/oleObject18.bin"/><Relationship Id="rId2" Type="http://schemas.openxmlformats.org/officeDocument/2006/relationships/slideLayout" Target="../slideLayouts/slideLayout114.xml"/><Relationship Id="rId1" Type="http://schemas.openxmlformats.org/officeDocument/2006/relationships/vmlDrawing" Target="../drawings/vmlDrawing18.vml"/><Relationship Id="rId6" Type="http://schemas.openxmlformats.org/officeDocument/2006/relationships/hyperlink" Target="https://icng.apps.boeing.com/Application/UserView?appId=7358467739" TargetMode="External"/><Relationship Id="rId5" Type="http://schemas.openxmlformats.org/officeDocument/2006/relationships/hyperlink" Target="https://boeing.service-now.com/now/nav/ui/classic/params/target/%24pa_dashboard.do%3Fsysparm_dashboard%3D7a28c2f91bf9799c1e62ec22b24bcb70" TargetMode="External"/><Relationship Id="rId10" Type="http://schemas.openxmlformats.org/officeDocument/2006/relationships/image" Target="../media/image50.wmf"/><Relationship Id="rId4" Type="http://schemas.openxmlformats.org/officeDocument/2006/relationships/hyperlink" Target="https://boeing.service-now.com/sp?id=sc_cat_item&amp;sys_id=6b56695f1bef8c543ddd777e0a4bcb91" TargetMode="External"/><Relationship Id="rId9" Type="http://schemas.openxmlformats.org/officeDocument/2006/relationships/package" Target="../embeddings/Microsoft_Excel_Worksheet16.xlsx"/></Relationships>
</file>

<file path=ppt/slides/_rels/slide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jpeg"/><Relationship Id="rId1" Type="http://schemas.openxmlformats.org/officeDocument/2006/relationships/slideLayout" Target="../slideLayouts/slideLayout114.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30.xml.rels><?xml version="1.0" encoding="UTF-8" standalone="yes"?>
<Relationships xmlns="http://schemas.openxmlformats.org/package/2006/relationships"><Relationship Id="rId3" Type="http://schemas.openxmlformats.org/officeDocument/2006/relationships/hyperlink" Target="mailto:kenneth.c.shew@boeing.com" TargetMode="External"/><Relationship Id="rId2" Type="http://schemas.openxmlformats.org/officeDocument/2006/relationships/hyperlink" Target="mailto:abhishek.singh5@boeing.com" TargetMode="External"/><Relationship Id="rId1" Type="http://schemas.openxmlformats.org/officeDocument/2006/relationships/slideLayout" Target="../slideLayouts/slideLayout114.xml"/><Relationship Id="rId6" Type="http://schemas.openxmlformats.org/officeDocument/2006/relationships/hyperlink" Target="mailto:nagaharsha.kaggallu@boeing.com" TargetMode="External"/><Relationship Id="rId5" Type="http://schemas.openxmlformats.org/officeDocument/2006/relationships/hyperlink" Target="mailto:DL-DSODRIs@exchange.boeing.com" TargetMode="External"/><Relationship Id="rId4" Type="http://schemas.openxmlformats.org/officeDocument/2006/relationships/hyperlink" Target="mailto:DL-ProductSystemsDevSecOpsCoreTeam@exchange.boeing.co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4.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14.xml"/><Relationship Id="rId5" Type="http://schemas.openxmlformats.org/officeDocument/2006/relationships/image" Target="../media/image28.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E330BB-934C-43D2-8AE1-A059F9DE8364}"/>
              </a:ext>
            </a:extLst>
          </p:cNvPr>
          <p:cNvSpPr>
            <a:spLocks noGrp="1"/>
          </p:cNvSpPr>
          <p:nvPr>
            <p:ph type="ctrTitle" sz="quarter"/>
          </p:nvPr>
        </p:nvSpPr>
        <p:spPr>
          <a:xfrm>
            <a:off x="823608" y="2235962"/>
            <a:ext cx="10363200" cy="1375761"/>
          </a:xfrm>
        </p:spPr>
        <p:txBody>
          <a:bodyPr/>
          <a:lstStyle/>
          <a:p>
            <a:r>
              <a:rPr lang="en-US" dirty="0"/>
              <a:t>DevSecOps &amp; Automation – EP&amp;S</a:t>
            </a:r>
            <a:br>
              <a:rPr lang="en-US" dirty="0"/>
            </a:br>
            <a:r>
              <a:rPr lang="en-US" dirty="0"/>
              <a:t>			</a:t>
            </a:r>
            <a:r>
              <a:rPr lang="en-US" sz="2400" dirty="0"/>
              <a:t>Monthly Report Out - December 2023</a:t>
            </a:r>
          </a:p>
        </p:txBody>
      </p:sp>
    </p:spTree>
    <p:extLst>
      <p:ext uri="{BB962C8B-B14F-4D97-AF65-F5344CB8AC3E}">
        <p14:creationId xmlns:p14="http://schemas.microsoft.com/office/powerpoint/2010/main" val="285470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6D41-6C5C-42B7-85A2-0D9E8BCB90E7}"/>
              </a:ext>
            </a:extLst>
          </p:cNvPr>
          <p:cNvSpPr>
            <a:spLocks noGrp="1"/>
          </p:cNvSpPr>
          <p:nvPr>
            <p:ph type="title"/>
          </p:nvPr>
        </p:nvSpPr>
        <p:spPr>
          <a:xfrm>
            <a:off x="645146" y="248212"/>
            <a:ext cx="9441829" cy="540456"/>
          </a:xfrm>
        </p:spPr>
        <p:txBody>
          <a:bodyPr/>
          <a:lstStyle/>
          <a:p>
            <a:r>
              <a:rPr lang="en-US" dirty="0"/>
              <a:t>Engineering Products(Jennifer) </a:t>
            </a:r>
          </a:p>
        </p:txBody>
      </p:sp>
      <p:graphicFrame>
        <p:nvGraphicFramePr>
          <p:cNvPr id="6" name="Chart 5">
            <a:extLst>
              <a:ext uri="{FF2B5EF4-FFF2-40B4-BE49-F238E27FC236}">
                <a16:creationId xmlns:a16="http://schemas.microsoft.com/office/drawing/2014/main" id="{155E92A9-82D3-4968-AA52-74CA314673DB}"/>
              </a:ext>
            </a:extLst>
          </p:cNvPr>
          <p:cNvGraphicFramePr/>
          <p:nvPr>
            <p:extLst/>
          </p:nvPr>
        </p:nvGraphicFramePr>
        <p:xfrm>
          <a:off x="89452" y="1167232"/>
          <a:ext cx="3376719" cy="391541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AB451D95-5BB6-4196-B676-5A4DBC28E36A}"/>
              </a:ext>
            </a:extLst>
          </p:cNvPr>
          <p:cNvSpPr txBox="1"/>
          <p:nvPr/>
        </p:nvSpPr>
        <p:spPr>
          <a:xfrm>
            <a:off x="9798481" y="1698521"/>
            <a:ext cx="914400" cy="428594"/>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a:t>
            </a:r>
          </a:p>
        </p:txBody>
      </p:sp>
      <p:graphicFrame>
        <p:nvGraphicFramePr>
          <p:cNvPr id="7" name="Chart 6">
            <a:extLst>
              <a:ext uri="{FF2B5EF4-FFF2-40B4-BE49-F238E27FC236}">
                <a16:creationId xmlns:a16="http://schemas.microsoft.com/office/drawing/2014/main" id="{B56BC5B2-BD9D-472C-ADE3-D3F5A338CEC9}"/>
              </a:ext>
            </a:extLst>
          </p:cNvPr>
          <p:cNvGraphicFramePr/>
          <p:nvPr>
            <p:extLst/>
          </p:nvPr>
        </p:nvGraphicFramePr>
        <p:xfrm>
          <a:off x="310718" y="977741"/>
          <a:ext cx="6781809" cy="3915415"/>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5C4FB20D-541E-4082-91D6-2F03B0FD2978}"/>
              </a:ext>
            </a:extLst>
          </p:cNvPr>
          <p:cNvSpPr txBox="1"/>
          <p:nvPr/>
        </p:nvSpPr>
        <p:spPr>
          <a:xfrm>
            <a:off x="1509204" y="3124940"/>
            <a:ext cx="914400" cy="304060"/>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65</a:t>
            </a:r>
          </a:p>
        </p:txBody>
      </p:sp>
      <p:sp>
        <p:nvSpPr>
          <p:cNvPr id="9" name="TextBox 8">
            <a:extLst>
              <a:ext uri="{FF2B5EF4-FFF2-40B4-BE49-F238E27FC236}">
                <a16:creationId xmlns:a16="http://schemas.microsoft.com/office/drawing/2014/main" id="{5E4FD26C-CDB8-4D2B-8F61-99650B1BEC62}"/>
              </a:ext>
            </a:extLst>
          </p:cNvPr>
          <p:cNvSpPr txBox="1"/>
          <p:nvPr/>
        </p:nvSpPr>
        <p:spPr>
          <a:xfrm>
            <a:off x="3703425" y="5404744"/>
            <a:ext cx="4989443" cy="540456"/>
          </a:xfrm>
          <a:prstGeom prst="rect">
            <a:avLst/>
          </a:prstGeom>
          <a:ln w="6350">
            <a:noFill/>
            <a:miter lim="800000"/>
          </a:ln>
        </p:spPr>
        <p:txBody>
          <a:bodyPr vert="horz" wrap="none" lIns="0" tIns="0" rIns="0" bIns="0" rtlCol="0">
            <a:noAutofit/>
          </a:bodyPr>
          <a:lstStyle/>
          <a:p>
            <a:pPr>
              <a:spcBef>
                <a:spcPts val="300"/>
              </a:spcBef>
              <a:spcAft>
                <a:spcPts val="300"/>
              </a:spcAft>
            </a:pPr>
            <a:r>
              <a:rPr lang="en-US" dirty="0">
                <a:solidFill>
                  <a:schemeClr val="accent2">
                    <a:lumMod val="50000"/>
                  </a:schemeClr>
                </a:solidFill>
              </a:rPr>
              <a:t>** Reassessment target for 2023  – </a:t>
            </a:r>
            <a:r>
              <a:rPr lang="en-US" b="1" dirty="0">
                <a:solidFill>
                  <a:schemeClr val="accent2">
                    <a:lumMod val="50000"/>
                  </a:schemeClr>
                </a:solidFill>
              </a:rPr>
              <a:t>10</a:t>
            </a:r>
          </a:p>
          <a:p>
            <a:pPr>
              <a:spcBef>
                <a:spcPts val="300"/>
              </a:spcBef>
              <a:spcAft>
                <a:spcPts val="300"/>
              </a:spcAft>
            </a:pPr>
            <a:endParaRPr lang="en-US" sz="1600" dirty="0">
              <a:solidFill>
                <a:schemeClr val="accent2">
                  <a:lumMod val="50000"/>
                </a:schemeClr>
              </a:solidFill>
            </a:endParaRPr>
          </a:p>
          <a:p>
            <a:pPr>
              <a:spcBef>
                <a:spcPts val="300"/>
              </a:spcBef>
              <a:spcAft>
                <a:spcPts val="300"/>
              </a:spcAft>
            </a:pPr>
            <a:endParaRPr lang="en-US" sz="1600" dirty="0">
              <a:solidFill>
                <a:schemeClr val="accent2">
                  <a:lumMod val="50000"/>
                </a:schemeClr>
              </a:solidFill>
            </a:endParaRPr>
          </a:p>
          <a:p>
            <a:pPr>
              <a:spcBef>
                <a:spcPts val="300"/>
              </a:spcBef>
              <a:spcAft>
                <a:spcPts val="300"/>
              </a:spcAft>
            </a:pPr>
            <a:endParaRPr lang="en-US" sz="1600" dirty="0">
              <a:solidFill>
                <a:schemeClr val="accent2">
                  <a:lumMod val="50000"/>
                </a:schemeClr>
              </a:solidFill>
            </a:endParaRPr>
          </a:p>
          <a:p>
            <a:pPr>
              <a:spcBef>
                <a:spcPts val="300"/>
              </a:spcBef>
              <a:spcAft>
                <a:spcPts val="300"/>
              </a:spcAft>
            </a:pPr>
            <a:endParaRPr lang="en-US" sz="1600" dirty="0">
              <a:solidFill>
                <a:schemeClr val="accent2">
                  <a:lumMod val="50000"/>
                </a:schemeClr>
              </a:solidFill>
            </a:endParaRPr>
          </a:p>
        </p:txBody>
      </p:sp>
      <p:graphicFrame>
        <p:nvGraphicFramePr>
          <p:cNvPr id="10" name="Chart 9">
            <a:extLst>
              <a:ext uri="{FF2B5EF4-FFF2-40B4-BE49-F238E27FC236}">
                <a16:creationId xmlns:a16="http://schemas.microsoft.com/office/drawing/2014/main" id="{5E83936D-2FDE-4410-BCDA-5C4253EE08B4}"/>
              </a:ext>
            </a:extLst>
          </p:cNvPr>
          <p:cNvGraphicFramePr/>
          <p:nvPr>
            <p:extLst/>
          </p:nvPr>
        </p:nvGraphicFramePr>
        <p:xfrm>
          <a:off x="7092527" y="1079305"/>
          <a:ext cx="5010021" cy="3915415"/>
        </p:xfrm>
        <a:graphic>
          <a:graphicData uri="http://schemas.openxmlformats.org/drawingml/2006/chart">
            <c:chart xmlns:c="http://schemas.openxmlformats.org/drawingml/2006/chart" xmlns:r="http://schemas.openxmlformats.org/officeDocument/2006/relationships" r:id="rId4"/>
          </a:graphicData>
        </a:graphic>
      </p:graphicFrame>
      <p:sp>
        <p:nvSpPr>
          <p:cNvPr id="11" name="Rectangle 10">
            <a:extLst>
              <a:ext uri="{FF2B5EF4-FFF2-40B4-BE49-F238E27FC236}">
                <a16:creationId xmlns:a16="http://schemas.microsoft.com/office/drawing/2014/main" id="{5B45D4F3-0973-4962-AB69-5A91D7E58DB1}"/>
              </a:ext>
            </a:extLst>
          </p:cNvPr>
          <p:cNvSpPr/>
          <p:nvPr/>
        </p:nvSpPr>
        <p:spPr>
          <a:xfrm>
            <a:off x="10537235" y="118788"/>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2" name="Rectangle 11">
            <a:extLst>
              <a:ext uri="{FF2B5EF4-FFF2-40B4-BE49-F238E27FC236}">
                <a16:creationId xmlns:a16="http://schemas.microsoft.com/office/drawing/2014/main" id="{3F57748D-E2B9-4EF4-ABB7-D0622132E918}"/>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3" name="Rectangle 12">
            <a:extLst>
              <a:ext uri="{FF2B5EF4-FFF2-40B4-BE49-F238E27FC236}">
                <a16:creationId xmlns:a16="http://schemas.microsoft.com/office/drawing/2014/main" id="{7540FD5F-4829-42A3-B7B3-67E4C0F41ABB}"/>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4" name="TextBox 13">
            <a:extLst>
              <a:ext uri="{FF2B5EF4-FFF2-40B4-BE49-F238E27FC236}">
                <a16:creationId xmlns:a16="http://schemas.microsoft.com/office/drawing/2014/main" id="{B220D6A1-E588-4009-9AB3-7DC165587B97}"/>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15" name="TextBox 14">
            <a:extLst>
              <a:ext uri="{FF2B5EF4-FFF2-40B4-BE49-F238E27FC236}">
                <a16:creationId xmlns:a16="http://schemas.microsoft.com/office/drawing/2014/main" id="{8EBD6F4F-EB62-407A-A8CB-3652370E9D30}"/>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16" name="TextBox 15">
            <a:extLst>
              <a:ext uri="{FF2B5EF4-FFF2-40B4-BE49-F238E27FC236}">
                <a16:creationId xmlns:a16="http://schemas.microsoft.com/office/drawing/2014/main" id="{134860C2-221C-4386-AD96-48EE648522FA}"/>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sp>
        <p:nvSpPr>
          <p:cNvPr id="19" name="Rectangle 18">
            <a:extLst>
              <a:ext uri="{FF2B5EF4-FFF2-40B4-BE49-F238E27FC236}">
                <a16:creationId xmlns:a16="http://schemas.microsoft.com/office/drawing/2014/main" id="{0B152FCF-5C34-476F-A6AA-4FBDDE3CB073}"/>
              </a:ext>
            </a:extLst>
          </p:cNvPr>
          <p:cNvSpPr/>
          <p:nvPr/>
        </p:nvSpPr>
        <p:spPr>
          <a:xfrm>
            <a:off x="659977" y="1504200"/>
            <a:ext cx="253346" cy="263574"/>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0" name="Rectangle 19">
            <a:extLst>
              <a:ext uri="{FF2B5EF4-FFF2-40B4-BE49-F238E27FC236}">
                <a16:creationId xmlns:a16="http://schemas.microsoft.com/office/drawing/2014/main" id="{7F2D5F83-185B-484A-A02B-623F307237B2}"/>
              </a:ext>
            </a:extLst>
          </p:cNvPr>
          <p:cNvSpPr/>
          <p:nvPr/>
        </p:nvSpPr>
        <p:spPr>
          <a:xfrm>
            <a:off x="4188678" y="1508797"/>
            <a:ext cx="253346" cy="263574"/>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Tree>
    <p:extLst>
      <p:ext uri="{BB962C8B-B14F-4D97-AF65-F5344CB8AC3E}">
        <p14:creationId xmlns:p14="http://schemas.microsoft.com/office/powerpoint/2010/main" val="1776672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6D41-6C5C-42B7-85A2-0D9E8BCB90E7}"/>
              </a:ext>
            </a:extLst>
          </p:cNvPr>
          <p:cNvSpPr>
            <a:spLocks noGrp="1"/>
          </p:cNvSpPr>
          <p:nvPr>
            <p:ph type="title"/>
          </p:nvPr>
        </p:nvSpPr>
        <p:spPr>
          <a:xfrm>
            <a:off x="645146" y="248212"/>
            <a:ext cx="11242054" cy="540456"/>
          </a:xfrm>
        </p:spPr>
        <p:txBody>
          <a:bodyPr/>
          <a:lstStyle/>
          <a:p>
            <a:r>
              <a:rPr lang="en-US" dirty="0"/>
              <a:t>Engineering Products (Tatum) </a:t>
            </a:r>
          </a:p>
        </p:txBody>
      </p:sp>
      <p:sp>
        <p:nvSpPr>
          <p:cNvPr id="4" name="TextBox 3">
            <a:extLst>
              <a:ext uri="{FF2B5EF4-FFF2-40B4-BE49-F238E27FC236}">
                <a16:creationId xmlns:a16="http://schemas.microsoft.com/office/drawing/2014/main" id="{AB451D95-5BB6-4196-B676-5A4DBC28E36A}"/>
              </a:ext>
            </a:extLst>
          </p:cNvPr>
          <p:cNvSpPr txBox="1"/>
          <p:nvPr/>
        </p:nvSpPr>
        <p:spPr>
          <a:xfrm>
            <a:off x="9798481" y="1698521"/>
            <a:ext cx="914400" cy="428594"/>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a:t>
            </a:r>
          </a:p>
        </p:txBody>
      </p:sp>
      <p:sp>
        <p:nvSpPr>
          <p:cNvPr id="8" name="TextBox 7">
            <a:extLst>
              <a:ext uri="{FF2B5EF4-FFF2-40B4-BE49-F238E27FC236}">
                <a16:creationId xmlns:a16="http://schemas.microsoft.com/office/drawing/2014/main" id="{5C4FB20D-541E-4082-91D6-2F03B0FD2978}"/>
              </a:ext>
            </a:extLst>
          </p:cNvPr>
          <p:cNvSpPr txBox="1"/>
          <p:nvPr/>
        </p:nvSpPr>
        <p:spPr>
          <a:xfrm>
            <a:off x="1598657" y="2832653"/>
            <a:ext cx="458743" cy="70567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87</a:t>
            </a:r>
          </a:p>
        </p:txBody>
      </p:sp>
      <p:sp>
        <p:nvSpPr>
          <p:cNvPr id="9" name="TextBox 8">
            <a:extLst>
              <a:ext uri="{FF2B5EF4-FFF2-40B4-BE49-F238E27FC236}">
                <a16:creationId xmlns:a16="http://schemas.microsoft.com/office/drawing/2014/main" id="{5E4FD26C-CDB8-4D2B-8F61-99650B1BEC62}"/>
              </a:ext>
            </a:extLst>
          </p:cNvPr>
          <p:cNvSpPr txBox="1"/>
          <p:nvPr/>
        </p:nvSpPr>
        <p:spPr>
          <a:xfrm>
            <a:off x="3519998" y="5353167"/>
            <a:ext cx="4086652" cy="861552"/>
          </a:xfrm>
          <a:prstGeom prst="rect">
            <a:avLst/>
          </a:prstGeom>
          <a:ln w="6350">
            <a:noFill/>
            <a:miter lim="800000"/>
          </a:ln>
        </p:spPr>
        <p:txBody>
          <a:bodyPr vert="horz" wrap="none" lIns="0" tIns="0" rIns="0" bIns="0" rtlCol="0">
            <a:noAutofit/>
          </a:bodyPr>
          <a:lstStyle/>
          <a:p>
            <a:pPr>
              <a:spcBef>
                <a:spcPts val="300"/>
              </a:spcBef>
              <a:spcAft>
                <a:spcPts val="300"/>
              </a:spcAft>
            </a:pPr>
            <a:r>
              <a:rPr lang="en-US" dirty="0">
                <a:solidFill>
                  <a:schemeClr val="accent2">
                    <a:lumMod val="50000"/>
                  </a:schemeClr>
                </a:solidFill>
              </a:rPr>
              <a:t>**Reassessment target for 2023  – </a:t>
            </a:r>
            <a:r>
              <a:rPr lang="en-US" b="1" dirty="0">
                <a:solidFill>
                  <a:schemeClr val="accent2">
                    <a:lumMod val="50000"/>
                  </a:schemeClr>
                </a:solidFill>
              </a:rPr>
              <a:t>10</a:t>
            </a:r>
          </a:p>
          <a:p>
            <a:pPr>
              <a:spcBef>
                <a:spcPts val="300"/>
              </a:spcBef>
              <a:spcAft>
                <a:spcPts val="300"/>
              </a:spcAft>
            </a:pPr>
            <a:endParaRPr lang="en-US" sz="1600" dirty="0">
              <a:solidFill>
                <a:schemeClr val="accent2">
                  <a:lumMod val="50000"/>
                </a:schemeClr>
              </a:solidFill>
            </a:endParaRPr>
          </a:p>
        </p:txBody>
      </p:sp>
      <p:graphicFrame>
        <p:nvGraphicFramePr>
          <p:cNvPr id="10" name="Chart 9">
            <a:extLst>
              <a:ext uri="{FF2B5EF4-FFF2-40B4-BE49-F238E27FC236}">
                <a16:creationId xmlns:a16="http://schemas.microsoft.com/office/drawing/2014/main" id="{5E83936D-2FDE-4410-BCDA-5C4253EE08B4}"/>
              </a:ext>
            </a:extLst>
          </p:cNvPr>
          <p:cNvGraphicFramePr/>
          <p:nvPr>
            <p:extLst/>
          </p:nvPr>
        </p:nvGraphicFramePr>
        <p:xfrm>
          <a:off x="7181977" y="1151406"/>
          <a:ext cx="5010021" cy="3915415"/>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tangle 10">
            <a:extLst>
              <a:ext uri="{FF2B5EF4-FFF2-40B4-BE49-F238E27FC236}">
                <a16:creationId xmlns:a16="http://schemas.microsoft.com/office/drawing/2014/main" id="{27D09D70-EBA6-4FD7-B9A2-748386129839}"/>
              </a:ext>
            </a:extLst>
          </p:cNvPr>
          <p:cNvSpPr/>
          <p:nvPr/>
        </p:nvSpPr>
        <p:spPr>
          <a:xfrm>
            <a:off x="10537235" y="118788"/>
            <a:ext cx="161706" cy="175716"/>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2" name="Rectangle 11">
            <a:extLst>
              <a:ext uri="{FF2B5EF4-FFF2-40B4-BE49-F238E27FC236}">
                <a16:creationId xmlns:a16="http://schemas.microsoft.com/office/drawing/2014/main" id="{71F6E5D5-5907-49F2-B762-9CFDB39FA1F2}"/>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3" name="Rectangle 12">
            <a:extLst>
              <a:ext uri="{FF2B5EF4-FFF2-40B4-BE49-F238E27FC236}">
                <a16:creationId xmlns:a16="http://schemas.microsoft.com/office/drawing/2014/main" id="{EAE0CFB2-11DF-4656-8572-04ED8D1B8593}"/>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4" name="TextBox 13">
            <a:extLst>
              <a:ext uri="{FF2B5EF4-FFF2-40B4-BE49-F238E27FC236}">
                <a16:creationId xmlns:a16="http://schemas.microsoft.com/office/drawing/2014/main" id="{CE7C9C64-C314-4BCE-A8A1-C7D1CBB95773}"/>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15" name="TextBox 14">
            <a:extLst>
              <a:ext uri="{FF2B5EF4-FFF2-40B4-BE49-F238E27FC236}">
                <a16:creationId xmlns:a16="http://schemas.microsoft.com/office/drawing/2014/main" id="{31BEF6C4-2FB6-49ED-8917-80010D794077}"/>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16" name="TextBox 15">
            <a:extLst>
              <a:ext uri="{FF2B5EF4-FFF2-40B4-BE49-F238E27FC236}">
                <a16:creationId xmlns:a16="http://schemas.microsoft.com/office/drawing/2014/main" id="{DA7EC9B0-1CE2-4535-8EE4-A5CE59964D63}"/>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sp>
        <p:nvSpPr>
          <p:cNvPr id="17" name="Rectangle 16">
            <a:extLst>
              <a:ext uri="{FF2B5EF4-FFF2-40B4-BE49-F238E27FC236}">
                <a16:creationId xmlns:a16="http://schemas.microsoft.com/office/drawing/2014/main" id="{806EF043-E806-4571-96F5-679ACB884D7D}"/>
              </a:ext>
            </a:extLst>
          </p:cNvPr>
          <p:cNvSpPr/>
          <p:nvPr/>
        </p:nvSpPr>
        <p:spPr>
          <a:xfrm>
            <a:off x="517850" y="1289848"/>
            <a:ext cx="254591" cy="257881"/>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8" name="Rectangle 17">
            <a:extLst>
              <a:ext uri="{FF2B5EF4-FFF2-40B4-BE49-F238E27FC236}">
                <a16:creationId xmlns:a16="http://schemas.microsoft.com/office/drawing/2014/main" id="{111C78B2-7AB6-4D0D-854A-7FC71ABB4C69}"/>
              </a:ext>
            </a:extLst>
          </p:cNvPr>
          <p:cNvSpPr/>
          <p:nvPr/>
        </p:nvSpPr>
        <p:spPr>
          <a:xfrm>
            <a:off x="3778554" y="1248228"/>
            <a:ext cx="259272" cy="257445"/>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graphicFrame>
        <p:nvGraphicFramePr>
          <p:cNvPr id="6" name="Chart 5">
            <a:extLst>
              <a:ext uri="{FF2B5EF4-FFF2-40B4-BE49-F238E27FC236}">
                <a16:creationId xmlns:a16="http://schemas.microsoft.com/office/drawing/2014/main" id="{155E92A9-82D3-4968-AA52-74CA314673DB}"/>
              </a:ext>
            </a:extLst>
          </p:cNvPr>
          <p:cNvGraphicFramePr/>
          <p:nvPr>
            <p:extLst/>
          </p:nvPr>
        </p:nvGraphicFramePr>
        <p:xfrm>
          <a:off x="0" y="948582"/>
          <a:ext cx="3359426" cy="39129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4" name="Chart 23">
            <a:extLst>
              <a:ext uri="{FF2B5EF4-FFF2-40B4-BE49-F238E27FC236}">
                <a16:creationId xmlns:a16="http://schemas.microsoft.com/office/drawing/2014/main" id="{085D0CFF-23DD-4804-AEC7-F77B72A6B926}"/>
              </a:ext>
            </a:extLst>
          </p:cNvPr>
          <p:cNvGraphicFramePr/>
          <p:nvPr>
            <p:extLst/>
          </p:nvPr>
        </p:nvGraphicFramePr>
        <p:xfrm>
          <a:off x="249383" y="1161345"/>
          <a:ext cx="6932594" cy="360353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23766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6D41-6C5C-42B7-85A2-0D9E8BCB90E7}"/>
              </a:ext>
            </a:extLst>
          </p:cNvPr>
          <p:cNvSpPr>
            <a:spLocks noGrp="1"/>
          </p:cNvSpPr>
          <p:nvPr>
            <p:ph type="title"/>
          </p:nvPr>
        </p:nvSpPr>
        <p:spPr>
          <a:xfrm>
            <a:off x="645146" y="248212"/>
            <a:ext cx="11242054" cy="540456"/>
          </a:xfrm>
        </p:spPr>
        <p:txBody>
          <a:bodyPr/>
          <a:lstStyle/>
          <a:p>
            <a:r>
              <a:rPr lang="en-US" dirty="0"/>
              <a:t>Engineering Products (Buba) </a:t>
            </a:r>
          </a:p>
        </p:txBody>
      </p:sp>
      <p:graphicFrame>
        <p:nvGraphicFramePr>
          <p:cNvPr id="6" name="Chart 5">
            <a:extLst>
              <a:ext uri="{FF2B5EF4-FFF2-40B4-BE49-F238E27FC236}">
                <a16:creationId xmlns:a16="http://schemas.microsoft.com/office/drawing/2014/main" id="{155E92A9-82D3-4968-AA52-74CA314673DB}"/>
              </a:ext>
            </a:extLst>
          </p:cNvPr>
          <p:cNvGraphicFramePr/>
          <p:nvPr>
            <p:extLst/>
          </p:nvPr>
        </p:nvGraphicFramePr>
        <p:xfrm>
          <a:off x="-29407" y="1186241"/>
          <a:ext cx="3808519" cy="3693004"/>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AB451D95-5BB6-4196-B676-5A4DBC28E36A}"/>
              </a:ext>
            </a:extLst>
          </p:cNvPr>
          <p:cNvSpPr txBox="1"/>
          <p:nvPr/>
        </p:nvSpPr>
        <p:spPr>
          <a:xfrm>
            <a:off x="9798481" y="1698521"/>
            <a:ext cx="914400" cy="428594"/>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a:t>
            </a:r>
          </a:p>
        </p:txBody>
      </p:sp>
      <p:graphicFrame>
        <p:nvGraphicFramePr>
          <p:cNvPr id="7" name="Chart 6">
            <a:extLst>
              <a:ext uri="{FF2B5EF4-FFF2-40B4-BE49-F238E27FC236}">
                <a16:creationId xmlns:a16="http://schemas.microsoft.com/office/drawing/2014/main" id="{B56BC5B2-BD9D-472C-ADE3-D3F5A338CEC9}"/>
              </a:ext>
            </a:extLst>
          </p:cNvPr>
          <p:cNvGraphicFramePr/>
          <p:nvPr>
            <p:extLst/>
          </p:nvPr>
        </p:nvGraphicFramePr>
        <p:xfrm>
          <a:off x="346229" y="1187952"/>
          <a:ext cx="6508935" cy="3693003"/>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5C4FB20D-541E-4082-91D6-2F03B0FD2978}"/>
              </a:ext>
            </a:extLst>
          </p:cNvPr>
          <p:cNvSpPr txBox="1"/>
          <p:nvPr/>
        </p:nvSpPr>
        <p:spPr>
          <a:xfrm>
            <a:off x="1837678" y="2938509"/>
            <a:ext cx="781234" cy="57806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30</a:t>
            </a:r>
          </a:p>
        </p:txBody>
      </p:sp>
      <p:sp>
        <p:nvSpPr>
          <p:cNvPr id="9" name="TextBox 8">
            <a:extLst>
              <a:ext uri="{FF2B5EF4-FFF2-40B4-BE49-F238E27FC236}">
                <a16:creationId xmlns:a16="http://schemas.microsoft.com/office/drawing/2014/main" id="{5E4FD26C-CDB8-4D2B-8F61-99650B1BEC62}"/>
              </a:ext>
            </a:extLst>
          </p:cNvPr>
          <p:cNvSpPr txBox="1"/>
          <p:nvPr/>
        </p:nvSpPr>
        <p:spPr>
          <a:xfrm>
            <a:off x="3574777" y="5280239"/>
            <a:ext cx="4000927" cy="542876"/>
          </a:xfrm>
          <a:prstGeom prst="rect">
            <a:avLst/>
          </a:prstGeom>
          <a:ln w="6350">
            <a:noFill/>
            <a:miter lim="800000"/>
          </a:ln>
        </p:spPr>
        <p:txBody>
          <a:bodyPr vert="horz" wrap="none" lIns="0" tIns="0" rIns="0" bIns="0" rtlCol="0">
            <a:noAutofit/>
          </a:bodyPr>
          <a:lstStyle/>
          <a:p>
            <a:pPr>
              <a:spcBef>
                <a:spcPts val="300"/>
              </a:spcBef>
              <a:spcAft>
                <a:spcPts val="300"/>
              </a:spcAft>
            </a:pPr>
            <a:r>
              <a:rPr lang="en-US" dirty="0">
                <a:solidFill>
                  <a:schemeClr val="accent2">
                    <a:lumMod val="50000"/>
                  </a:schemeClr>
                </a:solidFill>
              </a:rPr>
              <a:t>**Reassessment  target for 2023  – </a:t>
            </a:r>
            <a:r>
              <a:rPr lang="en-US" b="1" dirty="0">
                <a:solidFill>
                  <a:schemeClr val="accent2">
                    <a:lumMod val="50000"/>
                  </a:schemeClr>
                </a:solidFill>
              </a:rPr>
              <a:t>10</a:t>
            </a:r>
          </a:p>
          <a:p>
            <a:pPr algn="l">
              <a:spcBef>
                <a:spcPts val="300"/>
              </a:spcBef>
              <a:spcAft>
                <a:spcPts val="300"/>
              </a:spcAft>
              <a:buNone/>
            </a:pPr>
            <a:endParaRPr lang="en-US" sz="1600" b="1" dirty="0">
              <a:solidFill>
                <a:schemeClr val="accent2">
                  <a:lumMod val="50000"/>
                </a:schemeClr>
              </a:solidFill>
            </a:endParaRPr>
          </a:p>
        </p:txBody>
      </p:sp>
      <p:graphicFrame>
        <p:nvGraphicFramePr>
          <p:cNvPr id="10" name="Chart 9">
            <a:extLst>
              <a:ext uri="{FF2B5EF4-FFF2-40B4-BE49-F238E27FC236}">
                <a16:creationId xmlns:a16="http://schemas.microsoft.com/office/drawing/2014/main" id="{5E83936D-2FDE-4410-BCDA-5C4253EE08B4}"/>
              </a:ext>
            </a:extLst>
          </p:cNvPr>
          <p:cNvGraphicFramePr/>
          <p:nvPr>
            <p:extLst/>
          </p:nvPr>
        </p:nvGraphicFramePr>
        <p:xfrm>
          <a:off x="6858000" y="1148182"/>
          <a:ext cx="5334000" cy="3732773"/>
        </p:xfrm>
        <a:graphic>
          <a:graphicData uri="http://schemas.openxmlformats.org/drawingml/2006/chart">
            <c:chart xmlns:c="http://schemas.openxmlformats.org/drawingml/2006/chart" xmlns:r="http://schemas.openxmlformats.org/officeDocument/2006/relationships" r:id="rId4"/>
          </a:graphicData>
        </a:graphic>
      </p:graphicFrame>
      <p:sp>
        <p:nvSpPr>
          <p:cNvPr id="11" name="Rectangle 10">
            <a:extLst>
              <a:ext uri="{FF2B5EF4-FFF2-40B4-BE49-F238E27FC236}">
                <a16:creationId xmlns:a16="http://schemas.microsoft.com/office/drawing/2014/main" id="{315181A6-7432-4091-82B4-233DEFA20C9C}"/>
              </a:ext>
            </a:extLst>
          </p:cNvPr>
          <p:cNvSpPr/>
          <p:nvPr/>
        </p:nvSpPr>
        <p:spPr>
          <a:xfrm>
            <a:off x="10537235" y="118788"/>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2" name="Rectangle 11">
            <a:extLst>
              <a:ext uri="{FF2B5EF4-FFF2-40B4-BE49-F238E27FC236}">
                <a16:creationId xmlns:a16="http://schemas.microsoft.com/office/drawing/2014/main" id="{92FA0B22-CAA7-413D-9EAE-43E918C97842}"/>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3" name="Rectangle 12">
            <a:extLst>
              <a:ext uri="{FF2B5EF4-FFF2-40B4-BE49-F238E27FC236}">
                <a16:creationId xmlns:a16="http://schemas.microsoft.com/office/drawing/2014/main" id="{01FEE756-35D9-49BE-B721-288646D8B98B}"/>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4" name="TextBox 13">
            <a:extLst>
              <a:ext uri="{FF2B5EF4-FFF2-40B4-BE49-F238E27FC236}">
                <a16:creationId xmlns:a16="http://schemas.microsoft.com/office/drawing/2014/main" id="{F9FF08EF-DA84-4835-A77A-0AB5899D4399}"/>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15" name="TextBox 14">
            <a:extLst>
              <a:ext uri="{FF2B5EF4-FFF2-40B4-BE49-F238E27FC236}">
                <a16:creationId xmlns:a16="http://schemas.microsoft.com/office/drawing/2014/main" id="{070B1D68-A302-4E7E-864A-28BCF6DF37EB}"/>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16" name="TextBox 15">
            <a:extLst>
              <a:ext uri="{FF2B5EF4-FFF2-40B4-BE49-F238E27FC236}">
                <a16:creationId xmlns:a16="http://schemas.microsoft.com/office/drawing/2014/main" id="{E48A44D6-E5F8-48DE-BF0B-15158D09E8D8}"/>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sp>
        <p:nvSpPr>
          <p:cNvPr id="19" name="Rectangle 18">
            <a:extLst>
              <a:ext uri="{FF2B5EF4-FFF2-40B4-BE49-F238E27FC236}">
                <a16:creationId xmlns:a16="http://schemas.microsoft.com/office/drawing/2014/main" id="{779F2332-5552-49C2-953E-903A276F177F}"/>
              </a:ext>
            </a:extLst>
          </p:cNvPr>
          <p:cNvSpPr/>
          <p:nvPr/>
        </p:nvSpPr>
        <p:spPr>
          <a:xfrm>
            <a:off x="3856159" y="1238528"/>
            <a:ext cx="253346" cy="263574"/>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0" name="Rectangle 19">
            <a:extLst>
              <a:ext uri="{FF2B5EF4-FFF2-40B4-BE49-F238E27FC236}">
                <a16:creationId xmlns:a16="http://schemas.microsoft.com/office/drawing/2014/main" id="{4A9528D5-BA67-4D2B-86DB-DC3647D962EB}"/>
              </a:ext>
            </a:extLst>
          </p:cNvPr>
          <p:cNvSpPr/>
          <p:nvPr/>
        </p:nvSpPr>
        <p:spPr>
          <a:xfrm>
            <a:off x="645146" y="1238528"/>
            <a:ext cx="253346" cy="263574"/>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Tree>
    <p:extLst>
      <p:ext uri="{BB962C8B-B14F-4D97-AF65-F5344CB8AC3E}">
        <p14:creationId xmlns:p14="http://schemas.microsoft.com/office/powerpoint/2010/main" val="3872380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6D41-6C5C-42B7-85A2-0D9E8BCB90E7}"/>
              </a:ext>
            </a:extLst>
          </p:cNvPr>
          <p:cNvSpPr>
            <a:spLocks noGrp="1"/>
          </p:cNvSpPr>
          <p:nvPr>
            <p:ph type="title"/>
          </p:nvPr>
        </p:nvSpPr>
        <p:spPr>
          <a:xfrm>
            <a:off x="645146" y="248212"/>
            <a:ext cx="11242054" cy="540456"/>
          </a:xfrm>
        </p:spPr>
        <p:txBody>
          <a:bodyPr/>
          <a:lstStyle/>
          <a:p>
            <a:r>
              <a:rPr lang="en-US" dirty="0"/>
              <a:t>Engineering Products (Jeff) </a:t>
            </a:r>
          </a:p>
        </p:txBody>
      </p:sp>
      <p:graphicFrame>
        <p:nvGraphicFramePr>
          <p:cNvPr id="6" name="Chart 5">
            <a:extLst>
              <a:ext uri="{FF2B5EF4-FFF2-40B4-BE49-F238E27FC236}">
                <a16:creationId xmlns:a16="http://schemas.microsoft.com/office/drawing/2014/main" id="{155E92A9-82D3-4968-AA52-74CA314673DB}"/>
              </a:ext>
            </a:extLst>
          </p:cNvPr>
          <p:cNvGraphicFramePr/>
          <p:nvPr>
            <p:extLst/>
          </p:nvPr>
        </p:nvGraphicFramePr>
        <p:xfrm>
          <a:off x="0" y="1207001"/>
          <a:ext cx="3376719" cy="3732748"/>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AB451D95-5BB6-4196-B676-5A4DBC28E36A}"/>
              </a:ext>
            </a:extLst>
          </p:cNvPr>
          <p:cNvSpPr txBox="1"/>
          <p:nvPr/>
        </p:nvSpPr>
        <p:spPr>
          <a:xfrm>
            <a:off x="9798481" y="1698521"/>
            <a:ext cx="914400" cy="428594"/>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a:t>
            </a:r>
          </a:p>
        </p:txBody>
      </p:sp>
      <p:sp>
        <p:nvSpPr>
          <p:cNvPr id="8" name="TextBox 7">
            <a:extLst>
              <a:ext uri="{FF2B5EF4-FFF2-40B4-BE49-F238E27FC236}">
                <a16:creationId xmlns:a16="http://schemas.microsoft.com/office/drawing/2014/main" id="{5C4FB20D-541E-4082-91D6-2F03B0FD2978}"/>
              </a:ext>
            </a:extLst>
          </p:cNvPr>
          <p:cNvSpPr txBox="1"/>
          <p:nvPr/>
        </p:nvSpPr>
        <p:spPr>
          <a:xfrm>
            <a:off x="1624614" y="3124940"/>
            <a:ext cx="523782" cy="502843"/>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29</a:t>
            </a:r>
          </a:p>
        </p:txBody>
      </p:sp>
      <p:sp>
        <p:nvSpPr>
          <p:cNvPr id="9" name="TextBox 8">
            <a:extLst>
              <a:ext uri="{FF2B5EF4-FFF2-40B4-BE49-F238E27FC236}">
                <a16:creationId xmlns:a16="http://schemas.microsoft.com/office/drawing/2014/main" id="{5E4FD26C-CDB8-4D2B-8F61-99650B1BEC62}"/>
              </a:ext>
            </a:extLst>
          </p:cNvPr>
          <p:cNvSpPr txBox="1"/>
          <p:nvPr/>
        </p:nvSpPr>
        <p:spPr>
          <a:xfrm>
            <a:off x="3284612" y="5369136"/>
            <a:ext cx="4086652" cy="869400"/>
          </a:xfrm>
          <a:prstGeom prst="rect">
            <a:avLst/>
          </a:prstGeom>
          <a:ln w="6350">
            <a:noFill/>
            <a:miter lim="800000"/>
          </a:ln>
        </p:spPr>
        <p:txBody>
          <a:bodyPr vert="horz" wrap="none" lIns="0" tIns="0" rIns="0" bIns="0" rtlCol="0">
            <a:noAutofit/>
          </a:bodyPr>
          <a:lstStyle/>
          <a:p>
            <a:pPr>
              <a:spcBef>
                <a:spcPts val="300"/>
              </a:spcBef>
              <a:spcAft>
                <a:spcPts val="300"/>
              </a:spcAft>
            </a:pPr>
            <a:r>
              <a:rPr lang="en-US" dirty="0">
                <a:solidFill>
                  <a:schemeClr val="accent2">
                    <a:lumMod val="50000"/>
                  </a:schemeClr>
                </a:solidFill>
              </a:rPr>
              <a:t>**Reassessment  target for 2023  – </a:t>
            </a:r>
            <a:r>
              <a:rPr lang="en-US" b="1" dirty="0">
                <a:solidFill>
                  <a:schemeClr val="accent2">
                    <a:lumMod val="50000"/>
                  </a:schemeClr>
                </a:solidFill>
              </a:rPr>
              <a:t>10</a:t>
            </a:r>
          </a:p>
          <a:p>
            <a:pPr>
              <a:spcBef>
                <a:spcPts val="300"/>
              </a:spcBef>
              <a:spcAft>
                <a:spcPts val="300"/>
              </a:spcAft>
            </a:pPr>
            <a:endParaRPr lang="en-US" sz="1600" dirty="0">
              <a:solidFill>
                <a:schemeClr val="accent2">
                  <a:lumMod val="50000"/>
                </a:schemeClr>
              </a:solidFill>
            </a:endParaRPr>
          </a:p>
        </p:txBody>
      </p:sp>
      <p:graphicFrame>
        <p:nvGraphicFramePr>
          <p:cNvPr id="10" name="Chart 9">
            <a:extLst>
              <a:ext uri="{FF2B5EF4-FFF2-40B4-BE49-F238E27FC236}">
                <a16:creationId xmlns:a16="http://schemas.microsoft.com/office/drawing/2014/main" id="{5E83936D-2FDE-4410-BCDA-5C4253EE08B4}"/>
              </a:ext>
            </a:extLst>
          </p:cNvPr>
          <p:cNvGraphicFramePr/>
          <p:nvPr>
            <p:extLst/>
          </p:nvPr>
        </p:nvGraphicFramePr>
        <p:xfrm>
          <a:off x="6858000" y="1167232"/>
          <a:ext cx="5334000" cy="3915415"/>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C8D2557E-F0B5-48A8-B66F-CFFB8622B10C}"/>
              </a:ext>
            </a:extLst>
          </p:cNvPr>
          <p:cNvSpPr txBox="1"/>
          <p:nvPr/>
        </p:nvSpPr>
        <p:spPr>
          <a:xfrm>
            <a:off x="6301409" y="2464904"/>
            <a:ext cx="914400" cy="914400"/>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graphicFrame>
        <p:nvGraphicFramePr>
          <p:cNvPr id="13" name="Chart 12">
            <a:extLst>
              <a:ext uri="{FF2B5EF4-FFF2-40B4-BE49-F238E27FC236}">
                <a16:creationId xmlns:a16="http://schemas.microsoft.com/office/drawing/2014/main" id="{F550B18E-0233-4DFF-AF48-B52622691FCE}"/>
              </a:ext>
            </a:extLst>
          </p:cNvPr>
          <p:cNvGraphicFramePr/>
          <p:nvPr>
            <p:extLst/>
          </p:nvPr>
        </p:nvGraphicFramePr>
        <p:xfrm>
          <a:off x="230909" y="1128679"/>
          <a:ext cx="6656835" cy="3693003"/>
        </p:xfrm>
        <a:graphic>
          <a:graphicData uri="http://schemas.openxmlformats.org/drawingml/2006/chart">
            <c:chart xmlns:c="http://schemas.openxmlformats.org/drawingml/2006/chart" xmlns:r="http://schemas.openxmlformats.org/officeDocument/2006/relationships" r:id="rId4"/>
          </a:graphicData>
        </a:graphic>
      </p:graphicFrame>
      <p:sp>
        <p:nvSpPr>
          <p:cNvPr id="11" name="Rectangle 10">
            <a:extLst>
              <a:ext uri="{FF2B5EF4-FFF2-40B4-BE49-F238E27FC236}">
                <a16:creationId xmlns:a16="http://schemas.microsoft.com/office/drawing/2014/main" id="{BB87ED04-94AA-4AC7-BB72-DFFBB3603D93}"/>
              </a:ext>
            </a:extLst>
          </p:cNvPr>
          <p:cNvSpPr/>
          <p:nvPr/>
        </p:nvSpPr>
        <p:spPr>
          <a:xfrm>
            <a:off x="10537235" y="118788"/>
            <a:ext cx="161706" cy="175716"/>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2" name="Rectangle 11">
            <a:extLst>
              <a:ext uri="{FF2B5EF4-FFF2-40B4-BE49-F238E27FC236}">
                <a16:creationId xmlns:a16="http://schemas.microsoft.com/office/drawing/2014/main" id="{37218373-FADA-4E20-BD79-1987DBEE6F1B}"/>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4" name="Rectangle 13">
            <a:extLst>
              <a:ext uri="{FF2B5EF4-FFF2-40B4-BE49-F238E27FC236}">
                <a16:creationId xmlns:a16="http://schemas.microsoft.com/office/drawing/2014/main" id="{47993413-7E63-4940-A4D6-0941EF996572}"/>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5" name="TextBox 14">
            <a:extLst>
              <a:ext uri="{FF2B5EF4-FFF2-40B4-BE49-F238E27FC236}">
                <a16:creationId xmlns:a16="http://schemas.microsoft.com/office/drawing/2014/main" id="{01800A95-F5D1-41A2-9334-FBBEA9E189CE}"/>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16" name="TextBox 15">
            <a:extLst>
              <a:ext uri="{FF2B5EF4-FFF2-40B4-BE49-F238E27FC236}">
                <a16:creationId xmlns:a16="http://schemas.microsoft.com/office/drawing/2014/main" id="{9AB55943-6C23-4D46-9728-5E2A5EE95F7A}"/>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17" name="TextBox 16">
            <a:extLst>
              <a:ext uri="{FF2B5EF4-FFF2-40B4-BE49-F238E27FC236}">
                <a16:creationId xmlns:a16="http://schemas.microsoft.com/office/drawing/2014/main" id="{3F636484-5F1F-4A51-9A8E-9DB56F461AD8}"/>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sp>
        <p:nvSpPr>
          <p:cNvPr id="18" name="Rectangle 17">
            <a:extLst>
              <a:ext uri="{FF2B5EF4-FFF2-40B4-BE49-F238E27FC236}">
                <a16:creationId xmlns:a16="http://schemas.microsoft.com/office/drawing/2014/main" id="{59A95304-98BB-4649-8264-0AC35A5334E4}"/>
              </a:ext>
            </a:extLst>
          </p:cNvPr>
          <p:cNvSpPr/>
          <p:nvPr/>
        </p:nvSpPr>
        <p:spPr>
          <a:xfrm>
            <a:off x="600288" y="1387460"/>
            <a:ext cx="304344" cy="274043"/>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1" name="Rectangle 20">
            <a:extLst>
              <a:ext uri="{FF2B5EF4-FFF2-40B4-BE49-F238E27FC236}">
                <a16:creationId xmlns:a16="http://schemas.microsoft.com/office/drawing/2014/main" id="{C10E4406-B833-4AB9-805D-167A7F589968}"/>
              </a:ext>
            </a:extLst>
          </p:cNvPr>
          <p:cNvSpPr/>
          <p:nvPr/>
        </p:nvSpPr>
        <p:spPr>
          <a:xfrm>
            <a:off x="3859872" y="1372591"/>
            <a:ext cx="304344" cy="274043"/>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Tree>
    <p:extLst>
      <p:ext uri="{BB962C8B-B14F-4D97-AF65-F5344CB8AC3E}">
        <p14:creationId xmlns:p14="http://schemas.microsoft.com/office/powerpoint/2010/main" val="3582110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DB11-4340-4F64-980A-B5107FEDE741}"/>
              </a:ext>
            </a:extLst>
          </p:cNvPr>
          <p:cNvSpPr>
            <a:spLocks noGrp="1"/>
          </p:cNvSpPr>
          <p:nvPr>
            <p:ph type="title"/>
          </p:nvPr>
        </p:nvSpPr>
        <p:spPr>
          <a:xfrm>
            <a:off x="2194437" y="2333705"/>
            <a:ext cx="9621520" cy="920336"/>
          </a:xfrm>
        </p:spPr>
        <p:txBody>
          <a:bodyPr/>
          <a:lstStyle/>
          <a:p>
            <a:r>
              <a:rPr lang="en-US" sz="4800" dirty="0"/>
              <a:t>AUTOMATION PROGRESS</a:t>
            </a:r>
          </a:p>
        </p:txBody>
      </p:sp>
    </p:spTree>
    <p:extLst>
      <p:ext uri="{BB962C8B-B14F-4D97-AF65-F5344CB8AC3E}">
        <p14:creationId xmlns:p14="http://schemas.microsoft.com/office/powerpoint/2010/main" val="2660047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0CA76-65CC-4620-837B-CDDD5B0836E9}"/>
              </a:ext>
            </a:extLst>
          </p:cNvPr>
          <p:cNvSpPr>
            <a:spLocks noGrp="1"/>
          </p:cNvSpPr>
          <p:nvPr>
            <p:ph type="title"/>
          </p:nvPr>
        </p:nvSpPr>
        <p:spPr>
          <a:xfrm>
            <a:off x="440944" y="246621"/>
            <a:ext cx="11150600" cy="495657"/>
          </a:xfrm>
        </p:spPr>
        <p:txBody>
          <a:bodyPr/>
          <a:lstStyle/>
          <a:p>
            <a:r>
              <a:rPr lang="en-US" dirty="0">
                <a:solidFill>
                  <a:srgbClr val="002060"/>
                </a:solidFill>
                <a:latin typeface="Segoe UI" panose="020B0502040204020203" pitchFamily="34" charset="0"/>
                <a:cs typeface="Segoe UI" panose="020B0502040204020203" pitchFamily="34" charset="0"/>
              </a:rPr>
              <a:t>Automation 2023</a:t>
            </a:r>
            <a:endParaRPr lang="en-US" dirty="0"/>
          </a:p>
        </p:txBody>
      </p:sp>
      <p:sp>
        <p:nvSpPr>
          <p:cNvPr id="3" name="TextBox 2">
            <a:extLst>
              <a:ext uri="{FF2B5EF4-FFF2-40B4-BE49-F238E27FC236}">
                <a16:creationId xmlns:a16="http://schemas.microsoft.com/office/drawing/2014/main" id="{899D3DF7-0CDB-4628-BCE2-6D3E4C8DA836}"/>
              </a:ext>
            </a:extLst>
          </p:cNvPr>
          <p:cNvSpPr txBox="1"/>
          <p:nvPr/>
        </p:nvSpPr>
        <p:spPr>
          <a:xfrm>
            <a:off x="1743404" y="1148207"/>
            <a:ext cx="8455181"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
              </a:rPr>
              <a:t>Implement automation capabilities through out the applications and achieve 80000 automation hours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4" name="Title 5">
            <a:extLst>
              <a:ext uri="{FF2B5EF4-FFF2-40B4-BE49-F238E27FC236}">
                <a16:creationId xmlns:a16="http://schemas.microsoft.com/office/drawing/2014/main" id="{D7363DA1-B57F-4FCC-BE57-7F378C3723F1}"/>
              </a:ext>
            </a:extLst>
          </p:cNvPr>
          <p:cNvSpPr txBox="1">
            <a:spLocks/>
          </p:cNvSpPr>
          <p:nvPr/>
        </p:nvSpPr>
        <p:spPr bwMode="auto">
          <a:xfrm>
            <a:off x="929436" y="1326473"/>
            <a:ext cx="813968" cy="336126"/>
          </a:xfrm>
          <a:prstGeom prst="rect">
            <a:avLst/>
          </a:prstGeom>
          <a:noFill/>
          <a:ln w="9525">
            <a:noFill/>
            <a:miter lim="800000"/>
            <a:headEnd/>
            <a:tailEnd/>
          </a:ln>
          <a:effectLst/>
        </p:spPr>
        <p:txBody>
          <a:bodyPr vert="horz" wrap="square" lIns="0" tIns="45720" rIns="0" bIns="0" numCol="1" anchor="t" anchorCtr="0" compatLnSpc="1">
            <a:prstTxWarp prst="textNoShape">
              <a:avLst/>
            </a:prstTxWarp>
            <a:noAutofit/>
          </a:bodyPr>
          <a:lstStyle>
            <a:lvl1pPr algn="l" defTabSz="1020763" rtl="0" eaLnBrk="1" fontAlgn="base" hangingPunct="1">
              <a:lnSpc>
                <a:spcPct val="90000"/>
              </a:lnSpc>
              <a:spcBef>
                <a:spcPct val="0"/>
              </a:spcBef>
              <a:spcAft>
                <a:spcPct val="0"/>
              </a:spcAft>
              <a:defRPr sz="2400" b="0">
                <a:solidFill>
                  <a:srgbClr val="81BC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a:lstStyle>
          <a:p>
            <a:pPr marL="0" marR="0" lvl="0" indent="0" algn="l" defTabSz="1020763" rtl="0" eaLnBrk="1" fontAlgn="base" latinLnBrk="0" hangingPunct="1">
              <a:lnSpc>
                <a:spcPct val="9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81BC00"/>
                </a:solidFill>
                <a:effectLst/>
                <a:uLnTx/>
                <a:uFillTx/>
                <a:latin typeface="Arial"/>
                <a:ea typeface="+mj-ea"/>
                <a:cs typeface="+mj-cs"/>
              </a:rPr>
              <a:t>OKR</a:t>
            </a:r>
            <a:r>
              <a:rPr kumimoji="0" lang="en-US" sz="1800" b="0" i="0" u="none" strike="noStrike" kern="0" cap="none" spc="0" normalizeH="0" baseline="0" noProof="0" dirty="0">
                <a:ln>
                  <a:noFill/>
                </a:ln>
                <a:solidFill>
                  <a:srgbClr val="81BC00"/>
                </a:solidFill>
                <a:effectLst/>
                <a:uLnTx/>
                <a:uFillTx/>
                <a:latin typeface="Arial"/>
                <a:ea typeface="+mj-ea"/>
                <a:cs typeface="+mj-cs"/>
              </a:rPr>
              <a:t> </a:t>
            </a:r>
          </a:p>
        </p:txBody>
      </p:sp>
      <p:sp>
        <p:nvSpPr>
          <p:cNvPr id="5" name="Freeform 1676" descr="Icon of check box. ">
            <a:extLst>
              <a:ext uri="{FF2B5EF4-FFF2-40B4-BE49-F238E27FC236}">
                <a16:creationId xmlns:a16="http://schemas.microsoft.com/office/drawing/2014/main" id="{8FEFEEB1-61A3-42B8-9153-9D57B44FA432}"/>
              </a:ext>
            </a:extLst>
          </p:cNvPr>
          <p:cNvSpPr>
            <a:spLocks noEditPoints="1"/>
          </p:cNvSpPr>
          <p:nvPr/>
        </p:nvSpPr>
        <p:spPr bwMode="auto">
          <a:xfrm>
            <a:off x="496007" y="1326472"/>
            <a:ext cx="345758" cy="341881"/>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rgbClr val="0039A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TextBox 5">
            <a:extLst>
              <a:ext uri="{FF2B5EF4-FFF2-40B4-BE49-F238E27FC236}">
                <a16:creationId xmlns:a16="http://schemas.microsoft.com/office/drawing/2014/main" id="{88A8D4D6-BE48-44B1-BCF2-ADED1826639D}"/>
              </a:ext>
            </a:extLst>
          </p:cNvPr>
          <p:cNvSpPr txBox="1"/>
          <p:nvPr/>
        </p:nvSpPr>
        <p:spPr>
          <a:xfrm>
            <a:off x="1006755" y="2244435"/>
            <a:ext cx="10945091" cy="3666837"/>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
        <p:nvSpPr>
          <p:cNvPr id="11" name="TextBox 10">
            <a:extLst>
              <a:ext uri="{FF2B5EF4-FFF2-40B4-BE49-F238E27FC236}">
                <a16:creationId xmlns:a16="http://schemas.microsoft.com/office/drawing/2014/main" id="{A8A01D51-8013-4E94-8032-D8F181E94E81}"/>
              </a:ext>
            </a:extLst>
          </p:cNvPr>
          <p:cNvSpPr txBox="1"/>
          <p:nvPr/>
        </p:nvSpPr>
        <p:spPr>
          <a:xfrm>
            <a:off x="6947248" y="2749713"/>
            <a:ext cx="3956861" cy="590931"/>
          </a:xfrm>
          <a:prstGeom prst="rect">
            <a:avLst/>
          </a:prstGeom>
          <a:noFill/>
          <a:ln>
            <a:solidFill>
              <a:schemeClr val="bg1"/>
            </a:solidFill>
          </a:ln>
        </p:spPr>
        <p:txBody>
          <a:bodyPr wrap="square" rtlCol="0">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1" i="0" u="none" strike="noStrike" kern="0" cap="none" spc="0" normalizeH="0" baseline="0" noProof="0" dirty="0">
                <a:ln>
                  <a:noFill/>
                </a:ln>
                <a:solidFill>
                  <a:srgbClr val="000000"/>
                </a:solidFill>
                <a:effectLst/>
                <a:uLnTx/>
                <a:uFillTx/>
                <a:latin typeface="Arial"/>
                <a:ea typeface="+mn-ea"/>
                <a:cs typeface="+mn-cs"/>
              </a:rPr>
              <a:t>Automation hours of 184270 has been accounted in the </a:t>
            </a:r>
            <a:r>
              <a:rPr kumimoji="0" lang="en-US" altLang="en-US" sz="1800" b="1" i="0" u="none" strike="noStrike" kern="0" cap="none" spc="0" normalizeH="0" baseline="0" noProof="0" dirty="0" err="1">
                <a:ln>
                  <a:noFill/>
                </a:ln>
                <a:solidFill>
                  <a:srgbClr val="000000"/>
                </a:solidFill>
                <a:effectLst/>
                <a:uLnTx/>
                <a:uFillTx/>
                <a:latin typeface="Arial"/>
                <a:ea typeface="+mn-ea"/>
                <a:cs typeface="+mn-cs"/>
              </a:rPr>
              <a:t>CoP.</a:t>
            </a:r>
            <a:endParaRPr kumimoji="0" lang="en-US" altLang="en-US" sz="1800" b="1" i="0" u="none" strike="noStrike" kern="0" cap="none" spc="0" normalizeH="0" baseline="0" noProof="0" dirty="0">
              <a:ln>
                <a:noFill/>
              </a:ln>
              <a:solidFill>
                <a:srgbClr val="000000"/>
              </a:solidFill>
              <a:effectLst/>
              <a:uLnTx/>
              <a:uFillTx/>
              <a:latin typeface="Arial"/>
              <a:ea typeface="+mn-ea"/>
              <a:cs typeface="+mn-cs"/>
            </a:endParaRPr>
          </a:p>
        </p:txBody>
      </p:sp>
      <p:graphicFrame>
        <p:nvGraphicFramePr>
          <p:cNvPr id="12" name="Chart 11">
            <a:extLst>
              <a:ext uri="{FF2B5EF4-FFF2-40B4-BE49-F238E27FC236}">
                <a16:creationId xmlns:a16="http://schemas.microsoft.com/office/drawing/2014/main" id="{A4988160-BA05-4B12-BDFD-4159121924CC}"/>
              </a:ext>
            </a:extLst>
          </p:cNvPr>
          <p:cNvGraphicFramePr/>
          <p:nvPr>
            <p:extLst/>
          </p:nvPr>
        </p:nvGraphicFramePr>
        <p:xfrm>
          <a:off x="6163473" y="3461649"/>
          <a:ext cx="4035112" cy="2614656"/>
        </p:xfrm>
        <a:graphic>
          <a:graphicData uri="http://schemas.openxmlformats.org/drawingml/2006/chart">
            <c:chart xmlns:c="http://schemas.openxmlformats.org/drawingml/2006/chart" xmlns:r="http://schemas.openxmlformats.org/officeDocument/2006/relationships" r:id="rId2"/>
          </a:graphicData>
        </a:graphic>
      </p:graphicFrame>
      <p:pic>
        <p:nvPicPr>
          <p:cNvPr id="14" name="Graphic 13" descr="Coins">
            <a:extLst>
              <a:ext uri="{FF2B5EF4-FFF2-40B4-BE49-F238E27FC236}">
                <a16:creationId xmlns:a16="http://schemas.microsoft.com/office/drawing/2014/main" id="{17C8F7F8-2702-4702-9B5B-56920DFAE1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5494" y="3693660"/>
            <a:ext cx="914400" cy="914400"/>
          </a:xfrm>
          <a:prstGeom prst="rect">
            <a:avLst/>
          </a:prstGeom>
        </p:spPr>
      </p:pic>
      <p:pic>
        <p:nvPicPr>
          <p:cNvPr id="16" name="Graphic 15" descr="Head with gears">
            <a:extLst>
              <a:ext uri="{FF2B5EF4-FFF2-40B4-BE49-F238E27FC236}">
                <a16:creationId xmlns:a16="http://schemas.microsoft.com/office/drawing/2014/main" id="{E92577E5-3940-4C27-BD76-F7E9C4020A8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9584" y="4786746"/>
            <a:ext cx="914400" cy="914400"/>
          </a:xfrm>
          <a:prstGeom prst="rect">
            <a:avLst/>
          </a:prstGeom>
        </p:spPr>
      </p:pic>
      <p:sp>
        <p:nvSpPr>
          <p:cNvPr id="17" name="Rectangle 16">
            <a:extLst>
              <a:ext uri="{FF2B5EF4-FFF2-40B4-BE49-F238E27FC236}">
                <a16:creationId xmlns:a16="http://schemas.microsoft.com/office/drawing/2014/main" id="{A007809B-7C38-4E30-9837-C8C892BC2E11}"/>
              </a:ext>
            </a:extLst>
          </p:cNvPr>
          <p:cNvSpPr/>
          <p:nvPr/>
        </p:nvSpPr>
        <p:spPr>
          <a:xfrm>
            <a:off x="1301212" y="4786746"/>
            <a:ext cx="3600929" cy="590931"/>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Knowledge sharing and bring culture of Automation</a:t>
            </a:r>
            <a:endParaRPr kumimoji="0" lang="en-US" altLang="en-US" sz="1800" b="0" i="0" u="none" strike="noStrike" kern="0" cap="none" spc="0" normalizeH="0" baseline="0" noProof="0" dirty="0">
              <a:ln>
                <a:noFill/>
              </a:ln>
              <a:solidFill>
                <a:srgbClr val="0039A6"/>
              </a:solidFill>
              <a:effectLst/>
              <a:uLnTx/>
              <a:uFillTx/>
              <a:latin typeface="Arial"/>
              <a:ea typeface="+mn-ea"/>
              <a:cs typeface="+mn-cs"/>
            </a:endParaRPr>
          </a:p>
        </p:txBody>
      </p:sp>
      <p:sp>
        <p:nvSpPr>
          <p:cNvPr id="18" name="Rectangle 17">
            <a:extLst>
              <a:ext uri="{FF2B5EF4-FFF2-40B4-BE49-F238E27FC236}">
                <a16:creationId xmlns:a16="http://schemas.microsoft.com/office/drawing/2014/main" id="{B0FA1C91-8B9F-4BBA-A303-C68887D93F46}"/>
              </a:ext>
            </a:extLst>
          </p:cNvPr>
          <p:cNvSpPr/>
          <p:nvPr/>
        </p:nvSpPr>
        <p:spPr>
          <a:xfrm>
            <a:off x="1273687" y="3794061"/>
            <a:ext cx="3628455" cy="590931"/>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Capture automation to Return On Investment.</a:t>
            </a:r>
          </a:p>
        </p:txBody>
      </p:sp>
      <p:sp>
        <p:nvSpPr>
          <p:cNvPr id="19" name="Rectangle 18">
            <a:extLst>
              <a:ext uri="{FF2B5EF4-FFF2-40B4-BE49-F238E27FC236}">
                <a16:creationId xmlns:a16="http://schemas.microsoft.com/office/drawing/2014/main" id="{7040114F-D2BA-441C-B012-4DF88BCCD321}"/>
              </a:ext>
            </a:extLst>
          </p:cNvPr>
          <p:cNvSpPr/>
          <p:nvPr/>
        </p:nvSpPr>
        <p:spPr>
          <a:xfrm>
            <a:off x="1301213" y="2801376"/>
            <a:ext cx="4067858" cy="341632"/>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Automate  repetitive processes</a:t>
            </a:r>
          </a:p>
        </p:txBody>
      </p:sp>
      <p:sp>
        <p:nvSpPr>
          <p:cNvPr id="20" name="Rectangle 19">
            <a:extLst>
              <a:ext uri="{FF2B5EF4-FFF2-40B4-BE49-F238E27FC236}">
                <a16:creationId xmlns:a16="http://schemas.microsoft.com/office/drawing/2014/main" id="{9E1E9C88-158C-4A12-8748-9446080B559A}"/>
              </a:ext>
            </a:extLst>
          </p:cNvPr>
          <p:cNvSpPr/>
          <p:nvPr/>
        </p:nvSpPr>
        <p:spPr>
          <a:xfrm>
            <a:off x="1273688" y="2065137"/>
            <a:ext cx="122341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sng" strike="noStrike" kern="0" cap="none" spc="0" normalizeH="0" baseline="0" noProof="0" dirty="0">
                <a:ln>
                  <a:noFill/>
                </a:ln>
                <a:solidFill>
                  <a:srgbClr val="0039A6"/>
                </a:solidFill>
                <a:effectLst/>
                <a:uLnTx/>
                <a:uFillTx/>
                <a:latin typeface="Arial"/>
                <a:ea typeface="+mn-ea"/>
                <a:cs typeface="+mn-cs"/>
              </a:rPr>
              <a:t>Objective</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pic>
        <p:nvPicPr>
          <p:cNvPr id="22" name="Graphic 21" descr="Recycle sign">
            <a:extLst>
              <a:ext uri="{FF2B5EF4-FFF2-40B4-BE49-F238E27FC236}">
                <a16:creationId xmlns:a16="http://schemas.microsoft.com/office/drawing/2014/main" id="{F35DF9A1-4DE3-4B8E-8031-1520BC11CE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9584" y="2600574"/>
            <a:ext cx="914400" cy="914400"/>
          </a:xfrm>
          <a:prstGeom prst="rect">
            <a:avLst/>
          </a:prstGeom>
        </p:spPr>
      </p:pic>
      <p:sp>
        <p:nvSpPr>
          <p:cNvPr id="23" name="Rectangle 22">
            <a:extLst>
              <a:ext uri="{FF2B5EF4-FFF2-40B4-BE49-F238E27FC236}">
                <a16:creationId xmlns:a16="http://schemas.microsoft.com/office/drawing/2014/main" id="{B237EC36-E9F1-4C87-86F1-DEFECCFAF397}"/>
              </a:ext>
            </a:extLst>
          </p:cNvPr>
          <p:cNvSpPr/>
          <p:nvPr/>
        </p:nvSpPr>
        <p:spPr>
          <a:xfrm>
            <a:off x="6040847" y="2051835"/>
            <a:ext cx="223651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sng" strike="noStrike" kern="0" cap="none" spc="0" normalizeH="0" baseline="0" noProof="0" dirty="0">
                <a:ln>
                  <a:noFill/>
                </a:ln>
                <a:solidFill>
                  <a:srgbClr val="0039A6"/>
                </a:solidFill>
                <a:effectLst/>
                <a:uLnTx/>
                <a:uFillTx/>
                <a:latin typeface="Arial"/>
                <a:ea typeface="+mn-ea"/>
                <a:cs typeface="+mn-cs"/>
              </a:rPr>
              <a:t>Accomplishments</a:t>
            </a:r>
            <a:r>
              <a:rPr kumimoji="0" lang="en-US" altLang="en-US" sz="1800" b="0" i="0" u="none" strike="noStrike" kern="0" cap="none" spc="0" normalizeH="0" baseline="0" noProof="0" dirty="0">
                <a:ln>
                  <a:noFill/>
                </a:ln>
                <a:solidFill>
                  <a:srgbClr val="000000"/>
                </a:solidFill>
                <a:effectLst/>
                <a:uLnTx/>
                <a:uFillTx/>
                <a:latin typeface="Arial"/>
                <a:ea typeface="+mn-ea"/>
                <a:cs typeface="+mn-cs"/>
              </a:rPr>
              <a:t>:</a:t>
            </a:r>
          </a:p>
        </p:txBody>
      </p:sp>
      <p:pic>
        <p:nvPicPr>
          <p:cNvPr id="25" name="Graphic 24" descr="Group success">
            <a:extLst>
              <a:ext uri="{FF2B5EF4-FFF2-40B4-BE49-F238E27FC236}">
                <a16:creationId xmlns:a16="http://schemas.microsoft.com/office/drawing/2014/main" id="{9AA2764F-8262-43C6-B277-33A72C9091C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016244" y="2606039"/>
            <a:ext cx="914400" cy="914400"/>
          </a:xfrm>
          <a:prstGeom prst="rect">
            <a:avLst/>
          </a:prstGeom>
        </p:spPr>
      </p:pic>
    </p:spTree>
    <p:extLst>
      <p:ext uri="{BB962C8B-B14F-4D97-AF65-F5344CB8AC3E}">
        <p14:creationId xmlns:p14="http://schemas.microsoft.com/office/powerpoint/2010/main" val="2157382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DB32-627E-478A-BDF6-FEB67546CF1F}"/>
              </a:ext>
            </a:extLst>
          </p:cNvPr>
          <p:cNvSpPr>
            <a:spLocks noGrp="1"/>
          </p:cNvSpPr>
          <p:nvPr>
            <p:ph type="title"/>
          </p:nvPr>
        </p:nvSpPr>
        <p:spPr>
          <a:xfrm>
            <a:off x="515937" y="123084"/>
            <a:ext cx="11150600" cy="547009"/>
          </a:xfrm>
        </p:spPr>
        <p:txBody>
          <a:bodyPr/>
          <a:lstStyle/>
          <a:p>
            <a:r>
              <a:rPr lang="en-US" dirty="0"/>
              <a:t>Automation Status - 2023</a:t>
            </a:r>
          </a:p>
        </p:txBody>
      </p:sp>
      <p:cxnSp>
        <p:nvCxnSpPr>
          <p:cNvPr id="14" name="Straight Connector 13">
            <a:extLst>
              <a:ext uri="{FF2B5EF4-FFF2-40B4-BE49-F238E27FC236}">
                <a16:creationId xmlns:a16="http://schemas.microsoft.com/office/drawing/2014/main" id="{5061B6D2-F291-4437-A703-6B0B41CD3C41}"/>
              </a:ext>
            </a:extLst>
          </p:cNvPr>
          <p:cNvCxnSpPr>
            <a:cxnSpLocks/>
          </p:cNvCxnSpPr>
          <p:nvPr/>
        </p:nvCxnSpPr>
        <p:spPr>
          <a:xfrm>
            <a:off x="1477818" y="2585529"/>
            <a:ext cx="9245456" cy="0"/>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529867A-3642-4441-89EC-B95460326E49}"/>
              </a:ext>
            </a:extLst>
          </p:cNvPr>
          <p:cNvCxnSpPr>
            <a:cxnSpLocks/>
          </p:cNvCxnSpPr>
          <p:nvPr/>
        </p:nvCxnSpPr>
        <p:spPr>
          <a:xfrm>
            <a:off x="1477818" y="2585529"/>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9DD4046-7C83-458D-896C-E2D4DB82F4A3}"/>
              </a:ext>
            </a:extLst>
          </p:cNvPr>
          <p:cNvCxnSpPr>
            <a:cxnSpLocks/>
          </p:cNvCxnSpPr>
          <p:nvPr/>
        </p:nvCxnSpPr>
        <p:spPr>
          <a:xfrm>
            <a:off x="4569489" y="2585529"/>
            <a:ext cx="0" cy="417943"/>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0326CCD-435E-42BA-9F8A-8DD403FA1BBA}"/>
              </a:ext>
            </a:extLst>
          </p:cNvPr>
          <p:cNvCxnSpPr>
            <a:cxnSpLocks/>
          </p:cNvCxnSpPr>
          <p:nvPr/>
        </p:nvCxnSpPr>
        <p:spPr>
          <a:xfrm>
            <a:off x="7485866" y="2585529"/>
            <a:ext cx="0" cy="417944"/>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F588D0E-B9F5-43E8-8D52-353A4F0EFC6E}"/>
              </a:ext>
            </a:extLst>
          </p:cNvPr>
          <p:cNvCxnSpPr/>
          <p:nvPr/>
        </p:nvCxnSpPr>
        <p:spPr>
          <a:xfrm>
            <a:off x="10723274" y="2585529"/>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D8CF496-0222-4757-8EC6-BE43388FDACC}"/>
              </a:ext>
            </a:extLst>
          </p:cNvPr>
          <p:cNvCxnSpPr>
            <a:cxnSpLocks/>
          </p:cNvCxnSpPr>
          <p:nvPr/>
        </p:nvCxnSpPr>
        <p:spPr>
          <a:xfrm>
            <a:off x="6096001" y="2309688"/>
            <a:ext cx="0" cy="275841"/>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FDB200D-F2DB-45E9-905C-F307303A1E96}"/>
              </a:ext>
            </a:extLst>
          </p:cNvPr>
          <p:cNvSpPr txBox="1"/>
          <p:nvPr/>
        </p:nvSpPr>
        <p:spPr>
          <a:xfrm>
            <a:off x="10182241" y="342637"/>
            <a:ext cx="1863946" cy="623866"/>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200" b="1" i="0" u="none" strike="noStrike" kern="1200" cap="none" spc="0" normalizeH="0" baseline="0" noProof="0" dirty="0">
                <a:ln>
                  <a:noFill/>
                </a:ln>
                <a:solidFill>
                  <a:srgbClr val="0070C0"/>
                </a:solidFill>
                <a:effectLst/>
                <a:uLnTx/>
                <a:uFillTx/>
                <a:latin typeface="Arial"/>
                <a:ea typeface="+mn-ea"/>
                <a:cs typeface="+mn-cs"/>
              </a:rPr>
              <a:t>Target: 80k </a:t>
            </a:r>
            <a:r>
              <a:rPr kumimoji="0" lang="en-US" sz="1200" b="1" i="0" u="none" strike="noStrike" kern="1200" cap="none" spc="0" normalizeH="0" baseline="0" noProof="0" dirty="0" err="1">
                <a:ln>
                  <a:noFill/>
                </a:ln>
                <a:solidFill>
                  <a:srgbClr val="0070C0"/>
                </a:solidFill>
                <a:effectLst/>
                <a:uLnTx/>
                <a:uFillTx/>
                <a:latin typeface="Arial"/>
                <a:ea typeface="+mn-ea"/>
                <a:cs typeface="+mn-cs"/>
              </a:rPr>
              <a:t>hrs</a:t>
            </a:r>
            <a:endParaRPr kumimoji="0" lang="en-US" sz="1200" b="1" i="0" u="none" strike="noStrike" kern="1200" cap="none" spc="0" normalizeH="0" baseline="0" noProof="0" dirty="0">
              <a:ln>
                <a:noFill/>
              </a:ln>
              <a:solidFill>
                <a:srgbClr val="0070C0"/>
              </a:solidFill>
              <a:effectLst/>
              <a:uLnTx/>
              <a:uFillTx/>
              <a:latin typeface="Arial"/>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200" b="1" i="0" u="none" strike="noStrike" kern="1200" cap="none" spc="0" normalizeH="0" baseline="0" noProof="0" dirty="0">
                <a:ln>
                  <a:noFill/>
                </a:ln>
                <a:solidFill>
                  <a:srgbClr val="00B050"/>
                </a:solidFill>
                <a:effectLst/>
                <a:uLnTx/>
                <a:uFillTx/>
                <a:latin typeface="Arial"/>
                <a:ea typeface="+mn-ea"/>
                <a:cs typeface="+mn-cs"/>
              </a:rPr>
              <a:t>Current status: 184k </a:t>
            </a:r>
            <a:r>
              <a:rPr kumimoji="0" lang="en-US" sz="1200" b="1" i="0" u="none" strike="noStrike" kern="1200" cap="none" spc="0" normalizeH="0" baseline="0" noProof="0" dirty="0" err="1">
                <a:ln>
                  <a:noFill/>
                </a:ln>
                <a:solidFill>
                  <a:srgbClr val="00B050"/>
                </a:solidFill>
                <a:effectLst/>
                <a:uLnTx/>
                <a:uFillTx/>
                <a:latin typeface="Arial"/>
                <a:ea typeface="+mn-ea"/>
                <a:cs typeface="+mn-cs"/>
              </a:rPr>
              <a:t>hrs</a:t>
            </a:r>
            <a:endParaRPr kumimoji="0" lang="en-US" sz="1200" b="1" i="0" u="none" strike="noStrike" kern="1200" cap="none" spc="0" normalizeH="0" baseline="0" noProof="0" dirty="0">
              <a:ln>
                <a:noFill/>
              </a:ln>
              <a:solidFill>
                <a:srgbClr val="00B050"/>
              </a:solidFill>
              <a:effectLst/>
              <a:uLnTx/>
              <a:uFillTx/>
              <a:latin typeface="Arial"/>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pic>
        <p:nvPicPr>
          <p:cNvPr id="3" name="Picture 2">
            <a:extLst>
              <a:ext uri="{FF2B5EF4-FFF2-40B4-BE49-F238E27FC236}">
                <a16:creationId xmlns:a16="http://schemas.microsoft.com/office/drawing/2014/main" id="{FB76C4DB-2A3B-4A0E-BBD8-413FE93DCBCD}"/>
              </a:ext>
            </a:extLst>
          </p:cNvPr>
          <p:cNvPicPr>
            <a:picLocks noChangeAspect="1"/>
          </p:cNvPicPr>
          <p:nvPr/>
        </p:nvPicPr>
        <p:blipFill rotWithShape="1">
          <a:blip r:embed="rId2"/>
          <a:srcRect b="59222"/>
          <a:stretch/>
        </p:blipFill>
        <p:spPr>
          <a:xfrm>
            <a:off x="4346666" y="658391"/>
            <a:ext cx="3489142" cy="1234953"/>
          </a:xfrm>
          <a:prstGeom prst="rect">
            <a:avLst/>
          </a:prstGeom>
          <a:ln w="19050">
            <a:solidFill>
              <a:srgbClr val="002060"/>
            </a:solidFill>
          </a:ln>
        </p:spPr>
      </p:pic>
      <p:sp>
        <p:nvSpPr>
          <p:cNvPr id="4" name="Rectangle 3">
            <a:extLst>
              <a:ext uri="{FF2B5EF4-FFF2-40B4-BE49-F238E27FC236}">
                <a16:creationId xmlns:a16="http://schemas.microsoft.com/office/drawing/2014/main" id="{8B207384-89EB-47F0-A512-D40E1077904A}"/>
              </a:ext>
            </a:extLst>
          </p:cNvPr>
          <p:cNvSpPr/>
          <p:nvPr/>
        </p:nvSpPr>
        <p:spPr>
          <a:xfrm>
            <a:off x="4335908" y="1893345"/>
            <a:ext cx="3499900" cy="416342"/>
          </a:xfrm>
          <a:prstGeom prst="rect">
            <a:avLst/>
          </a:prstGeom>
          <a:noFill/>
          <a:ln w="9525"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err="1">
              <a:ln>
                <a:noFill/>
              </a:ln>
              <a:solidFill>
                <a:srgbClr val="FFFFFF"/>
              </a:solidFill>
              <a:effectLst/>
              <a:uLnTx/>
              <a:uFillTx/>
              <a:latin typeface="Arial"/>
              <a:ea typeface="+mn-ea"/>
              <a:cs typeface="+mn-cs"/>
            </a:endParaRPr>
          </a:p>
        </p:txBody>
      </p:sp>
      <p:sp>
        <p:nvSpPr>
          <p:cNvPr id="5" name="TextBox 4">
            <a:extLst>
              <a:ext uri="{FF2B5EF4-FFF2-40B4-BE49-F238E27FC236}">
                <a16:creationId xmlns:a16="http://schemas.microsoft.com/office/drawing/2014/main" id="{45FECD5D-10D5-49A2-A657-E4C70283B1C2}"/>
              </a:ext>
            </a:extLst>
          </p:cNvPr>
          <p:cNvSpPr txBox="1"/>
          <p:nvPr/>
        </p:nvSpPr>
        <p:spPr>
          <a:xfrm>
            <a:off x="5164142" y="1991693"/>
            <a:ext cx="2108489" cy="416337"/>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Total : </a:t>
            </a:r>
            <a:r>
              <a:rPr kumimoji="0" lang="en-US" altLang="en-US" sz="1600" b="1" i="0" u="none" strike="noStrike" kern="0" cap="none" spc="0" normalizeH="0" baseline="0" noProof="0" dirty="0">
                <a:ln>
                  <a:noFill/>
                </a:ln>
                <a:solidFill>
                  <a:srgbClr val="000000"/>
                </a:solidFill>
                <a:effectLst/>
                <a:highlight>
                  <a:srgbClr val="FFFF00"/>
                </a:highlight>
                <a:uLnTx/>
                <a:uFillTx/>
                <a:latin typeface="Arial"/>
                <a:ea typeface="+mn-ea"/>
                <a:cs typeface="+mn-cs"/>
              </a:rPr>
              <a:t>184270</a:t>
            </a:r>
            <a:r>
              <a:rPr kumimoji="0" lang="en-US" sz="1600" b="0" i="0" u="none" strike="noStrike" kern="1200" cap="none" spc="0" normalizeH="0" baseline="0" noProof="0" dirty="0">
                <a:ln>
                  <a:noFill/>
                </a:ln>
                <a:solidFill>
                  <a:srgbClr val="000000"/>
                </a:solidFill>
                <a:effectLst/>
                <a:uLnTx/>
                <a:uFillTx/>
                <a:latin typeface="Arial"/>
                <a:ea typeface="+mn-ea"/>
                <a:cs typeface="+mn-cs"/>
              </a:rPr>
              <a:t> hours </a:t>
            </a:r>
          </a:p>
        </p:txBody>
      </p:sp>
      <p:sp>
        <p:nvSpPr>
          <p:cNvPr id="8" name="TextBox 7">
            <a:extLst>
              <a:ext uri="{FF2B5EF4-FFF2-40B4-BE49-F238E27FC236}">
                <a16:creationId xmlns:a16="http://schemas.microsoft.com/office/drawing/2014/main" id="{A7E05C88-C479-419D-B5BE-E15459D0FF51}"/>
              </a:ext>
            </a:extLst>
          </p:cNvPr>
          <p:cNvSpPr txBox="1"/>
          <p:nvPr/>
        </p:nvSpPr>
        <p:spPr>
          <a:xfrm>
            <a:off x="9356436" y="3759200"/>
            <a:ext cx="1424148" cy="193964"/>
          </a:xfrm>
          <a:prstGeom prst="rect">
            <a:avLst/>
          </a:prstGeom>
          <a:ln w="6350">
            <a:noFill/>
            <a:miter lim="800000"/>
          </a:ln>
        </p:spPr>
        <p:txBody>
          <a:bodyPr vert="horz" wrap="squar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pic>
        <p:nvPicPr>
          <p:cNvPr id="6" name="Picture 5">
            <a:extLst>
              <a:ext uri="{FF2B5EF4-FFF2-40B4-BE49-F238E27FC236}">
                <a16:creationId xmlns:a16="http://schemas.microsoft.com/office/drawing/2014/main" id="{B3A28E72-8D7D-4D32-A3CA-1ED691043D56}"/>
              </a:ext>
            </a:extLst>
          </p:cNvPr>
          <p:cNvPicPr>
            <a:picLocks noChangeAspect="1"/>
          </p:cNvPicPr>
          <p:nvPr/>
        </p:nvPicPr>
        <p:blipFill>
          <a:blip r:embed="rId3"/>
          <a:stretch>
            <a:fillRect/>
          </a:stretch>
        </p:blipFill>
        <p:spPr>
          <a:xfrm>
            <a:off x="232083" y="3026542"/>
            <a:ext cx="2715562" cy="3060061"/>
          </a:xfrm>
          <a:prstGeom prst="rect">
            <a:avLst/>
          </a:prstGeom>
          <a:ln w="19050">
            <a:solidFill>
              <a:srgbClr val="92D050"/>
            </a:solidFill>
          </a:ln>
        </p:spPr>
      </p:pic>
      <p:pic>
        <p:nvPicPr>
          <p:cNvPr id="10" name="Picture 9">
            <a:extLst>
              <a:ext uri="{FF2B5EF4-FFF2-40B4-BE49-F238E27FC236}">
                <a16:creationId xmlns:a16="http://schemas.microsoft.com/office/drawing/2014/main" id="{87E4910D-9339-426E-BFBF-95408E060A5B}"/>
              </a:ext>
            </a:extLst>
          </p:cNvPr>
          <p:cNvPicPr>
            <a:picLocks noChangeAspect="1"/>
          </p:cNvPicPr>
          <p:nvPr/>
        </p:nvPicPr>
        <p:blipFill>
          <a:blip r:embed="rId4"/>
          <a:stretch>
            <a:fillRect/>
          </a:stretch>
        </p:blipFill>
        <p:spPr>
          <a:xfrm>
            <a:off x="3263166" y="3031180"/>
            <a:ext cx="2745720" cy="3052266"/>
          </a:xfrm>
          <a:prstGeom prst="rect">
            <a:avLst/>
          </a:prstGeom>
          <a:ln w="19050">
            <a:solidFill>
              <a:srgbClr val="92D050"/>
            </a:solidFill>
          </a:ln>
        </p:spPr>
      </p:pic>
      <p:pic>
        <p:nvPicPr>
          <p:cNvPr id="11" name="Picture 10">
            <a:extLst>
              <a:ext uri="{FF2B5EF4-FFF2-40B4-BE49-F238E27FC236}">
                <a16:creationId xmlns:a16="http://schemas.microsoft.com/office/drawing/2014/main" id="{442D584B-BC23-4765-AAA1-240BF2D0051D}"/>
              </a:ext>
            </a:extLst>
          </p:cNvPr>
          <p:cNvPicPr>
            <a:picLocks noChangeAspect="1"/>
          </p:cNvPicPr>
          <p:nvPr/>
        </p:nvPicPr>
        <p:blipFill>
          <a:blip r:embed="rId5"/>
          <a:stretch>
            <a:fillRect/>
          </a:stretch>
        </p:blipFill>
        <p:spPr>
          <a:xfrm>
            <a:off x="6350527" y="3023374"/>
            <a:ext cx="2640472" cy="3060066"/>
          </a:xfrm>
          <a:prstGeom prst="rect">
            <a:avLst/>
          </a:prstGeom>
          <a:ln w="19050">
            <a:solidFill>
              <a:srgbClr val="92D050"/>
            </a:solidFill>
          </a:ln>
        </p:spPr>
      </p:pic>
      <p:pic>
        <p:nvPicPr>
          <p:cNvPr id="13" name="Picture 12">
            <a:extLst>
              <a:ext uri="{FF2B5EF4-FFF2-40B4-BE49-F238E27FC236}">
                <a16:creationId xmlns:a16="http://schemas.microsoft.com/office/drawing/2014/main" id="{36F6D4BC-DBB3-4E0B-B17A-382DFF1BD3C5}"/>
              </a:ext>
            </a:extLst>
          </p:cNvPr>
          <p:cNvPicPr>
            <a:picLocks noChangeAspect="1"/>
          </p:cNvPicPr>
          <p:nvPr/>
        </p:nvPicPr>
        <p:blipFill>
          <a:blip r:embed="rId6"/>
          <a:stretch>
            <a:fillRect/>
          </a:stretch>
        </p:blipFill>
        <p:spPr>
          <a:xfrm>
            <a:off x="9332640" y="3023375"/>
            <a:ext cx="2574734" cy="3060066"/>
          </a:xfrm>
          <a:prstGeom prst="rect">
            <a:avLst/>
          </a:prstGeom>
          <a:ln w="19050">
            <a:solidFill>
              <a:srgbClr val="92D050"/>
            </a:solidFill>
          </a:ln>
        </p:spPr>
      </p:pic>
    </p:spTree>
    <p:extLst>
      <p:ext uri="{BB962C8B-B14F-4D97-AF65-F5344CB8AC3E}">
        <p14:creationId xmlns:p14="http://schemas.microsoft.com/office/powerpoint/2010/main" val="1249543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67A6-4395-4F18-A081-F805D49B6124}"/>
              </a:ext>
            </a:extLst>
          </p:cNvPr>
          <p:cNvSpPr>
            <a:spLocks noGrp="1"/>
          </p:cNvSpPr>
          <p:nvPr>
            <p:ph type="title"/>
          </p:nvPr>
        </p:nvSpPr>
        <p:spPr>
          <a:xfrm>
            <a:off x="4259658" y="2219016"/>
            <a:ext cx="5933501" cy="920336"/>
          </a:xfrm>
        </p:spPr>
        <p:txBody>
          <a:bodyPr/>
          <a:lstStyle/>
          <a:p>
            <a:r>
              <a:rPr lang="en-US" dirty="0"/>
              <a:t>2024 Strategy</a:t>
            </a:r>
          </a:p>
        </p:txBody>
      </p:sp>
    </p:spTree>
    <p:extLst>
      <p:ext uri="{BB962C8B-B14F-4D97-AF65-F5344CB8AC3E}">
        <p14:creationId xmlns:p14="http://schemas.microsoft.com/office/powerpoint/2010/main" val="1632914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4BD90-14FF-43EF-82A1-4BAB53F8BF12}"/>
              </a:ext>
            </a:extLst>
          </p:cNvPr>
          <p:cNvSpPr>
            <a:spLocks noGrp="1"/>
          </p:cNvSpPr>
          <p:nvPr>
            <p:ph type="title"/>
          </p:nvPr>
        </p:nvSpPr>
        <p:spPr>
          <a:xfrm>
            <a:off x="515938" y="246621"/>
            <a:ext cx="11150600" cy="634223"/>
          </a:xfrm>
        </p:spPr>
        <p:txBody>
          <a:bodyPr/>
          <a:lstStyle/>
          <a:p>
            <a:r>
              <a:rPr lang="en-US" dirty="0"/>
              <a:t>Improvement  areas suggested</a:t>
            </a:r>
          </a:p>
        </p:txBody>
      </p:sp>
      <p:graphicFrame>
        <p:nvGraphicFramePr>
          <p:cNvPr id="3" name="Diagram 2">
            <a:extLst>
              <a:ext uri="{FF2B5EF4-FFF2-40B4-BE49-F238E27FC236}">
                <a16:creationId xmlns:a16="http://schemas.microsoft.com/office/drawing/2014/main" id="{A8EB1026-6A03-4E7B-A6BF-14DB0D39A56F}"/>
              </a:ext>
            </a:extLst>
          </p:cNvPr>
          <p:cNvGraphicFramePr/>
          <p:nvPr>
            <p:extLst/>
          </p:nvPr>
        </p:nvGraphicFramePr>
        <p:xfrm>
          <a:off x="1721607" y="880844"/>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5467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7B5D0-4C5E-42C1-B77B-B2BA0B08ACE8}"/>
              </a:ext>
            </a:extLst>
          </p:cNvPr>
          <p:cNvSpPr>
            <a:spLocks noGrp="1"/>
          </p:cNvSpPr>
          <p:nvPr>
            <p:ph type="title"/>
          </p:nvPr>
        </p:nvSpPr>
        <p:spPr>
          <a:xfrm>
            <a:off x="515938" y="246621"/>
            <a:ext cx="11150600" cy="556019"/>
          </a:xfrm>
        </p:spPr>
        <p:txBody>
          <a:bodyPr/>
          <a:lstStyle/>
          <a:p>
            <a:r>
              <a:rPr lang="en-US" dirty="0"/>
              <a:t>2024 Planning</a:t>
            </a:r>
          </a:p>
        </p:txBody>
      </p:sp>
      <p:graphicFrame>
        <p:nvGraphicFramePr>
          <p:cNvPr id="3" name="Diagram 2">
            <a:extLst>
              <a:ext uri="{FF2B5EF4-FFF2-40B4-BE49-F238E27FC236}">
                <a16:creationId xmlns:a16="http://schemas.microsoft.com/office/drawing/2014/main" id="{6CD0D798-128C-473A-B83F-94610CEFBFFB}"/>
              </a:ext>
            </a:extLst>
          </p:cNvPr>
          <p:cNvGraphicFramePr/>
          <p:nvPr>
            <p:extLst/>
          </p:nvPr>
        </p:nvGraphicFramePr>
        <p:xfrm>
          <a:off x="1743420" y="1092565"/>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81521782-1AB7-4321-A0C6-DE538A21E66F}"/>
              </a:ext>
            </a:extLst>
          </p:cNvPr>
          <p:cNvSpPr txBox="1"/>
          <p:nvPr/>
        </p:nvSpPr>
        <p:spPr>
          <a:xfrm>
            <a:off x="11186160" y="2153920"/>
            <a:ext cx="914400" cy="914400"/>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sp>
        <p:nvSpPr>
          <p:cNvPr id="8" name="TextBox 7">
            <a:extLst>
              <a:ext uri="{FF2B5EF4-FFF2-40B4-BE49-F238E27FC236}">
                <a16:creationId xmlns:a16="http://schemas.microsoft.com/office/drawing/2014/main" id="{EB06E6A6-3965-489C-914A-EE8094480EDD}"/>
              </a:ext>
            </a:extLst>
          </p:cNvPr>
          <p:cNvSpPr txBox="1"/>
          <p:nvPr/>
        </p:nvSpPr>
        <p:spPr>
          <a:xfrm>
            <a:off x="7336630" y="1868669"/>
            <a:ext cx="4255929" cy="914400"/>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sp>
        <p:nvSpPr>
          <p:cNvPr id="5" name="Speech Bubble: Rectangle 4">
            <a:extLst>
              <a:ext uri="{FF2B5EF4-FFF2-40B4-BE49-F238E27FC236}">
                <a16:creationId xmlns:a16="http://schemas.microsoft.com/office/drawing/2014/main" id="{2770228A-567A-44C6-85AE-FA6C7667CA34}"/>
              </a:ext>
            </a:extLst>
          </p:cNvPr>
          <p:cNvSpPr/>
          <p:nvPr/>
        </p:nvSpPr>
        <p:spPr>
          <a:xfrm>
            <a:off x="7835318" y="162393"/>
            <a:ext cx="3561408" cy="1706275"/>
          </a:xfrm>
          <a:prstGeom prst="wedgeRectCallout">
            <a:avLst>
              <a:gd name="adj1" fmla="val -85564"/>
              <a:gd name="adj2" fmla="val 50726"/>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spcBef>
                <a:spcPts val="300"/>
              </a:spcBef>
              <a:spcAft>
                <a:spcPts val="300"/>
              </a:spcAft>
              <a:buFont typeface="Arial" panose="020B0604020202020204" pitchFamily="34" charset="0"/>
              <a:buChar char="•"/>
            </a:pPr>
            <a:r>
              <a:rPr lang="en-US" sz="1400" b="1" dirty="0">
                <a:solidFill>
                  <a:schemeClr val="tx1"/>
                </a:solidFill>
              </a:rPr>
              <a:t>Opportunity for technical leaders and Product/Project managers to be part Initiative.</a:t>
            </a:r>
          </a:p>
          <a:p>
            <a:pPr marL="285750" indent="-285750">
              <a:spcBef>
                <a:spcPts val="300"/>
              </a:spcBef>
              <a:spcAft>
                <a:spcPts val="300"/>
              </a:spcAft>
              <a:buFont typeface="Arial" panose="020B0604020202020204" pitchFamily="34" charset="0"/>
              <a:buChar char="•"/>
            </a:pPr>
            <a:r>
              <a:rPr lang="en-US" sz="1400" dirty="0">
                <a:solidFill>
                  <a:schemeClr val="tx1"/>
                </a:solidFill>
              </a:rPr>
              <a:t>Continue collaboration with EA Team for governance and improvements at IT&amp;DA</a:t>
            </a:r>
          </a:p>
          <a:p>
            <a:pPr marL="285750" indent="-285750">
              <a:spcBef>
                <a:spcPts val="300"/>
              </a:spcBef>
              <a:spcAft>
                <a:spcPts val="300"/>
              </a:spcAft>
              <a:buFont typeface="Arial" panose="020B0604020202020204" pitchFamily="34" charset="0"/>
              <a:buChar char="•"/>
            </a:pPr>
            <a:r>
              <a:rPr lang="en-US" sz="1400" b="1" dirty="0">
                <a:solidFill>
                  <a:schemeClr val="tx1"/>
                </a:solidFill>
              </a:rPr>
              <a:t>DORA metrics integration</a:t>
            </a:r>
          </a:p>
          <a:p>
            <a:pPr marL="285750" indent="-285750">
              <a:spcBef>
                <a:spcPts val="300"/>
              </a:spcBef>
              <a:spcAft>
                <a:spcPts val="300"/>
              </a:spcAft>
              <a:buFont typeface="Arial" panose="020B0604020202020204" pitchFamily="34" charset="0"/>
              <a:buChar char="•"/>
            </a:pPr>
            <a:endParaRPr lang="en-US" sz="1600" dirty="0" err="1">
              <a:solidFill>
                <a:schemeClr val="tx1"/>
              </a:solidFill>
            </a:endParaRPr>
          </a:p>
        </p:txBody>
      </p:sp>
      <p:sp>
        <p:nvSpPr>
          <p:cNvPr id="7" name="Speech Bubble: Rectangle 6">
            <a:extLst>
              <a:ext uri="{FF2B5EF4-FFF2-40B4-BE49-F238E27FC236}">
                <a16:creationId xmlns:a16="http://schemas.microsoft.com/office/drawing/2014/main" id="{67EB5A39-56EA-465E-904D-3F5308195CBC}"/>
              </a:ext>
            </a:extLst>
          </p:cNvPr>
          <p:cNvSpPr/>
          <p:nvPr/>
        </p:nvSpPr>
        <p:spPr>
          <a:xfrm>
            <a:off x="8789844" y="2236877"/>
            <a:ext cx="3317472" cy="1897472"/>
          </a:xfrm>
          <a:prstGeom prst="wedgeRectCallout">
            <a:avLst>
              <a:gd name="adj1" fmla="val -61262"/>
              <a:gd name="adj2" fmla="val -13232"/>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spcBef>
                <a:spcPts val="300"/>
              </a:spcBef>
              <a:spcAft>
                <a:spcPts val="300"/>
              </a:spcAft>
              <a:buFont typeface="Arial" panose="020B0604020202020204" pitchFamily="34" charset="0"/>
              <a:buChar char="•"/>
            </a:pPr>
            <a:r>
              <a:rPr lang="en-US" sz="1400" b="1" dirty="0">
                <a:solidFill>
                  <a:schemeClr val="tx1"/>
                </a:solidFill>
              </a:rPr>
              <a:t>Establish OKR at products</a:t>
            </a:r>
          </a:p>
          <a:p>
            <a:pPr marL="285750" indent="-285750">
              <a:spcBef>
                <a:spcPts val="300"/>
              </a:spcBef>
              <a:spcAft>
                <a:spcPts val="300"/>
              </a:spcAft>
              <a:buFont typeface="Arial" panose="020B0604020202020204" pitchFamily="34" charset="0"/>
              <a:buChar char="•"/>
            </a:pPr>
            <a:r>
              <a:rPr lang="en-US" sz="1400" dirty="0">
                <a:solidFill>
                  <a:schemeClr val="tx1"/>
                </a:solidFill>
              </a:rPr>
              <a:t>Product manager to drive higher maturity for applications and Track status in QBR </a:t>
            </a:r>
          </a:p>
          <a:p>
            <a:pPr marL="285750" indent="-285750">
              <a:spcBef>
                <a:spcPts val="300"/>
              </a:spcBef>
              <a:spcAft>
                <a:spcPts val="300"/>
              </a:spcAft>
              <a:buFont typeface="Arial" panose="020B0604020202020204" pitchFamily="34" charset="0"/>
              <a:buChar char="•"/>
            </a:pPr>
            <a:r>
              <a:rPr lang="en-US" sz="1400" dirty="0">
                <a:solidFill>
                  <a:schemeClr val="tx1"/>
                </a:solidFill>
              </a:rPr>
              <a:t>Focal to be assigned and collaborate with Product leaders to help on product maturity improvements</a:t>
            </a:r>
          </a:p>
          <a:p>
            <a:pPr marL="285750" indent="-285750">
              <a:spcBef>
                <a:spcPts val="300"/>
              </a:spcBef>
              <a:spcAft>
                <a:spcPts val="300"/>
              </a:spcAft>
              <a:buFont typeface="Arial" panose="020B0604020202020204" pitchFamily="34" charset="0"/>
              <a:buChar char="•"/>
            </a:pPr>
            <a:endParaRPr lang="en-US" sz="1600" dirty="0" err="1">
              <a:solidFill>
                <a:schemeClr val="tx1"/>
              </a:solidFill>
            </a:endParaRPr>
          </a:p>
        </p:txBody>
      </p:sp>
      <p:sp>
        <p:nvSpPr>
          <p:cNvPr id="9" name="Speech Bubble: Rectangle 8">
            <a:extLst>
              <a:ext uri="{FF2B5EF4-FFF2-40B4-BE49-F238E27FC236}">
                <a16:creationId xmlns:a16="http://schemas.microsoft.com/office/drawing/2014/main" id="{EA7FD119-77CE-4F55-BF7B-47BD62DA3884}"/>
              </a:ext>
            </a:extLst>
          </p:cNvPr>
          <p:cNvSpPr/>
          <p:nvPr/>
        </p:nvSpPr>
        <p:spPr>
          <a:xfrm>
            <a:off x="8455163" y="4563612"/>
            <a:ext cx="3067956" cy="1087380"/>
          </a:xfrm>
          <a:prstGeom prst="wedgeRectCallout">
            <a:avLst>
              <a:gd name="adj1" fmla="val -71635"/>
              <a:gd name="adj2" fmla="val 50726"/>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spcBef>
                <a:spcPts val="300"/>
              </a:spcBef>
              <a:spcAft>
                <a:spcPts val="300"/>
              </a:spcAft>
              <a:buFont typeface="Arial" panose="020B0604020202020204" pitchFamily="34" charset="0"/>
              <a:buChar char="•"/>
            </a:pPr>
            <a:r>
              <a:rPr lang="en-US" sz="1400" b="1" dirty="0">
                <a:solidFill>
                  <a:schemeClr val="tx1"/>
                </a:solidFill>
              </a:rPr>
              <a:t>Rewards for products &amp; application team</a:t>
            </a:r>
          </a:p>
          <a:p>
            <a:pPr marL="285750" indent="-285750">
              <a:spcBef>
                <a:spcPts val="300"/>
              </a:spcBef>
              <a:spcAft>
                <a:spcPts val="300"/>
              </a:spcAft>
              <a:buFont typeface="Arial" panose="020B0604020202020204" pitchFamily="34" charset="0"/>
              <a:buChar char="•"/>
            </a:pPr>
            <a:r>
              <a:rPr lang="en-US" sz="1400" b="1" dirty="0">
                <a:solidFill>
                  <a:schemeClr val="tx1"/>
                </a:solidFill>
              </a:rPr>
              <a:t>Rewards for Core team</a:t>
            </a:r>
          </a:p>
          <a:p>
            <a:pPr marL="285750" indent="-285750">
              <a:spcBef>
                <a:spcPts val="300"/>
              </a:spcBef>
              <a:spcAft>
                <a:spcPts val="300"/>
              </a:spcAft>
              <a:buFont typeface="Arial" panose="020B0604020202020204" pitchFamily="34" charset="0"/>
              <a:buChar char="•"/>
            </a:pPr>
            <a:r>
              <a:rPr lang="en-US" sz="1400" b="1" dirty="0">
                <a:solidFill>
                  <a:schemeClr val="tx1"/>
                </a:solidFill>
              </a:rPr>
              <a:t>Bring ROI at the E&amp;PS level</a:t>
            </a:r>
          </a:p>
          <a:p>
            <a:pPr marL="285750" indent="-285750">
              <a:spcBef>
                <a:spcPts val="300"/>
              </a:spcBef>
              <a:spcAft>
                <a:spcPts val="300"/>
              </a:spcAft>
              <a:buFont typeface="Arial" panose="020B0604020202020204" pitchFamily="34" charset="0"/>
              <a:buChar char="•"/>
            </a:pPr>
            <a:endParaRPr lang="en-US" sz="1600" dirty="0" err="1">
              <a:solidFill>
                <a:schemeClr val="tx1"/>
              </a:solidFill>
            </a:endParaRPr>
          </a:p>
        </p:txBody>
      </p:sp>
      <p:sp>
        <p:nvSpPr>
          <p:cNvPr id="10" name="Speech Bubble: Rectangle 9">
            <a:extLst>
              <a:ext uri="{FF2B5EF4-FFF2-40B4-BE49-F238E27FC236}">
                <a16:creationId xmlns:a16="http://schemas.microsoft.com/office/drawing/2014/main" id="{63B1AF81-4C68-4E53-BF65-BBEB0BE86166}"/>
              </a:ext>
            </a:extLst>
          </p:cNvPr>
          <p:cNvSpPr/>
          <p:nvPr/>
        </p:nvSpPr>
        <p:spPr>
          <a:xfrm>
            <a:off x="218114" y="1271666"/>
            <a:ext cx="2849841" cy="914400"/>
          </a:xfrm>
          <a:prstGeom prst="wedgeRectCallout">
            <a:avLst>
              <a:gd name="adj1" fmla="val 59742"/>
              <a:gd name="adj2" fmla="val 105581"/>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spcBef>
                <a:spcPts val="300"/>
              </a:spcBef>
              <a:spcAft>
                <a:spcPts val="300"/>
              </a:spcAft>
              <a:buFont typeface="Arial" panose="020B0604020202020204" pitchFamily="34" charset="0"/>
              <a:buChar char="•"/>
            </a:pPr>
            <a:r>
              <a:rPr lang="en-US" sz="1400" dirty="0">
                <a:solidFill>
                  <a:schemeClr val="tx1"/>
                </a:solidFill>
              </a:rPr>
              <a:t>Communication to all employees on progress and importance Initiative</a:t>
            </a:r>
            <a:r>
              <a:rPr lang="en-US" sz="1600" dirty="0">
                <a:solidFill>
                  <a:schemeClr val="tx1"/>
                </a:solidFill>
              </a:rPr>
              <a:t>.</a:t>
            </a:r>
          </a:p>
          <a:p>
            <a:pPr marL="285750" indent="-285750">
              <a:spcBef>
                <a:spcPts val="300"/>
              </a:spcBef>
              <a:spcAft>
                <a:spcPts val="300"/>
              </a:spcAft>
              <a:buFont typeface="Arial" panose="020B0604020202020204" pitchFamily="34" charset="0"/>
              <a:buChar char="•"/>
            </a:pPr>
            <a:endParaRPr lang="en-US" sz="1600" dirty="0" err="1">
              <a:solidFill>
                <a:schemeClr val="tx1"/>
              </a:solidFill>
            </a:endParaRPr>
          </a:p>
        </p:txBody>
      </p:sp>
      <p:sp>
        <p:nvSpPr>
          <p:cNvPr id="11" name="Speech Bubble: Rectangle 10">
            <a:extLst>
              <a:ext uri="{FF2B5EF4-FFF2-40B4-BE49-F238E27FC236}">
                <a16:creationId xmlns:a16="http://schemas.microsoft.com/office/drawing/2014/main" id="{6DCB2B89-8EB0-4B9F-BB3E-DC097A0EDD4E}"/>
              </a:ext>
            </a:extLst>
          </p:cNvPr>
          <p:cNvSpPr/>
          <p:nvPr/>
        </p:nvSpPr>
        <p:spPr>
          <a:xfrm>
            <a:off x="218114" y="4418271"/>
            <a:ext cx="2849841" cy="1492506"/>
          </a:xfrm>
          <a:prstGeom prst="wedgeRectCallout">
            <a:avLst>
              <a:gd name="adj1" fmla="val 78286"/>
              <a:gd name="adj2" fmla="val 31726"/>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spcBef>
                <a:spcPts val="300"/>
              </a:spcBef>
              <a:spcAft>
                <a:spcPts val="300"/>
              </a:spcAft>
              <a:buFont typeface="Arial" panose="020B0604020202020204" pitchFamily="34" charset="0"/>
              <a:buChar char="•"/>
            </a:pPr>
            <a:r>
              <a:rPr lang="en-US" sz="1400" dirty="0">
                <a:solidFill>
                  <a:schemeClr val="tx1"/>
                </a:solidFill>
              </a:rPr>
              <a:t>Resources and sessions for all employees.</a:t>
            </a:r>
          </a:p>
          <a:p>
            <a:pPr marL="285750" indent="-285750">
              <a:spcBef>
                <a:spcPts val="300"/>
              </a:spcBef>
              <a:spcAft>
                <a:spcPts val="300"/>
              </a:spcAft>
              <a:buFont typeface="Arial" panose="020B0604020202020204" pitchFamily="34" charset="0"/>
              <a:buChar char="•"/>
            </a:pPr>
            <a:r>
              <a:rPr lang="en-US" sz="1400" b="1" dirty="0">
                <a:solidFill>
                  <a:schemeClr val="tx1"/>
                </a:solidFill>
              </a:rPr>
              <a:t>Focused trainings for  focal.</a:t>
            </a:r>
          </a:p>
          <a:p>
            <a:pPr marL="285750" indent="-285750">
              <a:spcBef>
                <a:spcPts val="300"/>
              </a:spcBef>
              <a:spcAft>
                <a:spcPts val="300"/>
              </a:spcAft>
              <a:buFont typeface="Arial" panose="020B0604020202020204" pitchFamily="34" charset="0"/>
              <a:buChar char="•"/>
            </a:pPr>
            <a:r>
              <a:rPr lang="en-US" sz="1400" b="1" dirty="0">
                <a:solidFill>
                  <a:schemeClr val="tx1"/>
                </a:solidFill>
              </a:rPr>
              <a:t>Hands-on experience </a:t>
            </a:r>
            <a:r>
              <a:rPr lang="en-US" sz="1400" dirty="0">
                <a:solidFill>
                  <a:schemeClr val="tx1"/>
                </a:solidFill>
              </a:rPr>
              <a:t>to focal for their development and growth</a:t>
            </a:r>
          </a:p>
          <a:p>
            <a:pPr marL="285750" indent="-285750">
              <a:spcBef>
                <a:spcPts val="300"/>
              </a:spcBef>
              <a:spcAft>
                <a:spcPts val="300"/>
              </a:spcAft>
              <a:buFont typeface="Arial" panose="020B0604020202020204" pitchFamily="34" charset="0"/>
              <a:buChar char="•"/>
            </a:pPr>
            <a:endParaRPr lang="en-US" sz="1600" dirty="0" err="1">
              <a:solidFill>
                <a:schemeClr val="tx1"/>
              </a:solidFill>
            </a:endParaRPr>
          </a:p>
        </p:txBody>
      </p:sp>
    </p:spTree>
    <p:extLst>
      <p:ext uri="{BB962C8B-B14F-4D97-AF65-F5344CB8AC3E}">
        <p14:creationId xmlns:p14="http://schemas.microsoft.com/office/powerpoint/2010/main" val="397854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5641-8C5A-435C-B9E3-8D20B02F8ADC}"/>
              </a:ext>
            </a:extLst>
          </p:cNvPr>
          <p:cNvSpPr>
            <a:spLocks noGrp="1"/>
          </p:cNvSpPr>
          <p:nvPr>
            <p:ph type="ctrTitle"/>
          </p:nvPr>
        </p:nvSpPr>
        <p:spPr>
          <a:xfrm>
            <a:off x="1524000" y="508001"/>
            <a:ext cx="7782560" cy="843280"/>
          </a:xfrm>
        </p:spPr>
        <p:txBody>
          <a:bodyPr/>
          <a:lstStyle/>
          <a:p>
            <a:r>
              <a:rPr lang="en-US" dirty="0"/>
              <a:t>	</a:t>
            </a:r>
            <a:r>
              <a:rPr lang="en-US" sz="3600" b="1" dirty="0"/>
              <a:t>CONTENTS</a:t>
            </a:r>
          </a:p>
        </p:txBody>
      </p:sp>
      <p:sp>
        <p:nvSpPr>
          <p:cNvPr id="8" name="Subtitle 7">
            <a:extLst>
              <a:ext uri="{FF2B5EF4-FFF2-40B4-BE49-F238E27FC236}">
                <a16:creationId xmlns:a16="http://schemas.microsoft.com/office/drawing/2014/main" id="{1DE63EA9-D7C2-4CFE-A916-CF3302D3693E}"/>
              </a:ext>
            </a:extLst>
          </p:cNvPr>
          <p:cNvSpPr>
            <a:spLocks noGrp="1"/>
          </p:cNvSpPr>
          <p:nvPr>
            <p:ph type="subTitle" idx="1"/>
          </p:nvPr>
        </p:nvSpPr>
        <p:spPr>
          <a:xfrm>
            <a:off x="1524000" y="1442720"/>
            <a:ext cx="9144000" cy="4832092"/>
          </a:xfrm>
        </p:spPr>
        <p:txBody>
          <a:bodyPr/>
          <a:lstStyle/>
          <a:p>
            <a:pPr algn="l"/>
            <a:endParaRPr lang="en-US" dirty="0"/>
          </a:p>
          <a:p>
            <a:pPr marL="457200" indent="-457200" algn="l">
              <a:buAutoNum type="arabicParenR"/>
            </a:pPr>
            <a:r>
              <a:rPr lang="en-US" dirty="0">
                <a:hlinkClick r:id="rId2" action="ppaction://hlinksldjump"/>
              </a:rPr>
              <a:t>Vision</a:t>
            </a:r>
            <a:endParaRPr lang="en-US" dirty="0"/>
          </a:p>
          <a:p>
            <a:pPr marL="457200" indent="-457200" algn="l">
              <a:buAutoNum type="arabicParenR"/>
            </a:pPr>
            <a:r>
              <a:rPr lang="en-US" dirty="0">
                <a:hlinkClick r:id="rId3" action="ppaction://hlinksldjump"/>
              </a:rPr>
              <a:t>2023 DevSecOps Progress</a:t>
            </a:r>
            <a:endParaRPr lang="en-US" dirty="0"/>
          </a:p>
          <a:p>
            <a:pPr marL="457200" indent="-457200" algn="l">
              <a:buFont typeface="Segoe UI" panose="020B0502040204020203" pitchFamily="34" charset="0"/>
              <a:buAutoNum type="arabicParenR"/>
            </a:pPr>
            <a:r>
              <a:rPr lang="en-US" dirty="0">
                <a:hlinkClick r:id="rId4" action="ppaction://hlinksldjump"/>
              </a:rPr>
              <a:t>DSO Status per director</a:t>
            </a:r>
            <a:endParaRPr lang="en-US" dirty="0"/>
          </a:p>
          <a:p>
            <a:pPr marL="457200" indent="-457200" algn="l">
              <a:buAutoNum type="arabicParenR"/>
            </a:pPr>
            <a:r>
              <a:rPr lang="en-US" dirty="0">
                <a:hlinkClick r:id="rId5" action="ppaction://hlinksldjump"/>
              </a:rPr>
              <a:t>Automation Progress</a:t>
            </a:r>
            <a:endParaRPr lang="en-US" dirty="0"/>
          </a:p>
          <a:p>
            <a:pPr marL="457200" indent="-457200" algn="l">
              <a:buAutoNum type="arabicParenR"/>
            </a:pPr>
            <a:r>
              <a:rPr lang="en-US" dirty="0">
                <a:hlinkClick r:id="rId6" action="ppaction://hlinksldjump"/>
              </a:rPr>
              <a:t>2024 Strategy</a:t>
            </a:r>
            <a:endParaRPr lang="en-US" dirty="0"/>
          </a:p>
          <a:p>
            <a:pPr marL="457200" indent="-457200" algn="l">
              <a:buFont typeface="Segoe UI" panose="020B0502040204020203" pitchFamily="34" charset="0"/>
              <a:buAutoNum type="arabicParenR"/>
            </a:pPr>
            <a:r>
              <a:rPr lang="en-US" dirty="0">
                <a:hlinkClick r:id="rId7" action="ppaction://hlinksldjump"/>
              </a:rPr>
              <a:t>2023 Success Stories</a:t>
            </a:r>
            <a:endParaRPr lang="en-US" dirty="0"/>
          </a:p>
          <a:p>
            <a:pPr marL="457200" indent="-457200" algn="l">
              <a:buAutoNum type="arabicParenR"/>
            </a:pPr>
            <a:r>
              <a:rPr lang="en-US" dirty="0">
                <a:hlinkClick r:id="rId8" action="ppaction://hlinksldjump"/>
              </a:rPr>
              <a:t>Training and references</a:t>
            </a:r>
            <a:endParaRPr lang="en-US" dirty="0"/>
          </a:p>
          <a:p>
            <a:pPr marL="457200" indent="-457200" algn="l">
              <a:buAutoNum type="arabicParenR"/>
            </a:pPr>
            <a:endParaRPr lang="en-US" dirty="0"/>
          </a:p>
          <a:p>
            <a:pPr marL="457200" indent="-457200" algn="l">
              <a:buAutoNum type="arabicParenR"/>
            </a:pPr>
            <a:endParaRPr lang="en-US" dirty="0"/>
          </a:p>
          <a:p>
            <a:pPr marL="457200" indent="-457200" algn="l">
              <a:buAutoNum type="arabicParenR"/>
            </a:pPr>
            <a:endParaRPr lang="en-US" dirty="0">
              <a:hlinkClick r:id="rId4" action="ppaction://hlinksldjump"/>
            </a:endParaRPr>
          </a:p>
        </p:txBody>
      </p:sp>
    </p:spTree>
    <p:extLst>
      <p:ext uri="{BB962C8B-B14F-4D97-AF65-F5344CB8AC3E}">
        <p14:creationId xmlns:p14="http://schemas.microsoft.com/office/powerpoint/2010/main" val="1175070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7B5D0-4C5E-42C1-B77B-B2BA0B08ACE8}"/>
              </a:ext>
            </a:extLst>
          </p:cNvPr>
          <p:cNvSpPr>
            <a:spLocks noGrp="1"/>
          </p:cNvSpPr>
          <p:nvPr>
            <p:ph type="title"/>
          </p:nvPr>
        </p:nvSpPr>
        <p:spPr>
          <a:xfrm>
            <a:off x="515938" y="246621"/>
            <a:ext cx="11150600" cy="556019"/>
          </a:xfrm>
        </p:spPr>
        <p:txBody>
          <a:bodyPr/>
          <a:lstStyle/>
          <a:p>
            <a:r>
              <a:rPr lang="en-US" dirty="0"/>
              <a:t>Bringing efficiency at product</a:t>
            </a:r>
          </a:p>
        </p:txBody>
      </p:sp>
      <p:graphicFrame>
        <p:nvGraphicFramePr>
          <p:cNvPr id="3" name="Diagram 2">
            <a:extLst>
              <a:ext uri="{FF2B5EF4-FFF2-40B4-BE49-F238E27FC236}">
                <a16:creationId xmlns:a16="http://schemas.microsoft.com/office/drawing/2014/main" id="{6CD0D798-128C-473A-B83F-94610CEFBFFB}"/>
              </a:ext>
            </a:extLst>
          </p:cNvPr>
          <p:cNvGraphicFramePr/>
          <p:nvPr>
            <p:extLst>
              <p:ext uri="{D42A27DB-BD31-4B8C-83A1-F6EECF244321}">
                <p14:modId xmlns:p14="http://schemas.microsoft.com/office/powerpoint/2010/main" val="944768882"/>
              </p:ext>
            </p:extLst>
          </p:nvPr>
        </p:nvGraphicFramePr>
        <p:xfrm>
          <a:off x="-345440" y="98350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81521782-1AB7-4321-A0C6-DE538A21E66F}"/>
              </a:ext>
            </a:extLst>
          </p:cNvPr>
          <p:cNvSpPr txBox="1"/>
          <p:nvPr/>
        </p:nvSpPr>
        <p:spPr>
          <a:xfrm>
            <a:off x="11186160" y="2153920"/>
            <a:ext cx="914400" cy="914400"/>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sp>
        <p:nvSpPr>
          <p:cNvPr id="6" name="Rectangle 5">
            <a:extLst>
              <a:ext uri="{FF2B5EF4-FFF2-40B4-BE49-F238E27FC236}">
                <a16:creationId xmlns:a16="http://schemas.microsoft.com/office/drawing/2014/main" id="{3C9D2D41-D805-4D59-B3EB-779D3EB1B55B}"/>
              </a:ext>
            </a:extLst>
          </p:cNvPr>
          <p:cNvSpPr/>
          <p:nvPr/>
        </p:nvSpPr>
        <p:spPr>
          <a:xfrm>
            <a:off x="7194390" y="1836894"/>
            <a:ext cx="4409440" cy="1952788"/>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indent="-342900">
              <a:spcBef>
                <a:spcPts val="300"/>
              </a:spcBef>
              <a:spcAft>
                <a:spcPts val="300"/>
              </a:spcAft>
              <a:buFont typeface="Arial" panose="020B0604020202020204" pitchFamily="34" charset="0"/>
              <a:buChar char="•"/>
            </a:pPr>
            <a:r>
              <a:rPr lang="en-US" sz="2400" dirty="0">
                <a:solidFill>
                  <a:schemeClr val="accent1"/>
                </a:solidFill>
              </a:rPr>
              <a:t>Need DRI support across areas of initiative to identify opportunities of automations </a:t>
            </a:r>
          </a:p>
        </p:txBody>
      </p:sp>
      <p:sp>
        <p:nvSpPr>
          <p:cNvPr id="7" name="Rectangle 6">
            <a:extLst>
              <a:ext uri="{FF2B5EF4-FFF2-40B4-BE49-F238E27FC236}">
                <a16:creationId xmlns:a16="http://schemas.microsoft.com/office/drawing/2014/main" id="{5D75678C-94A3-4E42-BFC2-8DC5ED8AF434}"/>
              </a:ext>
            </a:extLst>
          </p:cNvPr>
          <p:cNvSpPr/>
          <p:nvPr/>
        </p:nvSpPr>
        <p:spPr>
          <a:xfrm>
            <a:off x="7171848" y="1267190"/>
            <a:ext cx="4431982" cy="55601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Look ahead</a:t>
            </a:r>
          </a:p>
        </p:txBody>
      </p:sp>
      <p:sp>
        <p:nvSpPr>
          <p:cNvPr id="8" name="TextBox 7">
            <a:extLst>
              <a:ext uri="{FF2B5EF4-FFF2-40B4-BE49-F238E27FC236}">
                <a16:creationId xmlns:a16="http://schemas.microsoft.com/office/drawing/2014/main" id="{EB06E6A6-3965-489C-914A-EE8094480EDD}"/>
              </a:ext>
            </a:extLst>
          </p:cNvPr>
          <p:cNvSpPr txBox="1"/>
          <p:nvPr/>
        </p:nvSpPr>
        <p:spPr>
          <a:xfrm>
            <a:off x="7336630" y="1868669"/>
            <a:ext cx="4255929" cy="914400"/>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spTree>
    <p:extLst>
      <p:ext uri="{BB962C8B-B14F-4D97-AF65-F5344CB8AC3E}">
        <p14:creationId xmlns:p14="http://schemas.microsoft.com/office/powerpoint/2010/main" val="3288039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EC372-DD05-41E1-AEF5-FBEB8FB4D65E}"/>
              </a:ext>
            </a:extLst>
          </p:cNvPr>
          <p:cNvSpPr>
            <a:spLocks noGrp="1"/>
          </p:cNvSpPr>
          <p:nvPr>
            <p:ph type="title"/>
          </p:nvPr>
        </p:nvSpPr>
        <p:spPr>
          <a:xfrm>
            <a:off x="520700" y="2183576"/>
            <a:ext cx="11150600" cy="920336"/>
          </a:xfrm>
        </p:spPr>
        <p:txBody>
          <a:bodyPr/>
          <a:lstStyle/>
          <a:p>
            <a:r>
              <a:rPr lang="en-US" dirty="0"/>
              <a:t>                           2023 SUCCESS Stories</a:t>
            </a:r>
          </a:p>
        </p:txBody>
      </p:sp>
    </p:spTree>
    <p:extLst>
      <p:ext uri="{BB962C8B-B14F-4D97-AF65-F5344CB8AC3E}">
        <p14:creationId xmlns:p14="http://schemas.microsoft.com/office/powerpoint/2010/main" val="392957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0F4D0-EAD3-4A3C-BB28-BFBC2338C11B}"/>
              </a:ext>
            </a:extLst>
          </p:cNvPr>
          <p:cNvSpPr>
            <a:spLocks noGrp="1"/>
          </p:cNvSpPr>
          <p:nvPr>
            <p:ph type="title"/>
          </p:nvPr>
        </p:nvSpPr>
        <p:spPr>
          <a:xfrm>
            <a:off x="515938" y="246621"/>
            <a:ext cx="11150600" cy="608128"/>
          </a:xfrm>
        </p:spPr>
        <p:txBody>
          <a:bodyPr/>
          <a:lstStyle/>
          <a:p>
            <a:r>
              <a:rPr lang="en-US" dirty="0">
                <a:solidFill>
                  <a:srgbClr val="002060"/>
                </a:solidFill>
                <a:latin typeface="Segoe UI" panose="020B0502040204020203" pitchFamily="34" charset="0"/>
                <a:cs typeface="Segoe UI" panose="020B0502040204020203" pitchFamily="34" charset="0"/>
              </a:rPr>
              <a:t>Savings identified after reassessment 2023 </a:t>
            </a:r>
            <a:endParaRPr lang="en-US" dirty="0"/>
          </a:p>
        </p:txBody>
      </p:sp>
      <p:graphicFrame>
        <p:nvGraphicFramePr>
          <p:cNvPr id="5" name="Chart 4">
            <a:extLst>
              <a:ext uri="{FF2B5EF4-FFF2-40B4-BE49-F238E27FC236}">
                <a16:creationId xmlns:a16="http://schemas.microsoft.com/office/drawing/2014/main" id="{303B9C2D-CC7D-4E81-8211-BC36321967A3}"/>
              </a:ext>
            </a:extLst>
          </p:cNvPr>
          <p:cNvGraphicFramePr/>
          <p:nvPr>
            <p:extLst>
              <p:ext uri="{D42A27DB-BD31-4B8C-83A1-F6EECF244321}">
                <p14:modId xmlns:p14="http://schemas.microsoft.com/office/powerpoint/2010/main" val="425260225"/>
              </p:ext>
            </p:extLst>
          </p:nvPr>
        </p:nvGraphicFramePr>
        <p:xfrm>
          <a:off x="5237018" y="1672936"/>
          <a:ext cx="6699827" cy="4330315"/>
        </p:xfrm>
        <a:graphic>
          <a:graphicData uri="http://schemas.openxmlformats.org/drawingml/2006/chart">
            <c:chart xmlns:c="http://schemas.openxmlformats.org/drawingml/2006/chart" xmlns:r="http://schemas.openxmlformats.org/officeDocument/2006/relationships" r:id="rId3"/>
          </a:graphicData>
        </a:graphic>
      </p:graphicFrame>
      <p:pic>
        <p:nvPicPr>
          <p:cNvPr id="6" name="Picture 5">
            <a:extLst>
              <a:ext uri="{FF2B5EF4-FFF2-40B4-BE49-F238E27FC236}">
                <a16:creationId xmlns:a16="http://schemas.microsoft.com/office/drawing/2014/main" id="{EBCEB22B-634B-402F-BEE9-BD12EDA1CCCD}"/>
              </a:ext>
            </a:extLst>
          </p:cNvPr>
          <p:cNvPicPr>
            <a:picLocks noChangeAspect="1"/>
          </p:cNvPicPr>
          <p:nvPr/>
        </p:nvPicPr>
        <p:blipFill>
          <a:blip r:embed="rId4"/>
          <a:stretch>
            <a:fillRect/>
          </a:stretch>
        </p:blipFill>
        <p:spPr>
          <a:xfrm>
            <a:off x="409134" y="954647"/>
            <a:ext cx="1090431" cy="1090431"/>
          </a:xfrm>
          <a:prstGeom prst="rect">
            <a:avLst/>
          </a:prstGeom>
        </p:spPr>
      </p:pic>
      <p:sp>
        <p:nvSpPr>
          <p:cNvPr id="7" name="TextBox 6">
            <a:extLst>
              <a:ext uri="{FF2B5EF4-FFF2-40B4-BE49-F238E27FC236}">
                <a16:creationId xmlns:a16="http://schemas.microsoft.com/office/drawing/2014/main" id="{B08AE83D-D7B8-4804-8FF8-930CB2AC6A1E}"/>
              </a:ext>
            </a:extLst>
          </p:cNvPr>
          <p:cNvSpPr txBox="1"/>
          <p:nvPr/>
        </p:nvSpPr>
        <p:spPr>
          <a:xfrm>
            <a:off x="1545603" y="1109311"/>
            <a:ext cx="4721164" cy="923330"/>
          </a:xfrm>
          <a:prstGeom prst="rect">
            <a:avLst/>
          </a:prstGeom>
          <a:noFill/>
        </p:spPr>
        <p:txBody>
          <a:bodyPr wrap="none" rtlCol="0">
            <a:spAutoFit/>
          </a:bodyPr>
          <a:lstStyle/>
          <a:p>
            <a:r>
              <a:rPr lang="en-US" sz="5400" dirty="0"/>
              <a:t>9512 Hrs. </a:t>
            </a:r>
            <a:r>
              <a:rPr lang="en-US" sz="1400" dirty="0"/>
              <a:t>(As of Dec 2023)</a:t>
            </a:r>
          </a:p>
        </p:txBody>
      </p:sp>
      <p:graphicFrame>
        <p:nvGraphicFramePr>
          <p:cNvPr id="8" name="Chart 7">
            <a:extLst>
              <a:ext uri="{FF2B5EF4-FFF2-40B4-BE49-F238E27FC236}">
                <a16:creationId xmlns:a16="http://schemas.microsoft.com/office/drawing/2014/main" id="{6AD709EC-6415-48E2-A897-B887B69443CB}"/>
              </a:ext>
            </a:extLst>
          </p:cNvPr>
          <p:cNvGraphicFramePr/>
          <p:nvPr>
            <p:extLst/>
          </p:nvPr>
        </p:nvGraphicFramePr>
        <p:xfrm>
          <a:off x="255155" y="2351809"/>
          <a:ext cx="4854632" cy="2891727"/>
        </p:xfrm>
        <a:graphic>
          <a:graphicData uri="http://schemas.openxmlformats.org/drawingml/2006/chart">
            <c:chart xmlns:c="http://schemas.openxmlformats.org/drawingml/2006/chart" xmlns:r="http://schemas.openxmlformats.org/officeDocument/2006/relationships" r:id="rId5"/>
          </a:graphicData>
        </a:graphic>
      </p:graphicFrame>
      <mc:AlternateContent xmlns:mc="http://schemas.openxmlformats.org/markup-compatibility/2006" xmlns:cx1="http://schemas.microsoft.com/office/drawing/2015/9/8/chartex">
        <mc:Choice Requires="cx1">
          <p:graphicFrame>
            <p:nvGraphicFramePr>
              <p:cNvPr id="9" name="Chart 8">
                <a:extLst>
                  <a:ext uri="{FF2B5EF4-FFF2-40B4-BE49-F238E27FC236}">
                    <a16:creationId xmlns:a16="http://schemas.microsoft.com/office/drawing/2014/main" id="{1CA697C1-5D22-4AD8-BE6E-44120FE413AE}"/>
                  </a:ext>
                </a:extLst>
              </p:cNvPr>
              <p:cNvGraphicFramePr/>
              <p:nvPr>
                <p:extLst>
                  <p:ext uri="{D42A27DB-BD31-4B8C-83A1-F6EECF244321}">
                    <p14:modId xmlns:p14="http://schemas.microsoft.com/office/powerpoint/2010/main" val="2146034659"/>
                  </p:ext>
                </p:extLst>
              </p:nvPr>
            </p:nvGraphicFramePr>
            <p:xfrm>
              <a:off x="393931" y="2086694"/>
              <a:ext cx="4564149" cy="3115226"/>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9" name="Chart 8">
                <a:extLst>
                  <a:ext uri="{FF2B5EF4-FFF2-40B4-BE49-F238E27FC236}">
                    <a16:creationId xmlns:a16="http://schemas.microsoft.com/office/drawing/2014/main" id="{1CA697C1-5D22-4AD8-BE6E-44120FE413AE}"/>
                  </a:ext>
                </a:extLst>
              </p:cNvPr>
              <p:cNvPicPr>
                <a:picLocks noGrp="1" noRot="1" noChangeAspect="1" noMove="1" noResize="1" noEditPoints="1" noAdjustHandles="1" noChangeArrowheads="1" noChangeShapeType="1"/>
              </p:cNvPicPr>
              <p:nvPr/>
            </p:nvPicPr>
            <p:blipFill>
              <a:blip r:embed="rId7"/>
              <a:stretch>
                <a:fillRect/>
              </a:stretch>
            </p:blipFill>
            <p:spPr>
              <a:xfrm>
                <a:off x="393931" y="2086694"/>
                <a:ext cx="4564149" cy="3115226"/>
              </a:xfrm>
              <a:prstGeom prst="rect">
                <a:avLst/>
              </a:prstGeom>
            </p:spPr>
          </p:pic>
        </mc:Fallback>
      </mc:AlternateContent>
      <p:sp>
        <p:nvSpPr>
          <p:cNvPr id="3" name="TextBox 2">
            <a:extLst>
              <a:ext uri="{FF2B5EF4-FFF2-40B4-BE49-F238E27FC236}">
                <a16:creationId xmlns:a16="http://schemas.microsoft.com/office/drawing/2014/main" id="{4EC22FA4-49A9-4F28-B2D3-4D60F9189EBF}"/>
              </a:ext>
            </a:extLst>
          </p:cNvPr>
          <p:cNvSpPr txBox="1"/>
          <p:nvPr/>
        </p:nvSpPr>
        <p:spPr>
          <a:xfrm>
            <a:off x="73315" y="5577138"/>
            <a:ext cx="6419965" cy="566641"/>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2000" dirty="0"/>
          </a:p>
        </p:txBody>
      </p:sp>
      <p:graphicFrame>
        <p:nvGraphicFramePr>
          <p:cNvPr id="13" name="Chart 12">
            <a:extLst>
              <a:ext uri="{FF2B5EF4-FFF2-40B4-BE49-F238E27FC236}">
                <a16:creationId xmlns:a16="http://schemas.microsoft.com/office/drawing/2014/main" id="{2DC4B2DE-9C6D-4B75-9F59-7739AC65FA55}"/>
              </a:ext>
            </a:extLst>
          </p:cNvPr>
          <p:cNvGraphicFramePr/>
          <p:nvPr>
            <p:extLst>
              <p:ext uri="{D42A27DB-BD31-4B8C-83A1-F6EECF244321}">
                <p14:modId xmlns:p14="http://schemas.microsoft.com/office/powerpoint/2010/main" val="1709025227"/>
              </p:ext>
            </p:extLst>
          </p:nvPr>
        </p:nvGraphicFramePr>
        <p:xfrm>
          <a:off x="73315" y="2214786"/>
          <a:ext cx="5163703" cy="3180207"/>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1592410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430F310-8B1B-45E2-82CB-FC2C1C7FCD45}"/>
              </a:ext>
            </a:extLst>
          </p:cNvPr>
          <p:cNvSpPr>
            <a:spLocks noGrp="1"/>
          </p:cNvSpPr>
          <p:nvPr>
            <p:ph type="sldNum" sz="quarter" idx="12"/>
          </p:nvPr>
        </p:nvSpPr>
        <p:spPr/>
        <p:txBody>
          <a:bodyPr/>
          <a:lstStyle/>
          <a:p>
            <a:endParaRPr lang="en-US" noProof="0" dirty="0"/>
          </a:p>
        </p:txBody>
      </p:sp>
      <p:sp>
        <p:nvSpPr>
          <p:cNvPr id="5" name="Title 1">
            <a:extLst>
              <a:ext uri="{FF2B5EF4-FFF2-40B4-BE49-F238E27FC236}">
                <a16:creationId xmlns:a16="http://schemas.microsoft.com/office/drawing/2014/main" id="{DB27B928-61B7-448E-8BC6-BC4A7E876E69}"/>
              </a:ext>
            </a:extLst>
          </p:cNvPr>
          <p:cNvSpPr>
            <a:spLocks noGrp="1"/>
          </p:cNvSpPr>
          <p:nvPr>
            <p:ph type="title"/>
          </p:nvPr>
        </p:nvSpPr>
        <p:spPr>
          <a:xfrm>
            <a:off x="520700" y="-31252"/>
            <a:ext cx="11150600" cy="1369254"/>
          </a:xfrm>
        </p:spPr>
        <p:txBody>
          <a:bodyPr/>
          <a:lstStyle/>
          <a:p>
            <a:r>
              <a:rPr lang="en-US" sz="3600" dirty="0">
                <a:solidFill>
                  <a:srgbClr val="002060"/>
                </a:solidFill>
                <a:latin typeface="Segoe UI" panose="020B0502040204020203" pitchFamily="34" charset="0"/>
                <a:ea typeface="+mn-ea"/>
                <a:cs typeface="Segoe UI" panose="020B0502040204020203" pitchFamily="34" charset="0"/>
              </a:rPr>
              <a:t>MIST – </a:t>
            </a:r>
            <a:r>
              <a:rPr lang="en-US" sz="2000" dirty="0">
                <a:solidFill>
                  <a:srgbClr val="002060"/>
                </a:solidFill>
                <a:latin typeface="Segoe UI" panose="020B0502040204020203" pitchFamily="34" charset="0"/>
                <a:ea typeface="+mn-ea"/>
                <a:cs typeface="Segoe UI" panose="020B0502040204020203" pitchFamily="34" charset="0"/>
              </a:rPr>
              <a:t>(Modular instrumentation setup tool)</a:t>
            </a:r>
            <a:br>
              <a:rPr lang="en-US" sz="3600" dirty="0">
                <a:solidFill>
                  <a:srgbClr val="002060"/>
                </a:solidFill>
                <a:latin typeface="Segoe UI" panose="020B0502040204020203" pitchFamily="34" charset="0"/>
                <a:ea typeface="+mn-ea"/>
                <a:cs typeface="Segoe UI" panose="020B0502040204020203" pitchFamily="34" charset="0"/>
              </a:rPr>
            </a:br>
            <a:r>
              <a:rPr lang="en-US" sz="2800" dirty="0">
                <a:solidFill>
                  <a:srgbClr val="002060"/>
                </a:solidFill>
                <a:latin typeface="Segoe UI" panose="020B0502040204020203" pitchFamily="34" charset="0"/>
                <a:ea typeface="+mn-ea"/>
                <a:cs typeface="Segoe UI" panose="020B0502040204020203" pitchFamily="34" charset="0"/>
              </a:rPr>
              <a:t>Success stories (</a:t>
            </a:r>
            <a:r>
              <a:rPr lang="en-US" sz="2800" dirty="0">
                <a:solidFill>
                  <a:srgbClr val="FF0000"/>
                </a:solidFill>
                <a:latin typeface="Segoe UI" panose="020B0502040204020203" pitchFamily="34" charset="0"/>
                <a:ea typeface="+mn-ea"/>
                <a:cs typeface="Segoe UI" panose="020B0502040204020203" pitchFamily="34" charset="0"/>
              </a:rPr>
              <a:t>l1 to l3</a:t>
            </a:r>
            <a:r>
              <a:rPr lang="en-US" sz="2800" dirty="0">
                <a:solidFill>
                  <a:srgbClr val="002060"/>
                </a:solidFill>
                <a:latin typeface="Segoe UI" panose="020B0502040204020203" pitchFamily="34" charset="0"/>
                <a:ea typeface="+mn-ea"/>
                <a:cs typeface="Segoe UI" panose="020B0502040204020203" pitchFamily="34" charset="0"/>
              </a:rPr>
              <a:t>)</a:t>
            </a:r>
            <a:br>
              <a:rPr lang="en-US" sz="3600" dirty="0">
                <a:solidFill>
                  <a:srgbClr val="002060"/>
                </a:solidFill>
                <a:latin typeface="Segoe UI" panose="020B0502040204020203" pitchFamily="34" charset="0"/>
                <a:ea typeface="+mn-ea"/>
                <a:cs typeface="Segoe UI" panose="020B0502040204020203" pitchFamily="34" charset="0"/>
              </a:rPr>
            </a:br>
            <a:r>
              <a:rPr lang="en-US" sz="1400" b="0" dirty="0">
                <a:latin typeface="Arial Unicode MS" panose="020B0604020202020204" pitchFamily="34" charset="-128"/>
                <a:ea typeface="Arial Unicode MS" panose="020B0604020202020204" pitchFamily="34" charset="-128"/>
                <a:cs typeface="Arial Unicode MS" panose="020B0604020202020204" pitchFamily="34" charset="-128"/>
              </a:rPr>
              <a:t>Total Savings In A Year </a:t>
            </a:r>
            <a:r>
              <a:rPr lang="en-US" sz="1800"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2304</a:t>
            </a:r>
            <a:r>
              <a:rPr lang="en-US" sz="1400" b="0" dirty="0">
                <a:latin typeface="Arial Unicode MS" panose="020B0604020202020204" pitchFamily="34" charset="-128"/>
                <a:ea typeface="Arial Unicode MS" panose="020B0604020202020204" pitchFamily="34" charset="-128"/>
                <a:cs typeface="Arial Unicode MS" panose="020B0604020202020204" pitchFamily="34" charset="-128"/>
              </a:rPr>
              <a:t> hours = (1536 CI/cd + 768 development)</a:t>
            </a:r>
            <a:endParaRPr lang="en-US" sz="1400" dirty="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4" name="Diagram 3">
            <a:extLst>
              <a:ext uri="{FF2B5EF4-FFF2-40B4-BE49-F238E27FC236}">
                <a16:creationId xmlns:a16="http://schemas.microsoft.com/office/drawing/2014/main" id="{FA820699-ABB0-4CA0-96B5-37883042A796}"/>
              </a:ext>
            </a:extLst>
          </p:cNvPr>
          <p:cNvGraphicFramePr/>
          <p:nvPr>
            <p:extLst/>
          </p:nvPr>
        </p:nvGraphicFramePr>
        <p:xfrm>
          <a:off x="621991" y="1241333"/>
          <a:ext cx="7756900" cy="50883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43F17962-E399-4399-8A72-0C66EFEB874C}"/>
              </a:ext>
            </a:extLst>
          </p:cNvPr>
          <p:cNvSpPr txBox="1"/>
          <p:nvPr/>
        </p:nvSpPr>
        <p:spPr>
          <a:xfrm>
            <a:off x="981250" y="4323433"/>
            <a:ext cx="3329394" cy="1815882"/>
          </a:xfrm>
          <a:prstGeom prst="rect">
            <a:avLst/>
          </a:prstGeom>
          <a:noFill/>
        </p:spPr>
        <p:txBody>
          <a:bodyPr wrap="square" rtlCol="0">
            <a:spAutoFit/>
          </a:bodyPr>
          <a:lstStyle/>
          <a:p>
            <a:pPr algn="ctr"/>
            <a:r>
              <a:rPr lang="en-US" sz="1600" dirty="0">
                <a:solidFill>
                  <a:schemeClr val="bg1"/>
                </a:solidFill>
              </a:rPr>
              <a:t>4 Non-Production Deployment</a:t>
            </a:r>
          </a:p>
          <a:p>
            <a:pPr algn="ctr"/>
            <a:r>
              <a:rPr lang="en-US" sz="1600" dirty="0">
                <a:solidFill>
                  <a:schemeClr val="bg1"/>
                </a:solidFill>
              </a:rPr>
              <a:t>Configuration Management Practice followed.</a:t>
            </a:r>
          </a:p>
          <a:p>
            <a:pPr algn="ctr"/>
            <a:r>
              <a:rPr lang="en-US" sz="1600" dirty="0">
                <a:solidFill>
                  <a:schemeClr val="bg1"/>
                </a:solidFill>
              </a:rPr>
              <a:t>Manual Effort = 5 </a:t>
            </a:r>
            <a:r>
              <a:rPr lang="en-US" sz="1600" dirty="0" err="1">
                <a:solidFill>
                  <a:schemeClr val="bg1"/>
                </a:solidFill>
              </a:rPr>
              <a:t>hr</a:t>
            </a:r>
            <a:endParaRPr lang="en-US" sz="1600" dirty="0">
              <a:solidFill>
                <a:schemeClr val="bg1"/>
              </a:solidFill>
            </a:endParaRPr>
          </a:p>
          <a:p>
            <a:pPr algn="ctr"/>
            <a:r>
              <a:rPr lang="en-US" sz="1600" dirty="0">
                <a:solidFill>
                  <a:schemeClr val="bg1"/>
                </a:solidFill>
              </a:rPr>
              <a:t>Automated = 1.5 </a:t>
            </a:r>
            <a:r>
              <a:rPr lang="en-US" sz="1600" dirty="0" err="1">
                <a:solidFill>
                  <a:schemeClr val="bg1"/>
                </a:solidFill>
              </a:rPr>
              <a:t>hr</a:t>
            </a:r>
            <a:endParaRPr lang="en-US" sz="1600" dirty="0">
              <a:solidFill>
                <a:schemeClr val="bg1"/>
              </a:solidFill>
            </a:endParaRPr>
          </a:p>
          <a:p>
            <a:pPr algn="ctr"/>
            <a:r>
              <a:rPr lang="en-US" sz="1600" dirty="0">
                <a:solidFill>
                  <a:schemeClr val="bg1"/>
                </a:solidFill>
              </a:rPr>
              <a:t>Per Sprint(4env*4hr*8build=128 </a:t>
            </a:r>
            <a:r>
              <a:rPr lang="en-US" sz="1600" dirty="0" err="1">
                <a:solidFill>
                  <a:schemeClr val="bg1"/>
                </a:solidFill>
              </a:rPr>
              <a:t>hr</a:t>
            </a:r>
            <a:r>
              <a:rPr lang="en-US" sz="1600" dirty="0">
                <a:solidFill>
                  <a:schemeClr val="bg1"/>
                </a:solidFill>
              </a:rPr>
              <a:t>)</a:t>
            </a:r>
          </a:p>
        </p:txBody>
      </p:sp>
      <p:sp>
        <p:nvSpPr>
          <p:cNvPr id="8" name="TextBox 7">
            <a:extLst>
              <a:ext uri="{FF2B5EF4-FFF2-40B4-BE49-F238E27FC236}">
                <a16:creationId xmlns:a16="http://schemas.microsoft.com/office/drawing/2014/main" id="{A2294FCA-32AC-489F-9353-7C4A548841D9}"/>
              </a:ext>
            </a:extLst>
          </p:cNvPr>
          <p:cNvSpPr txBox="1"/>
          <p:nvPr/>
        </p:nvSpPr>
        <p:spPr>
          <a:xfrm>
            <a:off x="1813173" y="3785504"/>
            <a:ext cx="1459963" cy="646331"/>
          </a:xfrm>
          <a:prstGeom prst="rect">
            <a:avLst/>
          </a:prstGeom>
          <a:noFill/>
        </p:spPr>
        <p:txBody>
          <a:bodyPr wrap="square" rtlCol="0">
            <a:spAutoFit/>
          </a:bodyPr>
          <a:lstStyle/>
          <a:p>
            <a:r>
              <a:rPr lang="en-US" sz="3600" dirty="0">
                <a:solidFill>
                  <a:schemeClr val="bg1"/>
                </a:solidFill>
              </a:rPr>
              <a:t>CI/CD</a:t>
            </a:r>
          </a:p>
        </p:txBody>
      </p:sp>
      <p:sp>
        <p:nvSpPr>
          <p:cNvPr id="10" name="TextBox 9">
            <a:extLst>
              <a:ext uri="{FF2B5EF4-FFF2-40B4-BE49-F238E27FC236}">
                <a16:creationId xmlns:a16="http://schemas.microsoft.com/office/drawing/2014/main" id="{D61782F2-E214-40FF-951A-B51A48B3C561}"/>
              </a:ext>
            </a:extLst>
          </p:cNvPr>
          <p:cNvSpPr txBox="1"/>
          <p:nvPr/>
        </p:nvSpPr>
        <p:spPr>
          <a:xfrm>
            <a:off x="5000998" y="3830281"/>
            <a:ext cx="3135084" cy="646331"/>
          </a:xfrm>
          <a:prstGeom prst="rect">
            <a:avLst/>
          </a:prstGeom>
          <a:noFill/>
        </p:spPr>
        <p:txBody>
          <a:bodyPr wrap="square" rtlCol="0">
            <a:spAutoFit/>
          </a:bodyPr>
          <a:lstStyle/>
          <a:p>
            <a:r>
              <a:rPr lang="en-US" sz="3600" dirty="0">
                <a:solidFill>
                  <a:schemeClr val="bg1"/>
                </a:solidFill>
              </a:rPr>
              <a:t>Development</a:t>
            </a:r>
          </a:p>
        </p:txBody>
      </p:sp>
      <p:sp>
        <p:nvSpPr>
          <p:cNvPr id="11" name="TextBox 10">
            <a:extLst>
              <a:ext uri="{FF2B5EF4-FFF2-40B4-BE49-F238E27FC236}">
                <a16:creationId xmlns:a16="http://schemas.microsoft.com/office/drawing/2014/main" id="{D2BCD3E4-7ACA-4C05-8E69-77901D21922D}"/>
              </a:ext>
            </a:extLst>
          </p:cNvPr>
          <p:cNvSpPr txBox="1"/>
          <p:nvPr/>
        </p:nvSpPr>
        <p:spPr>
          <a:xfrm>
            <a:off x="4669903" y="4498260"/>
            <a:ext cx="3466179" cy="1569660"/>
          </a:xfrm>
          <a:prstGeom prst="rect">
            <a:avLst/>
          </a:prstGeom>
          <a:solidFill>
            <a:srgbClr val="458422"/>
          </a:solidFill>
        </p:spPr>
        <p:txBody>
          <a:bodyPr wrap="square" rtlCol="0">
            <a:spAutoFit/>
          </a:bodyPr>
          <a:lstStyle/>
          <a:p>
            <a:pPr algn="ctr"/>
            <a:r>
              <a:rPr lang="en-US" sz="1600" dirty="0">
                <a:solidFill>
                  <a:schemeClr val="bg1"/>
                </a:solidFill>
              </a:rPr>
              <a:t>SAST tool in pipeline helps to ensure no new security vulnerabilities go to Production. Address security and quality defects early in the software development.</a:t>
            </a:r>
          </a:p>
          <a:p>
            <a:pPr algn="ctr"/>
            <a:r>
              <a:rPr lang="en-US" sz="1600" dirty="0">
                <a:solidFill>
                  <a:schemeClr val="bg1"/>
                </a:solidFill>
              </a:rPr>
              <a:t>8 Story Point Task X 8 </a:t>
            </a:r>
            <a:r>
              <a:rPr lang="en-US" sz="1600" dirty="0" err="1">
                <a:solidFill>
                  <a:schemeClr val="bg1"/>
                </a:solidFill>
              </a:rPr>
              <a:t>hrs</a:t>
            </a:r>
            <a:r>
              <a:rPr lang="en-US" sz="1600" dirty="0">
                <a:solidFill>
                  <a:schemeClr val="bg1"/>
                </a:solidFill>
              </a:rPr>
              <a:t> = 64 </a:t>
            </a:r>
            <a:r>
              <a:rPr lang="en-US" sz="1600" dirty="0" err="1">
                <a:solidFill>
                  <a:schemeClr val="bg1"/>
                </a:solidFill>
              </a:rPr>
              <a:t>hrs</a:t>
            </a:r>
            <a:endParaRPr lang="en-US" sz="1600" dirty="0">
              <a:solidFill>
                <a:schemeClr val="bg1"/>
              </a:solidFill>
            </a:endParaRPr>
          </a:p>
        </p:txBody>
      </p:sp>
      <p:sp>
        <p:nvSpPr>
          <p:cNvPr id="12" name="Rectangle 11">
            <a:extLst>
              <a:ext uri="{FF2B5EF4-FFF2-40B4-BE49-F238E27FC236}">
                <a16:creationId xmlns:a16="http://schemas.microsoft.com/office/drawing/2014/main" id="{7A4599C3-9497-46E6-8A71-B63E75FF9C31}"/>
              </a:ext>
            </a:extLst>
          </p:cNvPr>
          <p:cNvSpPr/>
          <p:nvPr/>
        </p:nvSpPr>
        <p:spPr>
          <a:xfrm>
            <a:off x="8645306" y="1528363"/>
            <a:ext cx="2924703" cy="4801314"/>
          </a:xfrm>
          <a:prstGeom prst="rect">
            <a:avLst/>
          </a:prstGeom>
        </p:spPr>
        <p:txBody>
          <a:bodyPr wrap="square">
            <a:spAutoFit/>
          </a:bodyPr>
          <a:lstStyle/>
          <a:p>
            <a:pPr algn="ctr"/>
            <a:r>
              <a:rPr lang="en-US" dirty="0"/>
              <a:t>Configuration Management Practice followed which increases agility, both on the part of individual developers and the application as a whole.</a:t>
            </a:r>
          </a:p>
          <a:p>
            <a:endParaRPr lang="en-US" b="1" dirty="0"/>
          </a:p>
          <a:p>
            <a:r>
              <a:rPr lang="en-US" b="1" dirty="0"/>
              <a:t>Features:</a:t>
            </a:r>
          </a:p>
          <a:p>
            <a:endParaRPr lang="en-US" b="1" dirty="0"/>
          </a:p>
          <a:p>
            <a:pPr marL="800100" lvl="1" indent="-342900">
              <a:buFont typeface="Wingdings" panose="05000000000000000000" pitchFamily="2" charset="2"/>
              <a:buChar char="v"/>
            </a:pPr>
            <a:r>
              <a:rPr lang="en-US" dirty="0"/>
              <a:t>Externalized </a:t>
            </a:r>
          </a:p>
          <a:p>
            <a:pPr marL="800100" lvl="1" indent="-342900">
              <a:buFont typeface="Wingdings" panose="05000000000000000000" pitchFamily="2" charset="2"/>
              <a:buChar char="v"/>
            </a:pPr>
            <a:r>
              <a:rPr lang="en-US" dirty="0"/>
              <a:t>Environment Specific </a:t>
            </a:r>
          </a:p>
          <a:p>
            <a:pPr marL="800100" lvl="1" indent="-342900">
              <a:buFont typeface="Wingdings" panose="05000000000000000000" pitchFamily="2" charset="2"/>
              <a:buChar char="v"/>
            </a:pPr>
            <a:r>
              <a:rPr lang="en-US" dirty="0"/>
              <a:t>Consistent </a:t>
            </a:r>
            <a:r>
              <a:rPr lang="en-US" dirty="0">
                <a:sym typeface="Wingdings" panose="05000000000000000000" pitchFamily="2" charset="2"/>
              </a:rPr>
              <a:t> </a:t>
            </a:r>
            <a:endParaRPr lang="en-US" dirty="0"/>
          </a:p>
          <a:p>
            <a:pPr marL="800100" lvl="1" indent="-342900">
              <a:buFont typeface="Wingdings" panose="05000000000000000000" pitchFamily="2" charset="2"/>
              <a:buChar char="v"/>
            </a:pPr>
            <a:r>
              <a:rPr lang="en-US" dirty="0"/>
              <a:t>Version History</a:t>
            </a:r>
          </a:p>
          <a:p>
            <a:pPr algn="ctr"/>
            <a:endParaRPr lang="en-US" dirty="0"/>
          </a:p>
          <a:p>
            <a:pPr algn="ctr"/>
            <a:endParaRPr lang="en-US" dirty="0"/>
          </a:p>
          <a:p>
            <a:pPr algn="ctr"/>
            <a:endParaRPr lang="en-US" dirty="0"/>
          </a:p>
        </p:txBody>
      </p:sp>
    </p:spTree>
    <p:extLst>
      <p:ext uri="{BB962C8B-B14F-4D97-AF65-F5344CB8AC3E}">
        <p14:creationId xmlns:p14="http://schemas.microsoft.com/office/powerpoint/2010/main" val="27474954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430F310-8B1B-45E2-82CB-FC2C1C7FCD45}"/>
              </a:ext>
            </a:extLst>
          </p:cNvPr>
          <p:cNvSpPr>
            <a:spLocks noGrp="1"/>
          </p:cNvSpPr>
          <p:nvPr>
            <p:ph type="sldNum" sz="quarter" idx="12"/>
          </p:nvPr>
        </p:nvSpPr>
        <p:spPr/>
        <p:txBody>
          <a:bodyPr/>
          <a:lstStyle/>
          <a:p>
            <a:endParaRPr lang="en-US" noProof="0" dirty="0"/>
          </a:p>
        </p:txBody>
      </p:sp>
      <p:sp>
        <p:nvSpPr>
          <p:cNvPr id="5" name="Title 1">
            <a:extLst>
              <a:ext uri="{FF2B5EF4-FFF2-40B4-BE49-F238E27FC236}">
                <a16:creationId xmlns:a16="http://schemas.microsoft.com/office/drawing/2014/main" id="{DB27B928-61B7-448E-8BC6-BC4A7E876E69}"/>
              </a:ext>
            </a:extLst>
          </p:cNvPr>
          <p:cNvSpPr>
            <a:spLocks noGrp="1"/>
          </p:cNvSpPr>
          <p:nvPr>
            <p:ph type="title"/>
          </p:nvPr>
        </p:nvSpPr>
        <p:spPr>
          <a:xfrm>
            <a:off x="507556" y="114299"/>
            <a:ext cx="11150600" cy="1205345"/>
          </a:xfrm>
        </p:spPr>
        <p:txBody>
          <a:bodyPr/>
          <a:lstStyle/>
          <a:p>
            <a:br>
              <a:rPr lang="en-US" sz="3600" dirty="0">
                <a:solidFill>
                  <a:srgbClr val="002060"/>
                </a:solidFill>
                <a:latin typeface="Segoe UI" panose="020B0502040204020203" pitchFamily="34" charset="0"/>
                <a:ea typeface="+mn-ea"/>
                <a:cs typeface="Segoe UI" panose="020B0502040204020203" pitchFamily="34" charset="0"/>
              </a:rPr>
            </a:br>
            <a:br>
              <a:rPr lang="en-US" sz="3600" dirty="0">
                <a:solidFill>
                  <a:srgbClr val="002060"/>
                </a:solidFill>
                <a:latin typeface="Segoe UI" panose="020B0502040204020203" pitchFamily="34" charset="0"/>
                <a:ea typeface="+mn-ea"/>
                <a:cs typeface="Segoe UI" panose="020B0502040204020203" pitchFamily="34" charset="0"/>
              </a:rPr>
            </a:br>
            <a:br>
              <a:rPr lang="en-US" sz="3600" dirty="0">
                <a:solidFill>
                  <a:srgbClr val="002060"/>
                </a:solidFill>
                <a:latin typeface="Segoe UI" panose="020B0502040204020203" pitchFamily="34" charset="0"/>
                <a:ea typeface="+mn-ea"/>
                <a:cs typeface="Segoe UI" panose="020B0502040204020203" pitchFamily="34" charset="0"/>
              </a:rPr>
            </a:br>
            <a:br>
              <a:rPr lang="en-US" sz="3600" dirty="0">
                <a:solidFill>
                  <a:srgbClr val="002060"/>
                </a:solidFill>
                <a:latin typeface="Segoe UI" panose="020B0502040204020203" pitchFamily="34" charset="0"/>
                <a:ea typeface="+mn-ea"/>
                <a:cs typeface="Segoe UI" panose="020B0502040204020203" pitchFamily="34" charset="0"/>
              </a:rPr>
            </a:br>
            <a:br>
              <a:rPr lang="en-US" sz="3600" dirty="0">
                <a:solidFill>
                  <a:srgbClr val="002060"/>
                </a:solidFill>
                <a:latin typeface="Segoe UI" panose="020B0502040204020203" pitchFamily="34" charset="0"/>
                <a:ea typeface="+mn-ea"/>
                <a:cs typeface="Segoe UI" panose="020B0502040204020203" pitchFamily="34" charset="0"/>
              </a:rPr>
            </a:br>
            <a:br>
              <a:rPr lang="en-US" sz="3600" dirty="0">
                <a:solidFill>
                  <a:srgbClr val="002060"/>
                </a:solidFill>
                <a:latin typeface="Segoe UI" panose="020B0502040204020203" pitchFamily="34" charset="0"/>
                <a:ea typeface="+mn-ea"/>
                <a:cs typeface="Segoe UI" panose="020B0502040204020203" pitchFamily="34" charset="0"/>
              </a:rPr>
            </a:br>
            <a:r>
              <a:rPr lang="en-US" sz="3600" dirty="0">
                <a:solidFill>
                  <a:srgbClr val="002060"/>
                </a:solidFill>
                <a:latin typeface="Segoe UI" panose="020B0502040204020203" pitchFamily="34" charset="0"/>
                <a:ea typeface="+mn-ea"/>
                <a:cs typeface="Segoe UI" panose="020B0502040204020203" pitchFamily="34" charset="0"/>
              </a:rPr>
              <a:t>CASTeam </a:t>
            </a:r>
            <a:r>
              <a:rPr lang="en-US" sz="1400" dirty="0">
                <a:solidFill>
                  <a:srgbClr val="002060"/>
                </a:solidFill>
                <a:latin typeface="Segoe UI" panose="020B0502040204020203" pitchFamily="34" charset="0"/>
                <a:ea typeface="+mn-ea"/>
                <a:cs typeface="Segoe UI" panose="020B0502040204020203" pitchFamily="34" charset="0"/>
              </a:rPr>
              <a:t>(Commercial Aviation Services Tool &amp; Equipment Applications for Maintenance) </a:t>
            </a:r>
            <a:r>
              <a:rPr lang="en-US" sz="2800" dirty="0">
                <a:solidFill>
                  <a:srgbClr val="002060"/>
                </a:solidFill>
                <a:latin typeface="Segoe UI" panose="020B0502040204020203" pitchFamily="34" charset="0"/>
                <a:ea typeface="+mn-ea"/>
                <a:cs typeface="Segoe UI" panose="020B0502040204020203" pitchFamily="34" charset="0"/>
              </a:rPr>
              <a:t>Success stories (</a:t>
            </a:r>
            <a:r>
              <a:rPr lang="en-US" sz="2800" dirty="0">
                <a:solidFill>
                  <a:srgbClr val="FF0000"/>
                </a:solidFill>
                <a:latin typeface="Segoe UI" panose="020B0502040204020203" pitchFamily="34" charset="0"/>
                <a:ea typeface="+mn-ea"/>
                <a:cs typeface="Segoe UI" panose="020B0502040204020203" pitchFamily="34" charset="0"/>
              </a:rPr>
              <a:t>l3 to l4</a:t>
            </a:r>
            <a:r>
              <a:rPr lang="en-US" sz="2800" dirty="0">
                <a:solidFill>
                  <a:srgbClr val="002060"/>
                </a:solidFill>
                <a:latin typeface="Segoe UI" panose="020B0502040204020203" pitchFamily="34" charset="0"/>
                <a:ea typeface="+mn-ea"/>
                <a:cs typeface="Segoe UI" panose="020B0502040204020203" pitchFamily="34" charset="0"/>
              </a:rPr>
              <a:t>)</a:t>
            </a:r>
            <a:br>
              <a:rPr lang="en-US" sz="3600" dirty="0">
                <a:solidFill>
                  <a:srgbClr val="002060"/>
                </a:solidFill>
                <a:latin typeface="Segoe UI" panose="020B0502040204020203" pitchFamily="34" charset="0"/>
                <a:ea typeface="+mn-ea"/>
                <a:cs typeface="Segoe UI" panose="020B0502040204020203" pitchFamily="34" charset="0"/>
              </a:rPr>
            </a:br>
            <a:r>
              <a:rPr lang="en-US" sz="1400" b="0" dirty="0">
                <a:latin typeface="Arial Unicode MS" panose="020B0604020202020204" pitchFamily="34" charset="-128"/>
                <a:ea typeface="Arial Unicode MS" panose="020B0604020202020204" pitchFamily="34" charset="-128"/>
                <a:cs typeface="Arial Unicode MS" panose="020B0604020202020204" pitchFamily="34" charset="-128"/>
              </a:rPr>
              <a:t>Total Savings in a year </a:t>
            </a:r>
            <a:r>
              <a:rPr lang="en-US" sz="1800" dirty="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4047</a:t>
            </a:r>
            <a:r>
              <a:rPr lang="en-US" sz="1400" b="0" dirty="0">
                <a:latin typeface="Arial Unicode MS" panose="020B0604020202020204" pitchFamily="34" charset="-128"/>
                <a:ea typeface="Arial Unicode MS" panose="020B0604020202020204" pitchFamily="34" charset="-128"/>
                <a:cs typeface="Arial Unicode MS" panose="020B0604020202020204" pitchFamily="34" charset="-128"/>
              </a:rPr>
              <a:t> hours = (102 Prod CI/cd + 3195 dev CI/CD + 750  coverity pipeline automation)</a:t>
            </a:r>
            <a:endParaRPr lang="en-US" sz="1400" dirty="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4" name="Diagram 3">
            <a:extLst>
              <a:ext uri="{FF2B5EF4-FFF2-40B4-BE49-F238E27FC236}">
                <a16:creationId xmlns:a16="http://schemas.microsoft.com/office/drawing/2014/main" id="{FA820699-ABB0-4CA0-96B5-37883042A796}"/>
              </a:ext>
            </a:extLst>
          </p:cNvPr>
          <p:cNvGraphicFramePr/>
          <p:nvPr>
            <p:extLst/>
          </p:nvPr>
        </p:nvGraphicFramePr>
        <p:xfrm>
          <a:off x="1269778" y="1141745"/>
          <a:ext cx="9652444" cy="51759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43F17962-E399-4399-8A72-0C66EFEB874C}"/>
              </a:ext>
            </a:extLst>
          </p:cNvPr>
          <p:cNvSpPr txBox="1"/>
          <p:nvPr/>
        </p:nvSpPr>
        <p:spPr>
          <a:xfrm>
            <a:off x="1950784" y="4209233"/>
            <a:ext cx="3422074" cy="2062103"/>
          </a:xfrm>
          <a:prstGeom prst="rect">
            <a:avLst/>
          </a:prstGeom>
          <a:noFill/>
        </p:spPr>
        <p:txBody>
          <a:bodyPr wrap="square" rtlCol="0">
            <a:spAutoFit/>
          </a:bodyPr>
          <a:lstStyle>
            <a:defPPr>
              <a:defRPr lang="en-US"/>
            </a:defPPr>
            <a:lvl1pPr algn="ctr">
              <a:defRPr sz="1600">
                <a:solidFill>
                  <a:schemeClr val="bg1"/>
                </a:solidFill>
              </a:defRPr>
            </a:lvl1pPr>
          </a:lstStyle>
          <a:p>
            <a:endParaRPr lang="en-US" dirty="0"/>
          </a:p>
          <a:p>
            <a:r>
              <a:rPr lang="en-US" dirty="0"/>
              <a:t>3 Production Releases</a:t>
            </a:r>
          </a:p>
          <a:p>
            <a:r>
              <a:rPr lang="en-US" dirty="0"/>
              <a:t>Manual Effort = 4.5hrs</a:t>
            </a:r>
          </a:p>
          <a:p>
            <a:r>
              <a:rPr lang="en-US" dirty="0"/>
              <a:t>Automated = 0.25hrs</a:t>
            </a:r>
          </a:p>
          <a:p>
            <a:r>
              <a:rPr lang="en-US" dirty="0"/>
              <a:t>50+ Non Prod Deployments</a:t>
            </a:r>
          </a:p>
          <a:p>
            <a:r>
              <a:rPr lang="en-US" dirty="0"/>
              <a:t> (30 dev + 10 stage+10 test )</a:t>
            </a:r>
          </a:p>
          <a:p>
            <a:r>
              <a:rPr lang="en-US" dirty="0"/>
              <a:t>Per sprint (50 * 4.25) = 213hrs</a:t>
            </a:r>
          </a:p>
          <a:p>
            <a:endParaRPr lang="en-US" dirty="0"/>
          </a:p>
        </p:txBody>
      </p:sp>
      <p:sp>
        <p:nvSpPr>
          <p:cNvPr id="7" name="TextBox 6">
            <a:extLst>
              <a:ext uri="{FF2B5EF4-FFF2-40B4-BE49-F238E27FC236}">
                <a16:creationId xmlns:a16="http://schemas.microsoft.com/office/drawing/2014/main" id="{6EBB0DB8-991B-4D50-B63E-1343D8E7B69A}"/>
              </a:ext>
            </a:extLst>
          </p:cNvPr>
          <p:cNvSpPr txBox="1"/>
          <p:nvPr/>
        </p:nvSpPr>
        <p:spPr>
          <a:xfrm>
            <a:off x="6993124" y="4332343"/>
            <a:ext cx="3117273"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23 to 84% Unit test Coverage improvement</a:t>
            </a:r>
          </a:p>
          <a:p>
            <a:pPr marL="285750" indent="-285750">
              <a:buFont typeface="Arial" panose="020B0604020202020204" pitchFamily="34" charset="0"/>
              <a:buChar char="•"/>
            </a:pPr>
            <a:r>
              <a:rPr lang="en-US" sz="1600" dirty="0">
                <a:solidFill>
                  <a:schemeClr val="bg1"/>
                </a:solidFill>
              </a:rPr>
              <a:t>Automated Protractor tests during Releases.</a:t>
            </a:r>
          </a:p>
          <a:p>
            <a:pPr marL="285750" indent="-285750">
              <a:buFont typeface="Arial" panose="020B0604020202020204" pitchFamily="34" charset="0"/>
              <a:buChar char="•"/>
            </a:pPr>
            <a:r>
              <a:rPr lang="en-US" sz="1600" dirty="0">
                <a:solidFill>
                  <a:schemeClr val="bg1"/>
                </a:solidFill>
              </a:rPr>
              <a:t>Coverity Pipeline savings</a:t>
            </a:r>
          </a:p>
          <a:p>
            <a:r>
              <a:rPr lang="en-US" sz="1600" dirty="0">
                <a:solidFill>
                  <a:schemeClr val="bg1"/>
                </a:solidFill>
              </a:rPr>
              <a:t>     Per Sprint </a:t>
            </a:r>
          </a:p>
          <a:p>
            <a:r>
              <a:rPr lang="en-US" sz="1600" dirty="0">
                <a:solidFill>
                  <a:schemeClr val="bg1"/>
                </a:solidFill>
              </a:rPr>
              <a:t>     ( 50 scans * 1 </a:t>
            </a:r>
            <a:r>
              <a:rPr lang="en-US" sz="1600" dirty="0" err="1">
                <a:solidFill>
                  <a:schemeClr val="bg1"/>
                </a:solidFill>
              </a:rPr>
              <a:t>hr</a:t>
            </a:r>
            <a:r>
              <a:rPr lang="en-US" sz="1600" dirty="0">
                <a:solidFill>
                  <a:schemeClr val="bg1"/>
                </a:solidFill>
              </a:rPr>
              <a:t>) = 50 </a:t>
            </a:r>
            <a:r>
              <a:rPr lang="en-US" sz="1600" dirty="0" err="1">
                <a:solidFill>
                  <a:schemeClr val="bg1"/>
                </a:solidFill>
              </a:rPr>
              <a:t>hrs</a:t>
            </a:r>
            <a:endParaRPr lang="en-US" sz="1600" dirty="0">
              <a:solidFill>
                <a:schemeClr val="bg1"/>
              </a:solidFill>
            </a:endParaRPr>
          </a:p>
        </p:txBody>
      </p:sp>
      <p:sp>
        <p:nvSpPr>
          <p:cNvPr id="8" name="TextBox 7">
            <a:extLst>
              <a:ext uri="{FF2B5EF4-FFF2-40B4-BE49-F238E27FC236}">
                <a16:creationId xmlns:a16="http://schemas.microsoft.com/office/drawing/2014/main" id="{A2294FCA-32AC-489F-9353-7C4A548841D9}"/>
              </a:ext>
            </a:extLst>
          </p:cNvPr>
          <p:cNvSpPr txBox="1"/>
          <p:nvPr/>
        </p:nvSpPr>
        <p:spPr>
          <a:xfrm>
            <a:off x="2890044" y="3729708"/>
            <a:ext cx="1377300" cy="707886"/>
          </a:xfrm>
          <a:prstGeom prst="rect">
            <a:avLst/>
          </a:prstGeom>
          <a:noFill/>
        </p:spPr>
        <p:txBody>
          <a:bodyPr wrap="none" rtlCol="0">
            <a:spAutoFit/>
          </a:bodyPr>
          <a:lstStyle/>
          <a:p>
            <a:r>
              <a:rPr lang="en-US" sz="4000" dirty="0">
                <a:solidFill>
                  <a:schemeClr val="bg1"/>
                </a:solidFill>
              </a:rPr>
              <a:t>CI/CD</a:t>
            </a:r>
          </a:p>
        </p:txBody>
      </p:sp>
      <p:sp>
        <p:nvSpPr>
          <p:cNvPr id="9" name="TextBox 8">
            <a:extLst>
              <a:ext uri="{FF2B5EF4-FFF2-40B4-BE49-F238E27FC236}">
                <a16:creationId xmlns:a16="http://schemas.microsoft.com/office/drawing/2014/main" id="{5DD03756-75DE-4484-91CA-24B2BED9D96C}"/>
              </a:ext>
            </a:extLst>
          </p:cNvPr>
          <p:cNvSpPr txBox="1"/>
          <p:nvPr/>
        </p:nvSpPr>
        <p:spPr>
          <a:xfrm>
            <a:off x="7033287" y="3624456"/>
            <a:ext cx="3207929" cy="707886"/>
          </a:xfrm>
          <a:prstGeom prst="rect">
            <a:avLst/>
          </a:prstGeom>
          <a:noFill/>
        </p:spPr>
        <p:txBody>
          <a:bodyPr wrap="none" rtlCol="0">
            <a:spAutoFit/>
          </a:bodyPr>
          <a:lstStyle/>
          <a:p>
            <a:r>
              <a:rPr lang="en-US" sz="4000" dirty="0">
                <a:solidFill>
                  <a:schemeClr val="bg1"/>
                </a:solidFill>
              </a:rPr>
              <a:t>Development</a:t>
            </a:r>
          </a:p>
        </p:txBody>
      </p:sp>
    </p:spTree>
    <p:extLst>
      <p:ext uri="{BB962C8B-B14F-4D97-AF65-F5344CB8AC3E}">
        <p14:creationId xmlns:p14="http://schemas.microsoft.com/office/powerpoint/2010/main" val="12444613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60C29-860F-4393-8DE3-CD41D22EE157}"/>
              </a:ext>
            </a:extLst>
          </p:cNvPr>
          <p:cNvSpPr>
            <a:spLocks noGrp="1"/>
          </p:cNvSpPr>
          <p:nvPr>
            <p:ph type="title"/>
          </p:nvPr>
        </p:nvSpPr>
        <p:spPr>
          <a:xfrm>
            <a:off x="515938" y="246621"/>
            <a:ext cx="11150600" cy="631090"/>
          </a:xfrm>
        </p:spPr>
        <p:txBody>
          <a:bodyPr/>
          <a:lstStyle/>
          <a:p>
            <a:r>
              <a:rPr lang="en-US" dirty="0"/>
              <a:t>Automation Success story  </a:t>
            </a:r>
          </a:p>
        </p:txBody>
      </p:sp>
      <p:sp>
        <p:nvSpPr>
          <p:cNvPr id="3" name="Rectangle 2">
            <a:extLst>
              <a:ext uri="{FF2B5EF4-FFF2-40B4-BE49-F238E27FC236}">
                <a16:creationId xmlns:a16="http://schemas.microsoft.com/office/drawing/2014/main" id="{901937EC-33CF-4D86-B42B-B23734B104DC}"/>
              </a:ext>
            </a:extLst>
          </p:cNvPr>
          <p:cNvSpPr/>
          <p:nvPr/>
        </p:nvSpPr>
        <p:spPr>
          <a:xfrm>
            <a:off x="515938" y="1948416"/>
            <a:ext cx="10676147" cy="4031873"/>
          </a:xfrm>
          <a:prstGeom prst="rect">
            <a:avLst/>
          </a:prstGeom>
        </p:spPr>
        <p:txBody>
          <a:bodyPr wrap="square">
            <a:spAutoFit/>
          </a:bodyPr>
          <a:lstStyle/>
          <a:p>
            <a:r>
              <a:rPr lang="en-US" sz="1600" b="1" u="sng" dirty="0"/>
              <a:t>Problem Statement: </a:t>
            </a:r>
            <a:r>
              <a:rPr lang="en-US" sz="1600" dirty="0"/>
              <a:t>BFMS is working hard on their development productivity to meet 737MAX and FAA milestone schedules. They required more LDRA licenses as they were maxing out. Their current Windows-based LDRA licenses allowed them to perform instrumented builds weekly due to slow cycle time. </a:t>
            </a:r>
          </a:p>
          <a:p>
            <a:endParaRPr lang="en-US" sz="1600" dirty="0"/>
          </a:p>
          <a:p>
            <a:r>
              <a:rPr lang="en-US" sz="1600" b="1" u="sng" dirty="0"/>
              <a:t>Solution: </a:t>
            </a:r>
            <a:r>
              <a:rPr lang="en-US" sz="1600" dirty="0"/>
              <a:t>BFMS learned they could increase their team’s productivity by using Linux-based LDRA licenses, which cycled in a quarter of the time of Windows-based LDRA. This permits them to perform daily builds vs weekly and thus increase their output.</a:t>
            </a:r>
          </a:p>
          <a:p>
            <a:endParaRPr lang="en-US" sz="1600" dirty="0"/>
          </a:p>
          <a:p>
            <a:r>
              <a:rPr lang="en-US" sz="1600" b="1" u="sng" dirty="0"/>
              <a:t>Automation Hours Calculation: </a:t>
            </a:r>
          </a:p>
          <a:p>
            <a:r>
              <a:rPr lang="en-US" sz="1600" dirty="0"/>
              <a:t>    The calculations for the conversion of saved Automation hours to dollars is illustrated below:</a:t>
            </a:r>
          </a:p>
          <a:p>
            <a:pPr marL="742950" lvl="1" indent="-285750">
              <a:buFont typeface="Arial" panose="020B0604020202020204" pitchFamily="34" charset="0"/>
              <a:buChar char="•"/>
            </a:pPr>
            <a:r>
              <a:rPr lang="en-US" sz="1600" dirty="0"/>
              <a:t>Savings is 3 hours per build</a:t>
            </a:r>
          </a:p>
          <a:p>
            <a:pPr marL="742950" lvl="1" indent="-285750">
              <a:buFont typeface="Arial" panose="020B0604020202020204" pitchFamily="34" charset="0"/>
              <a:buChar char="•"/>
            </a:pPr>
            <a:r>
              <a:rPr lang="en-US" sz="1600" dirty="0"/>
              <a:t>BFMS has 80 engineers actively working on structural code coverage analysis on a daily basis by running the tests and making fixes to either the code and/or test procedures.</a:t>
            </a:r>
          </a:p>
          <a:p>
            <a:pPr marL="742950" lvl="1" indent="-285750">
              <a:buFont typeface="Arial" panose="020B0604020202020204" pitchFamily="34" charset="0"/>
              <a:buChar char="•"/>
            </a:pPr>
            <a:r>
              <a:rPr lang="en-US" sz="1600" dirty="0"/>
              <a:t>Hours saved formula: 80 users X 1 build per day X 3 hours saved X 240 days = 57600 hours of saved </a:t>
            </a:r>
          </a:p>
          <a:p>
            <a:pPr marL="742950" lvl="1" indent="-285750">
              <a:buFont typeface="Arial" panose="020B0604020202020204" pitchFamily="34" charset="0"/>
              <a:buChar char="•"/>
            </a:pPr>
            <a:r>
              <a:rPr lang="en-US" sz="1600" dirty="0"/>
              <a:t>Engineer hourly rate is ~$215/hr</a:t>
            </a:r>
          </a:p>
          <a:p>
            <a:pPr marL="742950" lvl="1" indent="-285750">
              <a:buFont typeface="Arial" panose="020B0604020202020204" pitchFamily="34" charset="0"/>
              <a:buChar char="•"/>
            </a:pPr>
            <a:r>
              <a:rPr lang="en-US" sz="1600" b="1" dirty="0"/>
              <a:t>$215 x 57,600 hours saved = $12,384,000</a:t>
            </a:r>
          </a:p>
        </p:txBody>
      </p:sp>
      <p:sp>
        <p:nvSpPr>
          <p:cNvPr id="5" name="Rectangle 4">
            <a:extLst>
              <a:ext uri="{FF2B5EF4-FFF2-40B4-BE49-F238E27FC236}">
                <a16:creationId xmlns:a16="http://schemas.microsoft.com/office/drawing/2014/main" id="{2DA0294F-4D7C-4BE4-BF6E-C985BFB7615F}"/>
              </a:ext>
            </a:extLst>
          </p:cNvPr>
          <p:cNvSpPr/>
          <p:nvPr/>
        </p:nvSpPr>
        <p:spPr>
          <a:xfrm>
            <a:off x="515938" y="1243786"/>
            <a:ext cx="5919368" cy="338554"/>
          </a:xfrm>
          <a:prstGeom prst="rect">
            <a:avLst/>
          </a:prstGeom>
          <a:solidFill>
            <a:schemeClr val="accent1"/>
          </a:solidFill>
        </p:spPr>
        <p:txBody>
          <a:bodyPr wrap="square">
            <a:spAutoFit/>
          </a:bodyPr>
          <a:lstStyle/>
          <a:p>
            <a:r>
              <a:rPr lang="en-US" sz="1600" b="1" dirty="0">
                <a:solidFill>
                  <a:schemeClr val="bg1"/>
                </a:solidFill>
              </a:rPr>
              <a:t>Project Name: Linux-based LDRA Licenses Implementation</a:t>
            </a:r>
            <a:r>
              <a:rPr lang="en-US" sz="1600" dirty="0">
                <a:solidFill>
                  <a:schemeClr val="bg1"/>
                </a:solidFill>
              </a:rPr>
              <a:t> </a:t>
            </a:r>
            <a:r>
              <a:rPr lang="en-US" sz="1600" b="1" dirty="0">
                <a:solidFill>
                  <a:schemeClr val="bg1"/>
                </a:solidFill>
              </a:rPr>
              <a:t> </a:t>
            </a:r>
          </a:p>
        </p:txBody>
      </p:sp>
    </p:spTree>
    <p:extLst>
      <p:ext uri="{BB962C8B-B14F-4D97-AF65-F5344CB8AC3E}">
        <p14:creationId xmlns:p14="http://schemas.microsoft.com/office/powerpoint/2010/main" val="2842794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E5C70-AE87-417F-A050-9E894130FFB0}"/>
              </a:ext>
            </a:extLst>
          </p:cNvPr>
          <p:cNvSpPr>
            <a:spLocks noGrp="1"/>
          </p:cNvSpPr>
          <p:nvPr>
            <p:ph type="title"/>
          </p:nvPr>
        </p:nvSpPr>
        <p:spPr>
          <a:xfrm>
            <a:off x="515938" y="246621"/>
            <a:ext cx="11150600" cy="633273"/>
          </a:xfrm>
        </p:spPr>
        <p:txBody>
          <a:bodyPr/>
          <a:lstStyle/>
          <a:p>
            <a:r>
              <a:rPr lang="en-US" dirty="0"/>
              <a:t>Automation success story  </a:t>
            </a:r>
          </a:p>
        </p:txBody>
      </p:sp>
      <p:sp>
        <p:nvSpPr>
          <p:cNvPr id="3" name="Rectangle 2">
            <a:extLst>
              <a:ext uri="{FF2B5EF4-FFF2-40B4-BE49-F238E27FC236}">
                <a16:creationId xmlns:a16="http://schemas.microsoft.com/office/drawing/2014/main" id="{069623E7-7C56-4904-BB14-30BD367F08F0}"/>
              </a:ext>
            </a:extLst>
          </p:cNvPr>
          <p:cNvSpPr/>
          <p:nvPr/>
        </p:nvSpPr>
        <p:spPr>
          <a:xfrm>
            <a:off x="515938" y="1193697"/>
            <a:ext cx="6721624" cy="338554"/>
          </a:xfrm>
          <a:prstGeom prst="rect">
            <a:avLst/>
          </a:prstGeom>
          <a:solidFill>
            <a:schemeClr val="accent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a:ea typeface="+mn-ea"/>
                <a:cs typeface="+mn-cs"/>
              </a:rPr>
              <a:t>Project Name: DESE (Digital Environment for System Engineering)</a:t>
            </a:r>
          </a:p>
        </p:txBody>
      </p:sp>
      <p:sp>
        <p:nvSpPr>
          <p:cNvPr id="4" name="Content Placeholder 3">
            <a:extLst>
              <a:ext uri="{FF2B5EF4-FFF2-40B4-BE49-F238E27FC236}">
                <a16:creationId xmlns:a16="http://schemas.microsoft.com/office/drawing/2014/main" id="{D2D3676F-BA46-44A4-BAA5-4356D61EE45D}"/>
              </a:ext>
            </a:extLst>
          </p:cNvPr>
          <p:cNvSpPr>
            <a:spLocks noGrp="1"/>
          </p:cNvSpPr>
          <p:nvPr/>
        </p:nvSpPr>
        <p:spPr>
          <a:xfrm>
            <a:off x="361977" y="1856909"/>
            <a:ext cx="5729261" cy="4350912"/>
          </a:xfrm>
          <a:prstGeom prst="rect">
            <a:avLst/>
          </a:prstGeom>
          <a:ln>
            <a:solidFill>
              <a:schemeClr val="tx1"/>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1" i="0" u="sng" strike="noStrike" kern="1200" cap="none" spc="0" normalizeH="0" baseline="0" noProof="0" dirty="0">
                <a:ln>
                  <a:noFill/>
                </a:ln>
                <a:solidFill>
                  <a:srgbClr val="000000"/>
                </a:solidFill>
                <a:effectLst/>
                <a:uLnTx/>
                <a:uFillTx/>
                <a:latin typeface="Arial"/>
                <a:ea typeface="+mn-ea"/>
                <a:cs typeface="+mn-cs"/>
              </a:rPr>
              <a:t>Problem Statement: </a:t>
            </a:r>
            <a:r>
              <a:rPr kumimoji="0" lang="en-US" sz="1400" b="0" i="0" u="none" strike="noStrike" kern="1200" cap="none" spc="0" normalizeH="0" baseline="0" noProof="0" dirty="0">
                <a:ln>
                  <a:noFill/>
                </a:ln>
                <a:solidFill>
                  <a:srgbClr val="000000"/>
                </a:solidFill>
                <a:effectLst/>
                <a:uLnTx/>
                <a:uFillTx/>
                <a:latin typeface="Arial"/>
                <a:ea typeface="+mn-ea"/>
                <a:cs typeface="+mn-cs"/>
              </a:rPr>
              <a:t>DESE creates solution, job aids, starter kit/models and training environment and deliver them to different Boeing Commercial and Defense Airplane programs and create an environment for integration with other MBSE tools like 3dxperience, Capital, etc.. They required tool to test plugin functionality, as manual testing was taking too much time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1" i="0" u="sng" strike="noStrike" kern="1200" cap="none" spc="0" normalizeH="0" baseline="0" noProof="0" dirty="0">
                <a:ln>
                  <a:noFill/>
                </a:ln>
                <a:solidFill>
                  <a:srgbClr val="000000"/>
                </a:solidFill>
                <a:effectLst/>
                <a:uLnTx/>
                <a:uFillTx/>
                <a:latin typeface="Arial"/>
                <a:ea typeface="+mn-ea"/>
                <a:cs typeface="+mn-cs"/>
              </a:rPr>
              <a:t>Solution: </a:t>
            </a:r>
            <a:r>
              <a:rPr kumimoji="0" lang="en-US" sz="1400" b="0" i="0" u="none" strike="noStrike" kern="1200" cap="none" spc="0" normalizeH="0" baseline="0" noProof="0" dirty="0">
                <a:ln>
                  <a:noFill/>
                </a:ln>
                <a:solidFill>
                  <a:srgbClr val="000000"/>
                </a:solidFill>
                <a:effectLst/>
                <a:uLnTx/>
                <a:uFillTx/>
                <a:latin typeface="Arial"/>
                <a:ea typeface="+mn-ea"/>
                <a:cs typeface="+mn-cs"/>
              </a:rPr>
              <a:t>DESE MBSE team has delivered DESE 4.0 objectives for fps and 777-8F programs which includes Configuration Management capabilities and Safety FHS plugin. The software implementation of this capabilities has been saved around 4120 hours. The calculations are  as below. Team has achieved 76 PBI in the 23.3 PI.</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 </a:t>
            </a:r>
            <a:r>
              <a:rPr kumimoji="0" lang="en-US" sz="1400" b="1" i="0" u="sng" strike="noStrike" kern="1200" cap="none" spc="0" normalizeH="0" baseline="0" noProof="0" dirty="0">
                <a:ln>
                  <a:noFill/>
                </a:ln>
                <a:solidFill>
                  <a:srgbClr val="000000"/>
                </a:solidFill>
                <a:effectLst/>
                <a:uLnTx/>
                <a:uFillTx/>
                <a:latin typeface="Arial"/>
                <a:ea typeface="+mn-ea"/>
                <a:cs typeface="+mn-cs"/>
              </a:rPr>
              <a:t>Automation Hours Calculation: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    The calculations for the of saved Automation hours: 4120</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Savings is 4 hours per build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DESE has 15 engineers actively working on  code development on a daily basis by running the tests and making fixes to either the code and/or test procedures.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Hours saved: 322 build + 280 UT + 100  merge + 322 deployment + 106 Coverity + 1442 FT  = 4120 hours saved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000000"/>
              </a:solidFill>
              <a:effectLst/>
              <a:uLnTx/>
              <a:uFillTx/>
              <a:latin typeface="Arial"/>
              <a:ea typeface="+mn-ea"/>
              <a:cs typeface="+mn-cs"/>
            </a:endParaRPr>
          </a:p>
        </p:txBody>
      </p:sp>
      <p:pic>
        <p:nvPicPr>
          <p:cNvPr id="5" name="Picture 4">
            <a:extLst>
              <a:ext uri="{FF2B5EF4-FFF2-40B4-BE49-F238E27FC236}">
                <a16:creationId xmlns:a16="http://schemas.microsoft.com/office/drawing/2014/main" id="{F3F0A334-F261-453C-86BF-DAD4E5AE19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3161" y="1851481"/>
            <a:ext cx="5424461" cy="2742531"/>
          </a:xfrm>
          <a:prstGeom prst="rect">
            <a:avLst/>
          </a:prstGeom>
          <a:ln>
            <a:solidFill>
              <a:schemeClr val="tx1"/>
            </a:solidFill>
          </a:ln>
        </p:spPr>
      </p:pic>
      <p:pic>
        <p:nvPicPr>
          <p:cNvPr id="6" name="Picture 5">
            <a:extLst>
              <a:ext uri="{FF2B5EF4-FFF2-40B4-BE49-F238E27FC236}">
                <a16:creationId xmlns:a16="http://schemas.microsoft.com/office/drawing/2014/main" id="{758A7BCC-0AE3-4398-8F65-ADC234D0DAA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800" t="12737" r="5681" b="56077"/>
          <a:stretch/>
        </p:blipFill>
        <p:spPr>
          <a:xfrm>
            <a:off x="6323160" y="4709074"/>
            <a:ext cx="5424461" cy="1462423"/>
          </a:xfrm>
          <a:prstGeom prst="rect">
            <a:avLst/>
          </a:prstGeom>
          <a:ln>
            <a:solidFill>
              <a:schemeClr val="tx1"/>
            </a:solidFill>
          </a:ln>
        </p:spPr>
      </p:pic>
    </p:spTree>
    <p:extLst>
      <p:ext uri="{BB962C8B-B14F-4D97-AF65-F5344CB8AC3E}">
        <p14:creationId xmlns:p14="http://schemas.microsoft.com/office/powerpoint/2010/main" val="1831694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67A6-4395-4F18-A081-F805D49B6124}"/>
              </a:ext>
            </a:extLst>
          </p:cNvPr>
          <p:cNvSpPr>
            <a:spLocks noGrp="1"/>
          </p:cNvSpPr>
          <p:nvPr>
            <p:ph type="title"/>
          </p:nvPr>
        </p:nvSpPr>
        <p:spPr>
          <a:xfrm>
            <a:off x="2665750" y="2143515"/>
            <a:ext cx="5933501" cy="920336"/>
          </a:xfrm>
        </p:spPr>
        <p:txBody>
          <a:bodyPr/>
          <a:lstStyle/>
          <a:p>
            <a:r>
              <a:rPr lang="en-US" dirty="0"/>
              <a:t>Training and references</a:t>
            </a:r>
          </a:p>
        </p:txBody>
      </p:sp>
    </p:spTree>
    <p:extLst>
      <p:ext uri="{BB962C8B-B14F-4D97-AF65-F5344CB8AC3E}">
        <p14:creationId xmlns:p14="http://schemas.microsoft.com/office/powerpoint/2010/main" val="3109100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47D65-3554-42DF-B222-5B79106BF100}"/>
              </a:ext>
            </a:extLst>
          </p:cNvPr>
          <p:cNvSpPr>
            <a:spLocks noGrp="1"/>
          </p:cNvSpPr>
          <p:nvPr>
            <p:ph type="title"/>
          </p:nvPr>
        </p:nvSpPr>
        <p:spPr>
          <a:xfrm>
            <a:off x="97649" y="137224"/>
            <a:ext cx="11150600" cy="473226"/>
          </a:xfrm>
        </p:spPr>
        <p:txBody>
          <a:bodyPr/>
          <a:lstStyle/>
          <a:p>
            <a:r>
              <a:rPr lang="en-US" dirty="0"/>
              <a:t>                          Training and support</a:t>
            </a:r>
          </a:p>
        </p:txBody>
      </p:sp>
      <p:sp>
        <p:nvSpPr>
          <p:cNvPr id="4" name="Rectangle 3">
            <a:extLst>
              <a:ext uri="{FF2B5EF4-FFF2-40B4-BE49-F238E27FC236}">
                <a16:creationId xmlns:a16="http://schemas.microsoft.com/office/drawing/2014/main" id="{0902F806-9094-4E6A-B4CF-AE85465B7FBE}"/>
              </a:ext>
            </a:extLst>
          </p:cNvPr>
          <p:cNvSpPr/>
          <p:nvPr/>
        </p:nvSpPr>
        <p:spPr>
          <a:xfrm>
            <a:off x="192765" y="687634"/>
            <a:ext cx="12286036" cy="2031325"/>
          </a:xfrm>
          <a:prstGeom prst="rect">
            <a:avLst/>
          </a:prstGeom>
        </p:spPr>
        <p:txBody>
          <a:bodyPr wrap="square">
            <a:spAutoFit/>
          </a:bodyPr>
          <a:lstStyle/>
          <a:p>
            <a:r>
              <a:rPr lang="en-US" sz="1400" dirty="0">
                <a:hlinkClick r:id="rId2"/>
              </a:rPr>
              <a:t>Automation COP </a:t>
            </a:r>
            <a:endParaRPr lang="en-US" sz="1400" dirty="0"/>
          </a:p>
          <a:p>
            <a:r>
              <a:rPr lang="en-US" sz="1400" u="sng" dirty="0">
                <a:hlinkClick r:id="rId3"/>
              </a:rPr>
              <a:t>https://devsecops.web.boeing.com/index.html</a:t>
            </a:r>
            <a:r>
              <a:rPr lang="en-US" sz="1400" dirty="0"/>
              <a:t>  [</a:t>
            </a:r>
            <a:r>
              <a:rPr lang="en-US" sz="1400" b="1" dirty="0"/>
              <a:t>DevSecOps Enterprise Website</a:t>
            </a:r>
            <a:r>
              <a:rPr lang="en-US" sz="1400" dirty="0"/>
              <a:t>]</a:t>
            </a:r>
            <a:endParaRPr lang="en-US" sz="1400" dirty="0">
              <a:latin typeface="Times New Roman" panose="02020603050405020304" pitchFamily="18" charset="0"/>
              <a:ea typeface="Calibri" panose="020F0502020204030204" pitchFamily="34" charset="0"/>
            </a:endParaRP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        </a:t>
            </a: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T</a:t>
            </a:r>
            <a:r>
              <a:rPr lang="en-US" sz="1400" b="1" u="sng" dirty="0">
                <a:solidFill>
                  <a:srgbClr val="ED7D31"/>
                </a:solidFill>
                <a:latin typeface="Calibri" panose="020F0502020204030204" pitchFamily="34" charset="0"/>
                <a:ea typeface="Times New Roman" panose="02020603050405020304" pitchFamily="18" charset="0"/>
              </a:rPr>
              <a:t>raining:</a:t>
            </a:r>
            <a:endParaRPr lang="en-US" sz="1400" dirty="0">
              <a:solidFill>
                <a:srgbClr val="ED7D31"/>
              </a:solidFill>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hlinkClick r:id="rId4"/>
              </a:rPr>
              <a:t>https://devsecops.web.boeing.com/trainings.html </a:t>
            </a:r>
            <a:endParaRPr lang="en-US" sz="1400" u="sng" dirty="0">
              <a:solidFill>
                <a:srgbClr val="0563C1"/>
              </a:solidFill>
              <a:latin typeface="Calibri" panose="020F0502020204030204" pitchFamily="34" charset="0"/>
              <a:ea typeface="Calibri" panose="020F0502020204030204" pitchFamily="34" charset="0"/>
            </a:endParaRPr>
          </a:p>
          <a:p>
            <a:pPr marL="457200"/>
            <a:r>
              <a:rPr lang="en-US" sz="1400" u="sng" dirty="0">
                <a:solidFill>
                  <a:srgbClr val="0070C0"/>
                </a:solidFill>
                <a:latin typeface="Calibri" panose="020F0502020204030204" pitchFamily="34" charset="0"/>
                <a:ea typeface="Calibri" panose="020F0502020204030204" pitchFamily="34" charset="0"/>
                <a:hlinkClick r:id="rId5"/>
              </a:rPr>
              <a:t>https://insite.web.boeing.com/culture/viewMedia.do?mediaId=428840</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Insite: </a:t>
            </a:r>
            <a:r>
              <a:rPr lang="en-US" sz="1400" u="sng" dirty="0">
                <a:solidFill>
                  <a:srgbClr val="0563C1"/>
                </a:solidFill>
                <a:latin typeface="Calibri" panose="020F0502020204030204" pitchFamily="34" charset="0"/>
                <a:ea typeface="Calibri" panose="020F0502020204030204" pitchFamily="34" charset="0"/>
                <a:hlinkClick r:id="rId6"/>
              </a:rPr>
              <a:t>DevSecOps related video series</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Degreed: </a:t>
            </a:r>
            <a:r>
              <a:rPr lang="en-US" sz="1400" u="sng" dirty="0">
                <a:solidFill>
                  <a:srgbClr val="0563C1"/>
                </a:solidFill>
                <a:latin typeface="Calibri" panose="020F0502020204030204" pitchFamily="34" charset="0"/>
                <a:ea typeface="Calibri" panose="020F0502020204030204" pitchFamily="34" charset="0"/>
                <a:hlinkClick r:id="rId7"/>
              </a:rPr>
              <a:t>https://degreed.com/pathway/mpl66o5r9d/pathway</a:t>
            </a:r>
            <a:endParaRPr lang="en-US" sz="1400" dirty="0">
              <a:latin typeface="Calibri" panose="020F0502020204030204" pitchFamily="34" charset="0"/>
              <a:ea typeface="Calibri" panose="020F0502020204030204" pitchFamily="34" charset="0"/>
            </a:endParaRPr>
          </a:p>
          <a:p>
            <a:pPr marL="457200" marR="0"/>
            <a:r>
              <a:rPr lang="en-US" sz="1400" u="sng" dirty="0" err="1">
                <a:solidFill>
                  <a:srgbClr val="0563C1"/>
                </a:solidFill>
                <a:latin typeface="Calibri" panose="020F0502020204030204" pitchFamily="34" charset="0"/>
                <a:ea typeface="Calibri" panose="020F0502020204030204" pitchFamily="34" charset="0"/>
              </a:rPr>
              <a:t>Oreilly</a:t>
            </a:r>
            <a:r>
              <a:rPr lang="en-US" sz="1400" u="sng" dirty="0">
                <a:solidFill>
                  <a:srgbClr val="0563C1"/>
                </a:solidFill>
                <a:latin typeface="Calibri" panose="020F0502020204030204" pitchFamily="34" charset="0"/>
                <a:ea typeface="Calibri" panose="020F0502020204030204" pitchFamily="34" charset="0"/>
              </a:rPr>
              <a:t>: </a:t>
            </a:r>
            <a:r>
              <a:rPr lang="en-US" sz="1400" u="sng" dirty="0">
                <a:solidFill>
                  <a:srgbClr val="0563C1"/>
                </a:solidFill>
                <a:latin typeface="Calibri" panose="020F0502020204030204" pitchFamily="34" charset="0"/>
                <a:ea typeface="Calibri" panose="020F0502020204030204" pitchFamily="34" charset="0"/>
                <a:hlinkClick r:id="rId8"/>
              </a:rPr>
              <a:t>https://learning.oreilly.com/library/view/the-devops-handbook/9781457191381/</a:t>
            </a:r>
            <a:endParaRPr lang="en-US" sz="1400" dirty="0">
              <a:solidFill>
                <a:srgbClr val="002060"/>
              </a:solidFill>
              <a:latin typeface="Calibri" panose="020F0502020204030204" pitchFamily="34" charset="0"/>
              <a:ea typeface="Calibri" panose="020F0502020204030204" pitchFamily="34" charset="0"/>
            </a:endParaRPr>
          </a:p>
        </p:txBody>
      </p:sp>
      <p:graphicFrame>
        <p:nvGraphicFramePr>
          <p:cNvPr id="5" name="Table 4">
            <a:extLst>
              <a:ext uri="{FF2B5EF4-FFF2-40B4-BE49-F238E27FC236}">
                <a16:creationId xmlns:a16="http://schemas.microsoft.com/office/drawing/2014/main" id="{D9758905-C7AC-412C-8FEB-3CC94D34AFD3}"/>
              </a:ext>
            </a:extLst>
          </p:cNvPr>
          <p:cNvGraphicFramePr>
            <a:graphicFrameLocks noGrp="1"/>
          </p:cNvGraphicFramePr>
          <p:nvPr>
            <p:extLst/>
          </p:nvPr>
        </p:nvGraphicFramePr>
        <p:xfrm>
          <a:off x="260859" y="3845614"/>
          <a:ext cx="10573593" cy="2508910"/>
        </p:xfrm>
        <a:graphic>
          <a:graphicData uri="http://schemas.openxmlformats.org/drawingml/2006/table">
            <a:tbl>
              <a:tblPr firstRow="1" firstCol="1" bandRow="1">
                <a:tableStyleId>{5C22544A-7EE6-4342-B048-85BDC9FD1C3A}</a:tableStyleId>
              </a:tblPr>
              <a:tblGrid>
                <a:gridCol w="1943611">
                  <a:extLst>
                    <a:ext uri="{9D8B030D-6E8A-4147-A177-3AD203B41FA5}">
                      <a16:colId xmlns:a16="http://schemas.microsoft.com/office/drawing/2014/main" val="807063744"/>
                    </a:ext>
                  </a:extLst>
                </a:gridCol>
                <a:gridCol w="5213806">
                  <a:extLst>
                    <a:ext uri="{9D8B030D-6E8A-4147-A177-3AD203B41FA5}">
                      <a16:colId xmlns:a16="http://schemas.microsoft.com/office/drawing/2014/main" val="1882489943"/>
                    </a:ext>
                  </a:extLst>
                </a:gridCol>
                <a:gridCol w="3416176">
                  <a:extLst>
                    <a:ext uri="{9D8B030D-6E8A-4147-A177-3AD203B41FA5}">
                      <a16:colId xmlns:a16="http://schemas.microsoft.com/office/drawing/2014/main" val="3173231289"/>
                    </a:ext>
                  </a:extLst>
                </a:gridCol>
              </a:tblGrid>
              <a:tr h="181694">
                <a:tc>
                  <a:txBody>
                    <a:bodyPr/>
                    <a:lstStyle/>
                    <a:p>
                      <a:pPr marL="0" marR="0">
                        <a:spcBef>
                          <a:spcPts val="0"/>
                        </a:spcBef>
                        <a:spcAft>
                          <a:spcPts val="0"/>
                        </a:spcAft>
                      </a:pPr>
                      <a:r>
                        <a:rPr lang="en-US" sz="800">
                          <a:effectLst/>
                        </a:rPr>
                        <a:t>DSO Support Systems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Description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URL</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4167678034"/>
                  </a:ext>
                </a:extLst>
              </a:tr>
              <a:tr h="239124">
                <a:tc>
                  <a:txBody>
                    <a:bodyPr/>
                    <a:lstStyle/>
                    <a:p>
                      <a:pPr marL="0" marR="0">
                        <a:spcBef>
                          <a:spcPts val="0"/>
                        </a:spcBef>
                        <a:spcAft>
                          <a:spcPts val="0"/>
                        </a:spcAft>
                      </a:pPr>
                      <a:r>
                        <a:rPr lang="en-US" sz="800">
                          <a:effectLst/>
                        </a:rPr>
                        <a:t>ATOMS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Platform to onboard to some of the commonly used tools like Coverity, Netsparker, SonarQube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9"/>
                        </a:rPr>
                        <a:t>https://atoms.web.boeing.com/home</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800875544"/>
                  </a:ext>
                </a:extLst>
              </a:tr>
              <a:tr h="324997">
                <a:tc>
                  <a:txBody>
                    <a:bodyPr/>
                    <a:lstStyle/>
                    <a:p>
                      <a:pPr marL="0" marR="0">
                        <a:spcBef>
                          <a:spcPts val="0"/>
                        </a:spcBef>
                        <a:spcAft>
                          <a:spcPts val="0"/>
                        </a:spcAft>
                      </a:pPr>
                      <a:r>
                        <a:rPr lang="en-US" sz="800">
                          <a:effectLst/>
                        </a:rPr>
                        <a:t>ATOMS-CI</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Saves your team time by generating an automated continuous integration pipeline and integrating different tools</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0"/>
                        </a:rPr>
                        <a:t>https://atoms-ci.web.boeing.com/ci</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67674782"/>
                  </a:ext>
                </a:extLst>
              </a:tr>
              <a:tr h="214035">
                <a:tc>
                  <a:txBody>
                    <a:bodyPr/>
                    <a:lstStyle/>
                    <a:p>
                      <a:pPr marL="0" marR="0">
                        <a:spcBef>
                          <a:spcPts val="0"/>
                        </a:spcBef>
                        <a:spcAft>
                          <a:spcPts val="0"/>
                        </a:spcAft>
                      </a:pPr>
                      <a:r>
                        <a:rPr lang="en-US" sz="800">
                          <a:effectLst/>
                        </a:rPr>
                        <a:t>DevSecOps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Official DevSecOps website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3"/>
                        </a:rPr>
                        <a:t>https://devsecops.web.boeing.com/index.html</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3066780032"/>
                  </a:ext>
                </a:extLst>
              </a:tr>
              <a:tr h="239124">
                <a:tc>
                  <a:txBody>
                    <a:bodyPr/>
                    <a:lstStyle/>
                    <a:p>
                      <a:pPr marL="0" marR="0">
                        <a:spcBef>
                          <a:spcPts val="0"/>
                        </a:spcBef>
                        <a:spcAft>
                          <a:spcPts val="0"/>
                        </a:spcAft>
                      </a:pPr>
                      <a:r>
                        <a:rPr lang="en-US" sz="800">
                          <a:effectLst/>
                        </a:rPr>
                        <a:t>AppDynamics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Monitoring tool documentation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1"/>
                        </a:rPr>
                        <a:t>https://itms.pages.boeing.com/wiki/appdynamics/</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383795686"/>
                  </a:ext>
                </a:extLst>
              </a:tr>
              <a:tr h="239124">
                <a:tc>
                  <a:txBody>
                    <a:bodyPr/>
                    <a:lstStyle/>
                    <a:p>
                      <a:pPr marL="0" marR="0">
                        <a:spcBef>
                          <a:spcPts val="0"/>
                        </a:spcBef>
                        <a:spcAft>
                          <a:spcPts val="0"/>
                        </a:spcAft>
                      </a:pPr>
                      <a:r>
                        <a:rPr lang="en-US" sz="800">
                          <a:effectLst/>
                        </a:rPr>
                        <a:t>Enablement kit</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Architecture Checklist to improve maturity </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2"/>
                        </a:rPr>
                        <a:t>https://devsecops.web.boeing.com/assessment/enablementKit.html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2500512"/>
                  </a:ext>
                </a:extLst>
              </a:tr>
              <a:tr h="239124">
                <a:tc>
                  <a:txBody>
                    <a:bodyPr/>
                    <a:lstStyle/>
                    <a:p>
                      <a:pPr marL="0" marR="0">
                        <a:spcBef>
                          <a:spcPts val="0"/>
                        </a:spcBef>
                        <a:spcAft>
                          <a:spcPts val="0"/>
                        </a:spcAft>
                      </a:pPr>
                      <a:r>
                        <a:rPr lang="en-US" sz="800">
                          <a:effectLst/>
                        </a:rPr>
                        <a:t>DSO Mattermost channel</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channel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3"/>
                        </a:rPr>
                        <a:t>https://mattermost.web.boeing.com/dso/channels/town-square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572966063"/>
                  </a:ext>
                </a:extLst>
              </a:tr>
              <a:tr h="181694">
                <a:tc>
                  <a:txBody>
                    <a:bodyPr/>
                    <a:lstStyle/>
                    <a:p>
                      <a:pPr marL="0" marR="0">
                        <a:spcBef>
                          <a:spcPts val="0"/>
                        </a:spcBef>
                        <a:spcAft>
                          <a:spcPts val="0"/>
                        </a:spcAft>
                      </a:pPr>
                      <a:r>
                        <a:rPr lang="en-US" sz="800">
                          <a:effectLst/>
                        </a:rPr>
                        <a:t>DSO Consultation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Connect with the experts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4"/>
                        </a:rPr>
                        <a:t>DL DSO Consulting</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032067331"/>
                  </a:ext>
                </a:extLst>
              </a:tr>
              <a:tr h="324997">
                <a:tc>
                  <a:txBody>
                    <a:bodyPr/>
                    <a:lstStyle/>
                    <a:p>
                      <a:pPr marL="0" marR="0">
                        <a:spcBef>
                          <a:spcPts val="0"/>
                        </a:spcBef>
                        <a:spcAft>
                          <a:spcPts val="0"/>
                        </a:spcAft>
                      </a:pPr>
                      <a:r>
                        <a:rPr lang="en-US" sz="800">
                          <a:effectLst/>
                        </a:rPr>
                        <a:t>DSO COE InSite Group</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group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5"/>
                        </a:rPr>
                        <a:t>https://insite.web.boeing.com/culture/viewGroup.do?groupId=168061</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707814212"/>
                  </a:ext>
                </a:extLst>
              </a:tr>
              <a:tr h="324997">
                <a:tc>
                  <a:txBody>
                    <a:bodyPr/>
                    <a:lstStyle/>
                    <a:p>
                      <a:pPr marL="0" marR="0">
                        <a:spcBef>
                          <a:spcPts val="0"/>
                        </a:spcBef>
                        <a:spcAft>
                          <a:spcPts val="0"/>
                        </a:spcAft>
                      </a:pPr>
                      <a:r>
                        <a:rPr lang="en-US" sz="800">
                          <a:effectLst/>
                        </a:rPr>
                        <a:t>DevSecOps Video Library</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Videos on different implementation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6"/>
                        </a:rPr>
                        <a:t>https://insite.web.boeing.com/culture/displayGroupMedia.do?groupId=168061</a:t>
                      </a:r>
                      <a:r>
                        <a:rPr lang="en-US" sz="800" dirty="0">
                          <a:effectLst/>
                        </a:rPr>
                        <a:t> </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39703474"/>
                  </a:ext>
                </a:extLst>
              </a:tr>
            </a:tbl>
          </a:graphicData>
        </a:graphic>
      </p:graphicFrame>
      <p:sp>
        <p:nvSpPr>
          <p:cNvPr id="3" name="Rectangle 2">
            <a:extLst>
              <a:ext uri="{FF2B5EF4-FFF2-40B4-BE49-F238E27FC236}">
                <a16:creationId xmlns:a16="http://schemas.microsoft.com/office/drawing/2014/main" id="{9EF24625-22BA-4838-B7EC-C69C8B35F6F8}"/>
              </a:ext>
            </a:extLst>
          </p:cNvPr>
          <p:cNvSpPr/>
          <p:nvPr/>
        </p:nvSpPr>
        <p:spPr>
          <a:xfrm>
            <a:off x="-298316" y="2769195"/>
            <a:ext cx="12286036" cy="954107"/>
          </a:xfrm>
          <a:prstGeom prst="rect">
            <a:avLst/>
          </a:prstGeom>
        </p:spPr>
        <p:txBody>
          <a:bodyPr wrap="square">
            <a:spAutoFit/>
          </a:bodyPr>
          <a:lstStyle/>
          <a:p>
            <a:pPr marL="457200" marR="0"/>
            <a:r>
              <a:rPr lang="en-US" sz="1400" b="1" u="sng" dirty="0">
                <a:solidFill>
                  <a:srgbClr val="ED7D31"/>
                </a:solidFill>
                <a:latin typeface="Calibri" panose="020F0502020204030204" pitchFamily="34" charset="0"/>
              </a:rPr>
              <a:t>Enterprise Support</a:t>
            </a: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In case of any queries interested teams can register themselves through </a:t>
            </a:r>
            <a:r>
              <a:rPr lang="en-US" sz="1400" u="sng" dirty="0">
                <a:solidFill>
                  <a:srgbClr val="0070C0"/>
                </a:solidFill>
                <a:latin typeface="Calibri" panose="020F0502020204030204" pitchFamily="34" charset="0"/>
                <a:ea typeface="Calibri" panose="020F0502020204030204" pitchFamily="34" charset="0"/>
                <a:hlinkClick r:id="rId17"/>
              </a:rPr>
              <a:t>EMC</a:t>
            </a:r>
            <a:r>
              <a:rPr lang="en-US" sz="1400" u="sng" dirty="0">
                <a:solidFill>
                  <a:srgbClr val="0070C0"/>
                </a:solidFill>
                <a:latin typeface="Calibri" panose="020F0502020204030204" pitchFamily="34" charset="0"/>
                <a:ea typeface="Calibri" panose="020F0502020204030204" pitchFamily="34" charset="0"/>
              </a:rPr>
              <a:t> </a:t>
            </a:r>
            <a:r>
              <a:rPr lang="en-US" sz="1400" u="sng" dirty="0">
                <a:solidFill>
                  <a:srgbClr val="002060"/>
                </a:solidFill>
                <a:latin typeface="Calibri" panose="020F0502020204030204" pitchFamily="34" charset="0"/>
                <a:ea typeface="Calibri" panose="020F0502020204030204" pitchFamily="34" charset="0"/>
              </a:rPr>
              <a:t>(check for the session with the name “DevSecOps Office Hours (India)”).</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US, </a:t>
            </a:r>
            <a:r>
              <a:rPr lang="en-US" sz="1400" u="sng" dirty="0">
                <a:solidFill>
                  <a:srgbClr val="0070C0"/>
                </a:solidFill>
                <a:latin typeface="Calibri" panose="020F0502020204030204" pitchFamily="34" charset="0"/>
                <a:ea typeface="Calibri" panose="020F0502020204030204" pitchFamily="34" charset="0"/>
                <a:hlinkClick r:id="rId18"/>
              </a:rPr>
              <a:t>Click </a:t>
            </a:r>
            <a:r>
              <a:rPr lang="en-US" sz="1400" u="sng" dirty="0">
                <a:solidFill>
                  <a:srgbClr val="000000"/>
                </a:solidFill>
                <a:latin typeface="Calibri" panose="020F0502020204030204" pitchFamily="34" charset="0"/>
                <a:ea typeface="Calibri" panose="020F0502020204030204" pitchFamily="34" charset="0"/>
                <a:hlinkClick r:id="rId18"/>
              </a:rPr>
              <a:t>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India, </a:t>
            </a:r>
            <a:r>
              <a:rPr lang="en-US" sz="1400" u="sng" dirty="0">
                <a:solidFill>
                  <a:srgbClr val="0070C0"/>
                </a:solidFill>
                <a:latin typeface="Calibri" panose="020F0502020204030204" pitchFamily="34" charset="0"/>
                <a:ea typeface="Calibri" panose="020F0502020204030204" pitchFamily="34" charset="0"/>
                <a:hlinkClick r:id="rId17"/>
              </a:rPr>
              <a:t>Click</a:t>
            </a:r>
            <a:r>
              <a:rPr lang="en-US" sz="1400" u="sng" dirty="0">
                <a:solidFill>
                  <a:srgbClr val="000000"/>
                </a:solidFill>
                <a:latin typeface="Calibri" panose="020F0502020204030204" pitchFamily="34" charset="0"/>
                <a:ea typeface="Calibri" panose="020F0502020204030204" pitchFamily="34" charset="0"/>
                <a:hlinkClick r:id="rId17"/>
              </a:rPr>
              <a:t> 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38531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4C0DC-9FE4-4928-95A1-C12C76850FA2}"/>
              </a:ext>
            </a:extLst>
          </p:cNvPr>
          <p:cNvSpPr>
            <a:spLocks noGrp="1"/>
          </p:cNvSpPr>
          <p:nvPr>
            <p:ph type="title"/>
          </p:nvPr>
        </p:nvSpPr>
        <p:spPr>
          <a:xfrm>
            <a:off x="130347" y="257637"/>
            <a:ext cx="11150600" cy="623712"/>
          </a:xfrm>
        </p:spPr>
        <p:txBody>
          <a:bodyPr/>
          <a:lstStyle/>
          <a:p>
            <a:r>
              <a:rPr lang="en-US" dirty="0"/>
              <a:t>Assessment Process</a:t>
            </a:r>
          </a:p>
        </p:txBody>
      </p:sp>
      <p:sp>
        <p:nvSpPr>
          <p:cNvPr id="3" name="Rectangle 2">
            <a:extLst>
              <a:ext uri="{FF2B5EF4-FFF2-40B4-BE49-F238E27FC236}">
                <a16:creationId xmlns:a16="http://schemas.microsoft.com/office/drawing/2014/main" id="{3CAED5BA-C776-449D-A3C1-F6753F036E03}"/>
              </a:ext>
            </a:extLst>
          </p:cNvPr>
          <p:cNvSpPr/>
          <p:nvPr/>
        </p:nvSpPr>
        <p:spPr>
          <a:xfrm>
            <a:off x="391391" y="881349"/>
            <a:ext cx="11409218" cy="6232475"/>
          </a:xfrm>
          <a:prstGeom prst="rect">
            <a:avLst/>
          </a:prstGeom>
        </p:spPr>
        <p:txBody>
          <a:bodyPr wrap="square">
            <a:spAutoFit/>
          </a:bodyPr>
          <a:lstStyle/>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rPr>
              <a:t>DevSecOps Assessment Process Flow (Swimlane)</a:t>
            </a:r>
          </a:p>
          <a:p>
            <a:endParaRPr lang="en-US" dirty="0"/>
          </a:p>
          <a:p>
            <a:r>
              <a:rPr lang="en-US" dirty="0">
                <a:solidFill>
                  <a:srgbClr val="1F497D"/>
                </a:solidFill>
                <a:latin typeface="Calibri" panose="020F0502020204030204" pitchFamily="34" charset="0"/>
              </a:rPr>
              <a:t>Please refer to the attached PDF.</a:t>
            </a: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GSEP Process for Dashboard Access</a:t>
            </a:r>
          </a:p>
          <a:p>
            <a:endParaRPr lang="en-US" dirty="0">
              <a:solidFill>
                <a:srgbClr val="1F497D"/>
              </a:solidFill>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Please use the </a:t>
            </a:r>
            <a:r>
              <a:rPr lang="en-US" dirty="0">
                <a:solidFill>
                  <a:srgbClr val="1F497D"/>
                </a:solidFill>
                <a:latin typeface="Calibri" panose="020F0502020204030204" pitchFamily="34" charset="0"/>
                <a:ea typeface="Calibri" panose="020F0502020204030204" pitchFamily="34" charset="0"/>
                <a:hlinkClick r:id="rId4"/>
              </a:rPr>
              <a:t>link</a:t>
            </a:r>
            <a:r>
              <a:rPr lang="en-US" dirty="0">
                <a:solidFill>
                  <a:srgbClr val="1F497D"/>
                </a:solidFill>
                <a:latin typeface="Calibri" panose="020F0502020204030204" pitchFamily="34" charset="0"/>
                <a:ea typeface="Calibri" panose="020F0502020204030204" pitchFamily="34" charset="0"/>
              </a:rPr>
              <a:t> to get access to the assessment dashboard. This is an auto approval process. Please select the first option for Business Stakeholder group.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Try to access this </a:t>
            </a:r>
            <a:r>
              <a:rPr lang="en-US" dirty="0">
                <a:solidFill>
                  <a:srgbClr val="1F497D"/>
                </a:solidFill>
                <a:latin typeface="Calibri" panose="020F0502020204030204" pitchFamily="34" charset="0"/>
                <a:ea typeface="Calibri" panose="020F0502020204030204" pitchFamily="34" charset="0"/>
                <a:hlinkClick r:id="rId5"/>
              </a:rPr>
              <a:t>Dashboard Link </a:t>
            </a:r>
            <a:r>
              <a:rPr lang="en-US" dirty="0">
                <a:solidFill>
                  <a:srgbClr val="1F497D"/>
                </a:solidFill>
                <a:latin typeface="Calibri" panose="020F0502020204030204" pitchFamily="34" charset="0"/>
                <a:ea typeface="Calibri" panose="020F0502020204030204" pitchFamily="34" charset="0"/>
              </a:rPr>
              <a:t>after few minutes.</a:t>
            </a: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Info center Dashboard </a:t>
            </a:r>
            <a:r>
              <a:rPr lang="en-US" b="1" dirty="0">
                <a:solidFill>
                  <a:srgbClr val="1F497D"/>
                </a:solidFill>
                <a:latin typeface="Calibri" panose="020F0502020204030204" pitchFamily="34" charset="0"/>
                <a:ea typeface="Calibri" panose="020F0502020204030204" pitchFamily="34" charset="0"/>
                <a:hlinkClick r:id="rId6"/>
              </a:rPr>
              <a:t>Link</a:t>
            </a:r>
            <a:endParaRPr lang="en-US" b="1"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r>
              <a:rPr lang="en-US" dirty="0">
                <a:solidFill>
                  <a:schemeClr val="accent1">
                    <a:lumMod val="50000"/>
                  </a:schemeClr>
                </a:solidFill>
              </a:rPr>
              <a:t>Refer attached excel for pending reassessments and assessments. </a:t>
            </a: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latin typeface="Calibri" panose="020F0502020204030204" pitchFamily="34" charset="0"/>
              <a:ea typeface="Calibri" panose="020F0502020204030204" pitchFamily="34" charset="0"/>
            </a:endParaRPr>
          </a:p>
        </p:txBody>
      </p:sp>
      <p:sp>
        <p:nvSpPr>
          <p:cNvPr id="16" name="Rectangle 14">
            <a:extLst>
              <a:ext uri="{FF2B5EF4-FFF2-40B4-BE49-F238E27FC236}">
                <a16:creationId xmlns:a16="http://schemas.microsoft.com/office/drawing/2014/main" id="{32091B8A-AE8F-40E0-A33A-3AC338913148}"/>
              </a:ext>
            </a:extLst>
          </p:cNvPr>
          <p:cNvSpPr>
            <a:spLocks noChangeArrowheads="1"/>
          </p:cNvSpPr>
          <p:nvPr/>
        </p:nvSpPr>
        <p:spPr bwMode="auto">
          <a:xfrm>
            <a:off x="130347" y="4241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a:extLst>
              <a:ext uri="{FF2B5EF4-FFF2-40B4-BE49-F238E27FC236}">
                <a16:creationId xmlns:a16="http://schemas.microsoft.com/office/drawing/2014/main" id="{073B3B61-A369-4A4D-A109-D0E5A4743FC3}"/>
              </a:ext>
            </a:extLst>
          </p:cNvPr>
          <p:cNvGraphicFramePr>
            <a:graphicFrameLocks noChangeAspect="1"/>
          </p:cNvGraphicFramePr>
          <p:nvPr>
            <p:extLst>
              <p:ext uri="{D42A27DB-BD31-4B8C-83A1-F6EECF244321}">
                <p14:modId xmlns:p14="http://schemas.microsoft.com/office/powerpoint/2010/main" val="2202973018"/>
              </p:ext>
            </p:extLst>
          </p:nvPr>
        </p:nvGraphicFramePr>
        <p:xfrm>
          <a:off x="4383088" y="1804047"/>
          <a:ext cx="577850" cy="1333500"/>
        </p:xfrm>
        <a:graphic>
          <a:graphicData uri="http://schemas.openxmlformats.org/presentationml/2006/ole">
            <mc:AlternateContent xmlns:mc="http://schemas.openxmlformats.org/markup-compatibility/2006">
              <mc:Choice xmlns:v="urn:schemas-microsoft-com:vml" Requires="v">
                <p:oleObj spid="_x0000_s18436" name="Acrobat Document" showAsIcon="1" r:id="rId7" imgW="380880" imgH="806400" progId="AcroExch.Document.DC">
                  <p:embed/>
                </p:oleObj>
              </mc:Choice>
              <mc:Fallback>
                <p:oleObj name="Acrobat Document" showAsIcon="1" r:id="rId7" imgW="380880" imgH="806400" progId="AcroExch.Document.DC">
                  <p:embed/>
                  <p:pic>
                    <p:nvPicPr>
                      <p:cNvPr id="17" name="Object 16">
                        <a:extLst>
                          <a:ext uri="{FF2B5EF4-FFF2-40B4-BE49-F238E27FC236}">
                            <a16:creationId xmlns:a16="http://schemas.microsoft.com/office/drawing/2014/main" id="{073B3B61-A369-4A4D-A109-D0E5A4743FC3}"/>
                          </a:ext>
                        </a:extLst>
                      </p:cNvPr>
                      <p:cNvPicPr>
                        <a:picLocks noChangeAspect="1" noChangeArrowheads="1"/>
                      </p:cNvPicPr>
                      <p:nvPr/>
                    </p:nvPicPr>
                    <p:blipFill>
                      <a:blip r:embed="rId8"/>
                      <a:srcRect/>
                      <a:stretch>
                        <a:fillRect/>
                      </a:stretch>
                    </p:blipFill>
                    <p:spPr bwMode="auto">
                      <a:xfrm>
                        <a:off x="4383088" y="1804047"/>
                        <a:ext cx="577850" cy="1333500"/>
                      </a:xfrm>
                      <a:prstGeom prst="rect">
                        <a:avLst/>
                      </a:prstGeom>
                      <a:noFill/>
                    </p:spPr>
                  </p:pic>
                </p:oleObj>
              </mc:Fallback>
            </mc:AlternateContent>
          </a:graphicData>
        </a:graphic>
      </p:graphicFrame>
      <p:graphicFrame>
        <p:nvGraphicFramePr>
          <p:cNvPr id="5" name="Object 4">
            <a:extLst>
              <a:ext uri="{FF2B5EF4-FFF2-40B4-BE49-F238E27FC236}">
                <a16:creationId xmlns:a16="http://schemas.microsoft.com/office/drawing/2014/main" id="{88279188-C887-44F1-A8C9-AFF1660C780D}"/>
              </a:ext>
            </a:extLst>
          </p:cNvPr>
          <p:cNvGraphicFramePr>
            <a:graphicFrameLocks noChangeAspect="1"/>
          </p:cNvGraphicFramePr>
          <p:nvPr>
            <p:extLst>
              <p:ext uri="{D42A27DB-BD31-4B8C-83A1-F6EECF244321}">
                <p14:modId xmlns:p14="http://schemas.microsoft.com/office/powerpoint/2010/main" val="3007496514"/>
              </p:ext>
            </p:extLst>
          </p:nvPr>
        </p:nvGraphicFramePr>
        <p:xfrm>
          <a:off x="7325602" y="5364004"/>
          <a:ext cx="772934" cy="669608"/>
        </p:xfrm>
        <a:graphic>
          <a:graphicData uri="http://schemas.openxmlformats.org/presentationml/2006/ole">
            <mc:AlternateContent xmlns:mc="http://schemas.openxmlformats.org/markup-compatibility/2006">
              <mc:Choice xmlns:v="urn:schemas-microsoft-com:vml" Requires="v">
                <p:oleObj spid="_x0000_s18437" name="Worksheet" showAsIcon="1" r:id="rId9" imgW="914400" imgH="792360" progId="Excel.Sheet.12">
                  <p:embed/>
                </p:oleObj>
              </mc:Choice>
              <mc:Fallback>
                <p:oleObj name="Worksheet" showAsIcon="1" r:id="rId9" imgW="914400" imgH="792360" progId="Excel.Sheet.12">
                  <p:embed/>
                  <p:pic>
                    <p:nvPicPr>
                      <p:cNvPr id="5" name="Object 4">
                        <a:extLst>
                          <a:ext uri="{FF2B5EF4-FFF2-40B4-BE49-F238E27FC236}">
                            <a16:creationId xmlns:a16="http://schemas.microsoft.com/office/drawing/2014/main" id="{88279188-C887-44F1-A8C9-AFF1660C780D}"/>
                          </a:ext>
                        </a:extLst>
                      </p:cNvPr>
                      <p:cNvPicPr/>
                      <p:nvPr/>
                    </p:nvPicPr>
                    <p:blipFill>
                      <a:blip r:embed="rId10"/>
                      <a:stretch>
                        <a:fillRect/>
                      </a:stretch>
                    </p:blipFill>
                    <p:spPr>
                      <a:xfrm>
                        <a:off x="7325602" y="5364004"/>
                        <a:ext cx="772934" cy="669608"/>
                      </a:xfrm>
                      <a:prstGeom prst="rect">
                        <a:avLst/>
                      </a:prstGeom>
                    </p:spPr>
                  </p:pic>
                </p:oleObj>
              </mc:Fallback>
            </mc:AlternateContent>
          </a:graphicData>
        </a:graphic>
      </p:graphicFrame>
    </p:spTree>
    <p:extLst>
      <p:ext uri="{BB962C8B-B14F-4D97-AF65-F5344CB8AC3E}">
        <p14:creationId xmlns:p14="http://schemas.microsoft.com/office/powerpoint/2010/main" val="2917752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36D5A-6292-4B58-B1BC-CEFE09DAA5E4}"/>
              </a:ext>
            </a:extLst>
          </p:cNvPr>
          <p:cNvSpPr>
            <a:spLocks noGrp="1"/>
          </p:cNvSpPr>
          <p:nvPr>
            <p:ph type="title"/>
          </p:nvPr>
        </p:nvSpPr>
        <p:spPr>
          <a:xfrm>
            <a:off x="165742" y="272359"/>
            <a:ext cx="11150600" cy="920336"/>
          </a:xfrm>
        </p:spPr>
        <p:txBody>
          <a:bodyPr/>
          <a:lstStyle/>
          <a:p>
            <a:r>
              <a:rPr lang="en-US" dirty="0"/>
              <a:t>Vision</a:t>
            </a:r>
          </a:p>
        </p:txBody>
      </p:sp>
      <p:sp>
        <p:nvSpPr>
          <p:cNvPr id="4" name="Rectangle 3">
            <a:extLst>
              <a:ext uri="{FF2B5EF4-FFF2-40B4-BE49-F238E27FC236}">
                <a16:creationId xmlns:a16="http://schemas.microsoft.com/office/drawing/2014/main" id="{30E296B2-73A9-4546-A6A8-EEA7632EC61C}"/>
              </a:ext>
            </a:extLst>
          </p:cNvPr>
          <p:cNvSpPr/>
          <p:nvPr/>
        </p:nvSpPr>
        <p:spPr>
          <a:xfrm>
            <a:off x="1235785" y="1964726"/>
            <a:ext cx="8637788" cy="369332"/>
          </a:xfrm>
          <a:prstGeom prst="rect">
            <a:avLst/>
          </a:prstGeom>
        </p:spPr>
        <p:txBody>
          <a:bodyPr wrap="square">
            <a:spAutoFit/>
          </a:bodyPr>
          <a:lstStyle/>
          <a:p>
            <a:r>
              <a:rPr lang="en-US" b="1" dirty="0"/>
              <a:t>Implement Lean practices through DSO maturity coverage and IT Automation.</a:t>
            </a:r>
            <a:endParaRPr lang="en-US" dirty="0"/>
          </a:p>
        </p:txBody>
      </p:sp>
      <p:pic>
        <p:nvPicPr>
          <p:cNvPr id="19458" name="Picture 2" descr="https://insite.web.boeing.com/culture/pi/1550387-53893-125w.jpg">
            <a:extLst>
              <a:ext uri="{FF2B5EF4-FFF2-40B4-BE49-F238E27FC236}">
                <a16:creationId xmlns:a16="http://schemas.microsoft.com/office/drawing/2014/main" id="{80C2CD95-520B-4181-8DE8-F38C11952E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8526" y="246621"/>
            <a:ext cx="1190625" cy="16668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8C21F8C-F059-484C-B21B-B25FAD635FB4}"/>
              </a:ext>
            </a:extLst>
          </p:cNvPr>
          <p:cNvSpPr/>
          <p:nvPr/>
        </p:nvSpPr>
        <p:spPr>
          <a:xfrm>
            <a:off x="1235785" y="2971800"/>
            <a:ext cx="8637789" cy="1200329"/>
          </a:xfrm>
          <a:prstGeom prst="rect">
            <a:avLst/>
          </a:prstGeom>
        </p:spPr>
        <p:txBody>
          <a:bodyPr wrap="square">
            <a:spAutoFit/>
          </a:bodyPr>
          <a:lstStyle/>
          <a:p>
            <a:r>
              <a:rPr lang="en-US" b="1" dirty="0">
                <a:solidFill>
                  <a:srgbClr val="212529"/>
                </a:solidFill>
                <a:latin typeface="Arial" panose="020B0604020202020204" pitchFamily="34" charset="0"/>
              </a:rPr>
              <a:t>Increased operating speed and flexibility, release-on-demand, and first-time quality of secure-by-design applications.</a:t>
            </a:r>
          </a:p>
          <a:p>
            <a:br>
              <a:rPr lang="en-US" b="1" dirty="0">
                <a:solidFill>
                  <a:srgbClr val="212529"/>
                </a:solidFill>
                <a:latin typeface="-apple-system"/>
              </a:rPr>
            </a:br>
            <a:endParaRPr lang="en-US" b="1" dirty="0">
              <a:solidFill>
                <a:srgbClr val="212529"/>
              </a:solidFill>
              <a:latin typeface="Arial" panose="020B0604020202020204" pitchFamily="34" charset="0"/>
            </a:endParaRPr>
          </a:p>
        </p:txBody>
      </p:sp>
      <p:pic>
        <p:nvPicPr>
          <p:cNvPr id="7" name="Graphic 6" descr="Bar graph with upward trend">
            <a:extLst>
              <a:ext uri="{FF2B5EF4-FFF2-40B4-BE49-F238E27FC236}">
                <a16:creationId xmlns:a16="http://schemas.microsoft.com/office/drawing/2014/main" id="{73E13213-52E0-4DC0-A53C-A024BFB2C6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2477" y="2884251"/>
            <a:ext cx="914400" cy="914400"/>
          </a:xfrm>
          <a:prstGeom prst="rect">
            <a:avLst/>
          </a:prstGeom>
        </p:spPr>
      </p:pic>
      <p:pic>
        <p:nvPicPr>
          <p:cNvPr id="9" name="Graphic 8" descr="Bullseye">
            <a:extLst>
              <a:ext uri="{FF2B5EF4-FFF2-40B4-BE49-F238E27FC236}">
                <a16:creationId xmlns:a16="http://schemas.microsoft.com/office/drawing/2014/main" id="{07575156-ED5C-4CB6-B496-7516F29E625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2477" y="1724815"/>
            <a:ext cx="914400" cy="914400"/>
          </a:xfrm>
          <a:prstGeom prst="rect">
            <a:avLst/>
          </a:prstGeom>
        </p:spPr>
      </p:pic>
      <p:pic>
        <p:nvPicPr>
          <p:cNvPr id="13" name="Graphic 12" descr="Gauge">
            <a:extLst>
              <a:ext uri="{FF2B5EF4-FFF2-40B4-BE49-F238E27FC236}">
                <a16:creationId xmlns:a16="http://schemas.microsoft.com/office/drawing/2014/main" id="{1DABB08A-5F78-4B8D-8A96-E5340D7023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59032" y="3942555"/>
            <a:ext cx="914400" cy="914400"/>
          </a:xfrm>
          <a:prstGeom prst="rect">
            <a:avLst/>
          </a:prstGeom>
        </p:spPr>
      </p:pic>
      <p:sp>
        <p:nvSpPr>
          <p:cNvPr id="15" name="Rectangle 14">
            <a:extLst>
              <a:ext uri="{FF2B5EF4-FFF2-40B4-BE49-F238E27FC236}">
                <a16:creationId xmlns:a16="http://schemas.microsoft.com/office/drawing/2014/main" id="{9466F3F4-EE26-4D8B-96F5-847DA11DD47D}"/>
              </a:ext>
            </a:extLst>
          </p:cNvPr>
          <p:cNvSpPr/>
          <p:nvPr/>
        </p:nvSpPr>
        <p:spPr>
          <a:xfrm>
            <a:off x="1333061" y="4218780"/>
            <a:ext cx="10697183" cy="923330"/>
          </a:xfrm>
          <a:prstGeom prst="rect">
            <a:avLst/>
          </a:prstGeom>
        </p:spPr>
        <p:txBody>
          <a:bodyPr wrap="square">
            <a:spAutoFit/>
          </a:bodyPr>
          <a:lstStyle/>
          <a:p>
            <a:r>
              <a:rPr lang="en-US" b="1" dirty="0">
                <a:solidFill>
                  <a:srgbClr val="212529"/>
                </a:solidFill>
                <a:latin typeface="Arial" panose="020B0604020202020204" pitchFamily="34" charset="0"/>
              </a:rPr>
              <a:t>Reduced hours and improved efficiency through automation </a:t>
            </a:r>
          </a:p>
          <a:p>
            <a:br>
              <a:rPr lang="en-US" b="1" dirty="0">
                <a:solidFill>
                  <a:srgbClr val="212529"/>
                </a:solidFill>
                <a:latin typeface="-apple-system"/>
              </a:rPr>
            </a:br>
            <a:endParaRPr lang="en-US" b="1" dirty="0">
              <a:solidFill>
                <a:srgbClr val="212529"/>
              </a:solidFill>
              <a:latin typeface="Arial" panose="020B0604020202020204" pitchFamily="34" charset="0"/>
            </a:endParaRPr>
          </a:p>
        </p:txBody>
      </p:sp>
    </p:spTree>
    <p:extLst>
      <p:ext uri="{BB962C8B-B14F-4D97-AF65-F5344CB8AC3E}">
        <p14:creationId xmlns:p14="http://schemas.microsoft.com/office/powerpoint/2010/main" val="1814250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D8FDB-C611-4E31-8E64-55E1BF536C99}"/>
              </a:ext>
            </a:extLst>
          </p:cNvPr>
          <p:cNvSpPr>
            <a:spLocks noGrp="1"/>
          </p:cNvSpPr>
          <p:nvPr>
            <p:ph type="title"/>
          </p:nvPr>
        </p:nvSpPr>
        <p:spPr>
          <a:xfrm>
            <a:off x="181278" y="188255"/>
            <a:ext cx="11150600" cy="551047"/>
          </a:xfrm>
        </p:spPr>
        <p:txBody>
          <a:bodyPr/>
          <a:lstStyle/>
          <a:p>
            <a:r>
              <a:rPr lang="en-US" dirty="0"/>
              <a:t>Contact us</a:t>
            </a:r>
          </a:p>
        </p:txBody>
      </p:sp>
      <p:graphicFrame>
        <p:nvGraphicFramePr>
          <p:cNvPr id="11" name="Table 10">
            <a:extLst>
              <a:ext uri="{FF2B5EF4-FFF2-40B4-BE49-F238E27FC236}">
                <a16:creationId xmlns:a16="http://schemas.microsoft.com/office/drawing/2014/main" id="{C7823F92-EF8A-4B41-A0BF-4D2E3DDF8AE6}"/>
              </a:ext>
            </a:extLst>
          </p:cNvPr>
          <p:cNvGraphicFramePr>
            <a:graphicFrameLocks noGrp="1"/>
          </p:cNvGraphicFramePr>
          <p:nvPr>
            <p:extLst>
              <p:ext uri="{D42A27DB-BD31-4B8C-83A1-F6EECF244321}">
                <p14:modId xmlns:p14="http://schemas.microsoft.com/office/powerpoint/2010/main" val="4162613787"/>
              </p:ext>
            </p:extLst>
          </p:nvPr>
        </p:nvGraphicFramePr>
        <p:xfrm>
          <a:off x="181278" y="888596"/>
          <a:ext cx="11827108" cy="5756449"/>
        </p:xfrm>
        <a:graphic>
          <a:graphicData uri="http://schemas.openxmlformats.org/drawingml/2006/table">
            <a:tbl>
              <a:tblPr firstRow="1" bandRow="1">
                <a:tableStyleId>{5C22544A-7EE6-4342-B048-85BDC9FD1C3A}</a:tableStyleId>
              </a:tblPr>
              <a:tblGrid>
                <a:gridCol w="1139126">
                  <a:extLst>
                    <a:ext uri="{9D8B030D-6E8A-4147-A177-3AD203B41FA5}">
                      <a16:colId xmlns:a16="http://schemas.microsoft.com/office/drawing/2014/main" val="3597689954"/>
                    </a:ext>
                  </a:extLst>
                </a:gridCol>
                <a:gridCol w="1808386">
                  <a:extLst>
                    <a:ext uri="{9D8B030D-6E8A-4147-A177-3AD203B41FA5}">
                      <a16:colId xmlns:a16="http://schemas.microsoft.com/office/drawing/2014/main" val="238683764"/>
                    </a:ext>
                  </a:extLst>
                </a:gridCol>
                <a:gridCol w="2346593">
                  <a:extLst>
                    <a:ext uri="{9D8B030D-6E8A-4147-A177-3AD203B41FA5}">
                      <a16:colId xmlns:a16="http://schemas.microsoft.com/office/drawing/2014/main" val="1253331438"/>
                    </a:ext>
                  </a:extLst>
                </a:gridCol>
                <a:gridCol w="2802023">
                  <a:extLst>
                    <a:ext uri="{9D8B030D-6E8A-4147-A177-3AD203B41FA5}">
                      <a16:colId xmlns:a16="http://schemas.microsoft.com/office/drawing/2014/main" val="197751461"/>
                    </a:ext>
                  </a:extLst>
                </a:gridCol>
                <a:gridCol w="3730980">
                  <a:extLst>
                    <a:ext uri="{9D8B030D-6E8A-4147-A177-3AD203B41FA5}">
                      <a16:colId xmlns:a16="http://schemas.microsoft.com/office/drawing/2014/main" val="1621683907"/>
                    </a:ext>
                  </a:extLst>
                </a:gridCol>
              </a:tblGrid>
              <a:tr h="955849">
                <a:tc>
                  <a:txBody>
                    <a:bodyPr/>
                    <a:lstStyle/>
                    <a:p>
                      <a:endParaRPr lang="en-US" dirty="0"/>
                    </a:p>
                  </a:txBody>
                  <a:tcPr/>
                </a:tc>
                <a:tc>
                  <a:txBody>
                    <a:bodyPr/>
                    <a:lstStyle/>
                    <a:p>
                      <a:r>
                        <a:rPr lang="en-US" dirty="0"/>
                        <a:t>DRI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Project Management</a:t>
                      </a:r>
                    </a:p>
                    <a:p>
                      <a:endParaRPr lang="en-US" dirty="0"/>
                    </a:p>
                  </a:txBody>
                  <a:tcPr/>
                </a:tc>
                <a:tc>
                  <a:txBody>
                    <a:bodyPr/>
                    <a:lstStyle/>
                    <a:p>
                      <a:r>
                        <a:rPr lang="en-US" dirty="0"/>
                        <a:t>Core Team Focal</a:t>
                      </a:r>
                    </a:p>
                  </a:txBody>
                  <a:tcPr/>
                </a:tc>
                <a:tc>
                  <a:txBody>
                    <a:bodyPr/>
                    <a:lstStyle/>
                    <a:p>
                      <a:r>
                        <a:rPr lang="en-US" dirty="0"/>
                        <a:t> Enterprise collaboration</a:t>
                      </a:r>
                    </a:p>
                  </a:txBody>
                  <a:tcPr/>
                </a:tc>
                <a:extLst>
                  <a:ext uri="{0D108BD9-81ED-4DB2-BD59-A6C34878D82A}">
                    <a16:rowId xmlns:a16="http://schemas.microsoft.com/office/drawing/2014/main" val="2933335979"/>
                  </a:ext>
                </a:extLst>
              </a:tr>
              <a:tr h="20311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DevSecOps</a:t>
                      </a:r>
                    </a:p>
                    <a:p>
                      <a:endParaRPr lang="en-US" sz="1200" b="1" dirty="0"/>
                    </a:p>
                  </a:txBody>
                  <a:tcPr/>
                </a:tc>
                <a:tc>
                  <a:txBody>
                    <a:bodyPr/>
                    <a:lstStyle/>
                    <a:p>
                      <a:r>
                        <a:rPr lang="de-DE" sz="1200" b="1" dirty="0">
                          <a:hlinkClick r:id="rId2"/>
                        </a:rPr>
                        <a:t>Abhishek Singh</a:t>
                      </a:r>
                      <a:endParaRPr lang="de-DE" sz="1200" b="1" dirty="0"/>
                    </a:p>
                    <a:p>
                      <a:endParaRPr lang="de-DE"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txBody>
                  <a:tcPr/>
                </a:tc>
                <a:tc>
                  <a:txBody>
                    <a:bodyPr/>
                    <a:lstStyle/>
                    <a:p>
                      <a:r>
                        <a:rPr lang="pt-BR" sz="1200" b="1" dirty="0"/>
                        <a:t>Kolhar Laxmidevi</a:t>
                      </a:r>
                    </a:p>
                    <a:p>
                      <a:r>
                        <a:rPr lang="pt-BR" sz="1200" b="1" dirty="0"/>
                        <a:t>Kumar Anand</a:t>
                      </a:r>
                      <a:endParaRPr lang="en-US" sz="1200" b="1" dirty="0"/>
                    </a:p>
                  </a:txBody>
                  <a:tcPr/>
                </a:tc>
                <a:tc rowSpan="2">
                  <a:txBody>
                    <a:bodyPr/>
                    <a:lstStyle/>
                    <a:p>
                      <a:pPr marL="228600" indent="-228600">
                        <a:buFont typeface="+mj-lt"/>
                        <a:buAutoNum type="arabicPeriod"/>
                      </a:pPr>
                      <a:r>
                        <a:rPr lang="en-US" sz="900" b="1" kern="1200" dirty="0">
                          <a:solidFill>
                            <a:schemeClr val="dk1"/>
                          </a:solidFill>
                          <a:effectLst/>
                          <a:latin typeface="+mn-lt"/>
                          <a:ea typeface="+mn-ea"/>
                          <a:cs typeface="+mn-cs"/>
                        </a:rPr>
                        <a:t>Singh, Abhishek K </a:t>
                      </a:r>
                    </a:p>
                    <a:p>
                      <a:pPr marL="228600" indent="-228600">
                        <a:buFont typeface="+mj-lt"/>
                        <a:buAutoNum type="arabicPeriod"/>
                      </a:pPr>
                      <a:r>
                        <a:rPr lang="en-US" sz="900" b="1" kern="1200" dirty="0">
                          <a:solidFill>
                            <a:schemeClr val="dk1"/>
                          </a:solidFill>
                          <a:effectLst/>
                          <a:latin typeface="+mn-lt"/>
                          <a:ea typeface="+mn-ea"/>
                          <a:cs typeface="+mn-cs"/>
                        </a:rPr>
                        <a:t>Valiyarayil, Siby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900" b="1" kern="1200" dirty="0">
                          <a:solidFill>
                            <a:schemeClr val="dk1"/>
                          </a:solidFill>
                          <a:effectLst/>
                          <a:latin typeface="+mn-lt"/>
                          <a:ea typeface="+mn-ea"/>
                          <a:cs typeface="+mn-cs"/>
                        </a:rPr>
                        <a:t>Nair, Aathira Manikandan </a:t>
                      </a:r>
                    </a:p>
                    <a:p>
                      <a:pPr marL="228600" indent="-228600">
                        <a:buFont typeface="+mj-lt"/>
                        <a:buAutoNum type="arabicPeriod"/>
                      </a:pPr>
                      <a:r>
                        <a:rPr lang="pl-PL" sz="900" b="1" kern="1200" dirty="0">
                          <a:solidFill>
                            <a:schemeClr val="dk1"/>
                          </a:solidFill>
                          <a:effectLst/>
                          <a:latin typeface="+mn-lt"/>
                          <a:ea typeface="+mn-ea"/>
                          <a:cs typeface="+mn-cs"/>
                        </a:rPr>
                        <a:t>P, Ashwini </a:t>
                      </a:r>
                      <a:endParaRPr lang="en-US" sz="900" b="1" kern="1200" dirty="0">
                        <a:solidFill>
                          <a:schemeClr val="dk1"/>
                        </a:solidFill>
                        <a:effectLst/>
                        <a:latin typeface="+mn-lt"/>
                        <a:ea typeface="+mn-ea"/>
                        <a:cs typeface="+mn-cs"/>
                      </a:endParaRPr>
                    </a:p>
                    <a:p>
                      <a:pPr marL="228600" indent="-228600">
                        <a:buFont typeface="+mj-lt"/>
                        <a:buAutoNum type="arabicPeriod"/>
                      </a:pPr>
                      <a:r>
                        <a:rPr lang="en-US" sz="900" b="0" kern="1200" dirty="0">
                          <a:solidFill>
                            <a:schemeClr val="dk1"/>
                          </a:solidFill>
                          <a:effectLst/>
                          <a:latin typeface="+mn-lt"/>
                          <a:ea typeface="+mn-ea"/>
                          <a:cs typeface="+mn-cs"/>
                        </a:rPr>
                        <a:t>Pattanaik, Anup K </a:t>
                      </a:r>
                    </a:p>
                    <a:p>
                      <a:pPr marL="228600" indent="-228600">
                        <a:buFont typeface="+mj-lt"/>
                        <a:buAutoNum type="arabicPeriod"/>
                      </a:pPr>
                      <a:r>
                        <a:rPr lang="en-US" sz="900" kern="1200" dirty="0">
                          <a:solidFill>
                            <a:schemeClr val="dk1"/>
                          </a:solidFill>
                          <a:effectLst/>
                          <a:latin typeface="+mn-lt"/>
                          <a:ea typeface="+mn-ea"/>
                          <a:cs typeface="+mn-cs"/>
                        </a:rPr>
                        <a:t>Ammata, Sudhakar</a:t>
                      </a:r>
                    </a:p>
                    <a:p>
                      <a:pPr marL="228600" indent="-228600">
                        <a:buFont typeface="+mj-lt"/>
                        <a:buAutoNum type="arabicPeriod"/>
                      </a:pPr>
                      <a:r>
                        <a:rPr lang="en-US" sz="900" kern="1200" dirty="0">
                          <a:solidFill>
                            <a:schemeClr val="dk1"/>
                          </a:solidFill>
                          <a:effectLst/>
                          <a:latin typeface="+mn-lt"/>
                          <a:ea typeface="+mn-ea"/>
                          <a:cs typeface="+mn-cs"/>
                        </a:rPr>
                        <a:t>Bakhedi, Bharati Bahubali</a:t>
                      </a:r>
                    </a:p>
                    <a:p>
                      <a:pPr marL="228600" indent="-228600">
                        <a:buFont typeface="+mj-lt"/>
                        <a:buAutoNum type="arabicPeriod"/>
                      </a:pPr>
                      <a:r>
                        <a:rPr lang="en-US" sz="900" kern="1200" dirty="0">
                          <a:solidFill>
                            <a:schemeClr val="dk1"/>
                          </a:solidFill>
                          <a:effectLst/>
                          <a:latin typeface="+mn-lt"/>
                          <a:ea typeface="+mn-ea"/>
                          <a:cs typeface="+mn-cs"/>
                        </a:rPr>
                        <a:t>Balraj, Bharath K </a:t>
                      </a:r>
                    </a:p>
                    <a:p>
                      <a:pPr marL="228600" indent="-228600">
                        <a:buFont typeface="+mj-lt"/>
                        <a:buAutoNum type="arabicPeriod"/>
                      </a:pPr>
                      <a:r>
                        <a:rPr lang="en-US" sz="900" kern="1200" dirty="0">
                          <a:solidFill>
                            <a:schemeClr val="dk1"/>
                          </a:solidFill>
                          <a:effectLst/>
                          <a:latin typeface="+mn-lt"/>
                          <a:ea typeface="+mn-ea"/>
                          <a:cs typeface="+mn-cs"/>
                        </a:rPr>
                        <a:t>Ghosh, Saikat </a:t>
                      </a:r>
                    </a:p>
                    <a:p>
                      <a:pPr marL="228600" indent="-228600">
                        <a:buFont typeface="+mj-lt"/>
                        <a:buAutoNum type="arabicPeriod"/>
                      </a:pPr>
                      <a:r>
                        <a:rPr lang="en-US" sz="900" kern="1200" dirty="0">
                          <a:solidFill>
                            <a:schemeClr val="dk1"/>
                          </a:solidFill>
                          <a:effectLst/>
                          <a:latin typeface="+mn-lt"/>
                          <a:ea typeface="+mn-ea"/>
                          <a:cs typeface="+mn-cs"/>
                        </a:rPr>
                        <a:t>Ghosh, Subhabrata </a:t>
                      </a:r>
                    </a:p>
                    <a:p>
                      <a:pPr marL="228600" indent="-228600">
                        <a:buFont typeface="+mj-lt"/>
                        <a:buAutoNum type="arabicPeriod"/>
                      </a:pPr>
                      <a:r>
                        <a:rPr lang="en-US" sz="900" kern="1200" dirty="0">
                          <a:solidFill>
                            <a:schemeClr val="dk1"/>
                          </a:solidFill>
                          <a:effectLst/>
                          <a:latin typeface="+mn-lt"/>
                          <a:ea typeface="+mn-ea"/>
                          <a:cs typeface="+mn-cs"/>
                        </a:rPr>
                        <a:t>Gundupalli, Rajesh Reddy </a:t>
                      </a:r>
                    </a:p>
                    <a:p>
                      <a:pPr marL="228600" indent="-228600">
                        <a:buFont typeface="+mj-lt"/>
                        <a:buAutoNum type="arabicPeriod"/>
                      </a:pPr>
                      <a:r>
                        <a:rPr lang="en-US" sz="900" kern="1200" dirty="0">
                          <a:solidFill>
                            <a:schemeClr val="dk1"/>
                          </a:solidFill>
                          <a:effectLst/>
                          <a:latin typeface="+mn-lt"/>
                          <a:ea typeface="+mn-ea"/>
                          <a:cs typeface="+mn-cs"/>
                        </a:rPr>
                        <a:t>H D, Sarika </a:t>
                      </a:r>
                    </a:p>
                    <a:p>
                      <a:pPr marL="228600" indent="-228600">
                        <a:buFont typeface="+mj-lt"/>
                        <a:buAutoNum type="arabicPeriod"/>
                      </a:pPr>
                      <a:r>
                        <a:rPr lang="en-US" sz="900" kern="1200" dirty="0">
                          <a:solidFill>
                            <a:schemeClr val="dk1"/>
                          </a:solidFill>
                          <a:effectLst/>
                          <a:latin typeface="+mn-lt"/>
                          <a:ea typeface="+mn-ea"/>
                          <a:cs typeface="+mn-cs"/>
                        </a:rPr>
                        <a:t>K L, Bharath </a:t>
                      </a:r>
                    </a:p>
                    <a:p>
                      <a:pPr marL="228600" indent="-228600">
                        <a:buFont typeface="+mj-lt"/>
                        <a:buAutoNum type="arabicPeriod"/>
                      </a:pPr>
                      <a:r>
                        <a:rPr lang="en-US" sz="900" kern="1200" dirty="0">
                          <a:solidFill>
                            <a:schemeClr val="dk1"/>
                          </a:solidFill>
                          <a:effectLst/>
                          <a:latin typeface="+mn-lt"/>
                          <a:ea typeface="+mn-ea"/>
                          <a:cs typeface="+mn-cs"/>
                        </a:rPr>
                        <a:t>Karri, Ram Sai </a:t>
                      </a:r>
                    </a:p>
                    <a:p>
                      <a:pPr marL="228600" indent="-228600">
                        <a:buFont typeface="+mj-lt"/>
                        <a:buAutoNum type="arabicPeriod"/>
                      </a:pPr>
                      <a:r>
                        <a:rPr lang="en-US" sz="900" kern="1200" dirty="0">
                          <a:solidFill>
                            <a:schemeClr val="dk1"/>
                          </a:solidFill>
                          <a:effectLst/>
                          <a:latin typeface="+mn-lt"/>
                          <a:ea typeface="+mn-ea"/>
                          <a:cs typeface="+mn-cs"/>
                        </a:rPr>
                        <a:t>K-R, Rahul </a:t>
                      </a:r>
                    </a:p>
                    <a:p>
                      <a:pPr marL="228600" indent="-228600">
                        <a:buFont typeface="+mj-lt"/>
                        <a:buAutoNum type="arabicPeriod"/>
                      </a:pPr>
                      <a:r>
                        <a:rPr lang="en-US" sz="900" kern="1200" dirty="0">
                          <a:solidFill>
                            <a:schemeClr val="dk1"/>
                          </a:solidFill>
                          <a:effectLst/>
                          <a:latin typeface="+mn-lt"/>
                          <a:ea typeface="+mn-ea"/>
                          <a:cs typeface="+mn-cs"/>
                        </a:rPr>
                        <a:t>Kuriakose, Tintu M </a:t>
                      </a:r>
                    </a:p>
                    <a:p>
                      <a:pPr marL="228600" indent="-228600">
                        <a:buFont typeface="+mj-lt"/>
                        <a:buAutoNum type="arabicPeriod"/>
                      </a:pPr>
                      <a:r>
                        <a:rPr lang="en-US" sz="900" kern="1200" dirty="0">
                          <a:solidFill>
                            <a:schemeClr val="dk1"/>
                          </a:solidFill>
                          <a:effectLst/>
                          <a:latin typeface="+mn-lt"/>
                          <a:ea typeface="+mn-ea"/>
                          <a:cs typeface="+mn-cs"/>
                        </a:rPr>
                        <a:t>Kurian, Abhijith </a:t>
                      </a:r>
                    </a:p>
                    <a:p>
                      <a:pPr marL="228600" indent="-228600">
                        <a:buFont typeface="+mj-lt"/>
                        <a:buAutoNum type="arabicPeriod"/>
                      </a:pPr>
                      <a:r>
                        <a:rPr lang="en-US" sz="900" kern="1200" dirty="0">
                          <a:solidFill>
                            <a:schemeClr val="dk1"/>
                          </a:solidFill>
                          <a:effectLst/>
                          <a:latin typeface="+mn-lt"/>
                          <a:ea typeface="+mn-ea"/>
                          <a:cs typeface="+mn-cs"/>
                        </a:rPr>
                        <a:t>Kuruba Chandra Kumar </a:t>
                      </a:r>
                    </a:p>
                    <a:p>
                      <a:pPr marL="228600" indent="-228600">
                        <a:buFont typeface="+mj-lt"/>
                        <a:buAutoNum type="arabicPeriod"/>
                      </a:pPr>
                      <a:r>
                        <a:rPr lang="en-US" sz="900" kern="1200" dirty="0">
                          <a:solidFill>
                            <a:schemeClr val="dk1"/>
                          </a:solidFill>
                          <a:effectLst/>
                          <a:latin typeface="+mn-lt"/>
                          <a:ea typeface="+mn-ea"/>
                          <a:cs typeface="+mn-cs"/>
                        </a:rPr>
                        <a:t>Mistry, Ashok </a:t>
                      </a:r>
                    </a:p>
                    <a:p>
                      <a:pPr marL="228600" indent="-228600">
                        <a:buFont typeface="+mj-lt"/>
                        <a:buAutoNum type="arabicPeriod"/>
                      </a:pPr>
                      <a:r>
                        <a:rPr lang="en-US" sz="900" kern="1200" dirty="0">
                          <a:solidFill>
                            <a:schemeClr val="dk1"/>
                          </a:solidFill>
                          <a:effectLst/>
                          <a:latin typeface="+mn-lt"/>
                          <a:ea typeface="+mn-ea"/>
                          <a:cs typeface="+mn-cs"/>
                        </a:rPr>
                        <a:t>Nagaraju, Ganesh </a:t>
                      </a:r>
                    </a:p>
                    <a:p>
                      <a:pPr marL="228600" indent="-228600">
                        <a:buFont typeface="+mj-lt"/>
                        <a:buAutoNum type="arabicPeriod"/>
                      </a:pPr>
                      <a:r>
                        <a:rPr lang="en-US" sz="900" kern="1200" dirty="0">
                          <a:solidFill>
                            <a:schemeClr val="dk1"/>
                          </a:solidFill>
                          <a:effectLst/>
                          <a:latin typeface="+mn-lt"/>
                          <a:ea typeface="+mn-ea"/>
                          <a:cs typeface="+mn-cs"/>
                        </a:rPr>
                        <a:t>Nagziriya, Anshika </a:t>
                      </a:r>
                    </a:p>
                    <a:p>
                      <a:pPr marL="228600" indent="-228600">
                        <a:buFont typeface="+mj-lt"/>
                        <a:buAutoNum type="arabicPeriod"/>
                      </a:pPr>
                      <a:r>
                        <a:rPr lang="en-US" sz="900" kern="1200" dirty="0">
                          <a:solidFill>
                            <a:schemeClr val="dk1"/>
                          </a:solidFill>
                          <a:effectLst/>
                          <a:latin typeface="+mn-lt"/>
                          <a:ea typeface="+mn-ea"/>
                          <a:cs typeface="+mn-cs"/>
                        </a:rPr>
                        <a:t>Padmanaban Shunmugam, Nihila </a:t>
                      </a:r>
                    </a:p>
                    <a:p>
                      <a:pPr marL="228600" indent="-228600">
                        <a:buFont typeface="+mj-lt"/>
                        <a:buAutoNum type="arabicPeriod"/>
                      </a:pPr>
                      <a:r>
                        <a:rPr lang="en-US" sz="900" kern="1200" dirty="0">
                          <a:solidFill>
                            <a:schemeClr val="dk1"/>
                          </a:solidFill>
                          <a:effectLst/>
                          <a:latin typeface="+mn-lt"/>
                          <a:ea typeface="+mn-ea"/>
                          <a:cs typeface="+mn-cs"/>
                        </a:rPr>
                        <a:t>Abhishek Kumar</a:t>
                      </a:r>
                    </a:p>
                    <a:p>
                      <a:pPr marL="228600" indent="-228600">
                        <a:buFont typeface="+mj-lt"/>
                        <a:buAutoNum type="arabicPeriod"/>
                      </a:pPr>
                      <a:r>
                        <a:rPr lang="en-US" sz="900" kern="1200" dirty="0">
                          <a:solidFill>
                            <a:schemeClr val="dk1"/>
                          </a:solidFill>
                          <a:effectLst/>
                          <a:latin typeface="+mn-lt"/>
                          <a:ea typeface="+mn-ea"/>
                          <a:cs typeface="+mn-cs"/>
                        </a:rPr>
                        <a:t>Prabhat, Kumar </a:t>
                      </a:r>
                    </a:p>
                    <a:p>
                      <a:pPr marL="228600" indent="-228600">
                        <a:buFont typeface="+mj-lt"/>
                        <a:buAutoNum type="arabicPeriod"/>
                      </a:pPr>
                      <a:r>
                        <a:rPr lang="en-US" sz="900" kern="1200" dirty="0">
                          <a:solidFill>
                            <a:schemeClr val="dk1"/>
                          </a:solidFill>
                          <a:effectLst/>
                          <a:latin typeface="+mn-lt"/>
                          <a:ea typeface="+mn-ea"/>
                          <a:cs typeface="+mn-cs"/>
                        </a:rPr>
                        <a:t>Radhakrishnan, Chinjumol </a:t>
                      </a:r>
                    </a:p>
                    <a:p>
                      <a:pPr marL="228600" indent="-228600">
                        <a:buFont typeface="+mj-lt"/>
                        <a:buAutoNum type="arabicPeriod"/>
                      </a:pPr>
                      <a:r>
                        <a:rPr lang="en-US" sz="900" kern="1200" dirty="0">
                          <a:solidFill>
                            <a:schemeClr val="dk1"/>
                          </a:solidFill>
                          <a:effectLst/>
                          <a:latin typeface="+mn-lt"/>
                          <a:ea typeface="+mn-ea"/>
                          <a:cs typeface="+mn-cs"/>
                        </a:rPr>
                        <a:t>Reddy, V Sanjeev </a:t>
                      </a:r>
                    </a:p>
                    <a:p>
                      <a:pPr marL="228600" indent="-228600">
                        <a:buFont typeface="+mj-lt"/>
                        <a:buAutoNum type="arabicPeriod"/>
                      </a:pPr>
                      <a:r>
                        <a:rPr lang="en-US" sz="900" kern="1200" dirty="0">
                          <a:solidFill>
                            <a:schemeClr val="dk1"/>
                          </a:solidFill>
                          <a:effectLst/>
                          <a:latin typeface="+mn-lt"/>
                          <a:ea typeface="+mn-ea"/>
                          <a:cs typeface="+mn-cs"/>
                        </a:rPr>
                        <a:t>Rompicherla, Rakesh </a:t>
                      </a:r>
                    </a:p>
                    <a:p>
                      <a:pPr marL="228600" indent="-228600">
                        <a:buFont typeface="+mj-lt"/>
                        <a:buAutoNum type="arabicPeriod"/>
                      </a:pPr>
                      <a:r>
                        <a:rPr lang="en-US" sz="900" kern="1200" dirty="0">
                          <a:solidFill>
                            <a:schemeClr val="dk1"/>
                          </a:solidFill>
                          <a:effectLst/>
                          <a:latin typeface="+mn-lt"/>
                          <a:ea typeface="+mn-ea"/>
                          <a:cs typeface="+mn-cs"/>
                        </a:rPr>
                        <a:t>Sawant, Swapnil Ravindra </a:t>
                      </a:r>
                    </a:p>
                    <a:p>
                      <a:pPr marL="228600" indent="-228600">
                        <a:buFont typeface="+mj-lt"/>
                        <a:buAutoNum type="arabicPeriod"/>
                      </a:pPr>
                      <a:r>
                        <a:rPr lang="en-US" sz="900" kern="1200" dirty="0">
                          <a:solidFill>
                            <a:schemeClr val="dk1"/>
                          </a:solidFill>
                          <a:effectLst/>
                          <a:latin typeface="+mn-lt"/>
                          <a:ea typeface="+mn-ea"/>
                          <a:cs typeface="+mn-cs"/>
                        </a:rPr>
                        <a:t>Varghese, Jessy </a:t>
                      </a:r>
                    </a:p>
                    <a:p>
                      <a:pPr marL="228600" indent="-228600">
                        <a:buFont typeface="+mj-lt"/>
                        <a:buAutoNum type="arabicPeriod"/>
                      </a:pPr>
                      <a:r>
                        <a:rPr lang="en-US" sz="900" kern="1200" dirty="0">
                          <a:solidFill>
                            <a:schemeClr val="dk1"/>
                          </a:solidFill>
                          <a:effectLst/>
                          <a:latin typeface="+mn-lt"/>
                          <a:ea typeface="+mn-ea"/>
                          <a:cs typeface="+mn-cs"/>
                        </a:rPr>
                        <a:t>Vinukonda, Basha </a:t>
                      </a:r>
                    </a:p>
                    <a:p>
                      <a:pPr marL="228600" indent="-228600">
                        <a:buFont typeface="+mj-lt"/>
                        <a:buAutoNum type="arabicPeriod"/>
                      </a:pPr>
                      <a:r>
                        <a:rPr lang="en-US" sz="900" kern="1200" dirty="0">
                          <a:solidFill>
                            <a:schemeClr val="dk1"/>
                          </a:solidFill>
                          <a:effectLst/>
                          <a:latin typeface="+mn-lt"/>
                          <a:ea typeface="+mn-ea"/>
                          <a:cs typeface="+mn-cs"/>
                        </a:rPr>
                        <a:t>Jayanta Mondal</a:t>
                      </a:r>
                    </a:p>
                    <a:p>
                      <a:pPr marL="228600" indent="-228600">
                        <a:buFont typeface="+mj-lt"/>
                        <a:buAutoNum type="arabicPeriod"/>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hlinkClick r:id="rId4"/>
                        </a:rPr>
                        <a:t>DL Product Systems - DevSecOps Core Team</a:t>
                      </a:r>
                      <a:endParaRPr lang="en-US" sz="1000" b="1" dirty="0"/>
                    </a:p>
                  </a:txBody>
                  <a:tcPr/>
                </a:tc>
                <a:tc rowSpan="2">
                  <a:txBody>
                    <a:bodyPr/>
                    <a:lstStyle/>
                    <a:p>
                      <a:pPr marL="228600" indent="-228600">
                        <a:buFont typeface="+mj-lt"/>
                        <a:buAutoNum type="arabicPeriod"/>
                      </a:pPr>
                      <a:r>
                        <a:rPr lang="en-US" sz="1000" dirty="0"/>
                        <a:t>Karthik Tirukkoylur Sekhar</a:t>
                      </a:r>
                    </a:p>
                    <a:p>
                      <a:pPr marL="228600" indent="-228600">
                        <a:buFont typeface="+mj-lt"/>
                        <a:buAutoNum type="arabicPeriod"/>
                      </a:pPr>
                      <a:r>
                        <a:rPr lang="en-US" sz="1000" dirty="0"/>
                        <a:t>Dolly Bhaskara</a:t>
                      </a:r>
                    </a:p>
                    <a:p>
                      <a:pPr marL="228600" indent="-228600">
                        <a:buFont typeface="+mj-lt"/>
                        <a:buAutoNum type="arabicPeriod"/>
                      </a:pPr>
                      <a:r>
                        <a:rPr lang="en-US" sz="1000" dirty="0"/>
                        <a:t>Arun Prakash Jeyaprakash</a:t>
                      </a:r>
                    </a:p>
                    <a:p>
                      <a:pPr marL="228600" indent="-228600">
                        <a:buFont typeface="+mj-lt"/>
                        <a:buAutoNum type="arabicPeriod"/>
                      </a:pPr>
                      <a:r>
                        <a:rPr lang="en-US" sz="1000" dirty="0"/>
                        <a:t>Anandapadmanabhan Gopalakrishnan</a:t>
                      </a:r>
                    </a:p>
                    <a:p>
                      <a:pPr marL="228600" indent="-228600">
                        <a:buFont typeface="+mj-lt"/>
                        <a:buAutoNum type="arabicPeriod"/>
                      </a:pPr>
                      <a:r>
                        <a:rPr lang="en-US" sz="1000" dirty="0"/>
                        <a:t>Sushil Mishra</a:t>
                      </a:r>
                    </a:p>
                    <a:p>
                      <a:pPr marL="228600" indent="-228600">
                        <a:buFont typeface="+mj-lt"/>
                        <a:buAutoNum type="arabicPeriod"/>
                      </a:pPr>
                      <a:r>
                        <a:rPr lang="en-US" sz="1000" dirty="0"/>
                        <a:t>Donald R Wellington</a:t>
                      </a:r>
                    </a:p>
                    <a:p>
                      <a:pPr marL="228600" indent="-228600">
                        <a:buFont typeface="+mj-lt"/>
                        <a:buAutoNum type="arabicPeriod"/>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dirty="0">
                          <a:hlinkClick r:id="rId5"/>
                        </a:rPr>
                        <a:t>DL DSO DRIs</a:t>
                      </a:r>
                      <a:endParaRPr lang="en-US" sz="1000" dirty="0"/>
                    </a:p>
                    <a:p>
                      <a:pPr marL="0" indent="0">
                        <a:buFont typeface="+mj-lt"/>
                        <a:buNone/>
                      </a:pPr>
                      <a:endParaRPr lang="en-US" sz="1000" dirty="0"/>
                    </a:p>
                  </a:txBody>
                  <a:tcPr/>
                </a:tc>
                <a:extLst>
                  <a:ext uri="{0D108BD9-81ED-4DB2-BD59-A6C34878D82A}">
                    <a16:rowId xmlns:a16="http://schemas.microsoft.com/office/drawing/2014/main" val="3918828972"/>
                  </a:ext>
                </a:extLst>
              </a:tr>
              <a:tr h="2700330">
                <a:tc>
                  <a:txBody>
                    <a:bodyPr/>
                    <a:lstStyle/>
                    <a:p>
                      <a:r>
                        <a:rPr lang="en-US" sz="1200" b="1" dirty="0"/>
                        <a:t>Automation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r>
                        <a:rPr lang="en-US" sz="1200" b="1" dirty="0">
                          <a:hlinkClick r:id="rId6"/>
                        </a:rPr>
                        <a:t>Naga Harsha Kaggallu</a:t>
                      </a:r>
                      <a:endParaRPr lang="en-US" sz="1200" b="1" dirty="0"/>
                    </a:p>
                  </a:txBody>
                  <a:tcPr/>
                </a:tc>
                <a:tc>
                  <a:txBody>
                    <a:bodyPr/>
                    <a:lstStyle/>
                    <a:p>
                      <a:r>
                        <a:rPr lang="en-US" sz="1200" b="1" dirty="0"/>
                        <a:t>Priyanka Dhanpal Chougule</a:t>
                      </a:r>
                    </a:p>
                  </a:txBody>
                  <a:tcPr/>
                </a:tc>
                <a:tc vMerge="1">
                  <a:txBody>
                    <a:bodyPr/>
                    <a:lstStyle/>
                    <a:p>
                      <a:endParaRPr lang="en-US" dirty="0"/>
                    </a:p>
                  </a:txBody>
                  <a:tcPr/>
                </a:tc>
                <a:tc vMerge="1">
                  <a:txBody>
                    <a:bodyPr/>
                    <a:lstStyle/>
                    <a:p>
                      <a:endParaRPr lang="en-US"/>
                    </a:p>
                  </a:txBody>
                  <a:tcPr/>
                </a:tc>
                <a:extLst>
                  <a:ext uri="{0D108BD9-81ED-4DB2-BD59-A6C34878D82A}">
                    <a16:rowId xmlns:a16="http://schemas.microsoft.com/office/drawing/2014/main" val="4002809953"/>
                  </a:ext>
                </a:extLst>
              </a:tr>
            </a:tbl>
          </a:graphicData>
        </a:graphic>
      </p:graphicFrame>
    </p:spTree>
    <p:extLst>
      <p:ext uri="{BB962C8B-B14F-4D97-AF65-F5344CB8AC3E}">
        <p14:creationId xmlns:p14="http://schemas.microsoft.com/office/powerpoint/2010/main" val="11297764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4BAD-C8DB-49F6-BBCC-15C0ABD00CEC}"/>
              </a:ext>
            </a:extLst>
          </p:cNvPr>
          <p:cNvSpPr>
            <a:spLocks noGrp="1"/>
          </p:cNvSpPr>
          <p:nvPr>
            <p:ph type="title"/>
          </p:nvPr>
        </p:nvSpPr>
        <p:spPr>
          <a:xfrm>
            <a:off x="3589879" y="2425617"/>
            <a:ext cx="4347891" cy="920336"/>
          </a:xfrm>
        </p:spPr>
        <p:txBody>
          <a:bodyPr/>
          <a:lstStyle/>
          <a:p>
            <a:pPr algn="ctr"/>
            <a:r>
              <a:rPr lang="en-US" dirty="0"/>
              <a:t>Thank You</a:t>
            </a:r>
          </a:p>
        </p:txBody>
      </p:sp>
    </p:spTree>
    <p:extLst>
      <p:ext uri="{BB962C8B-B14F-4D97-AF65-F5344CB8AC3E}">
        <p14:creationId xmlns:p14="http://schemas.microsoft.com/office/powerpoint/2010/main" val="495667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AED16-930D-45E5-8932-E4596661740D}"/>
              </a:ext>
            </a:extLst>
          </p:cNvPr>
          <p:cNvSpPr>
            <a:spLocks noGrp="1"/>
          </p:cNvSpPr>
          <p:nvPr>
            <p:ph type="title"/>
          </p:nvPr>
        </p:nvSpPr>
        <p:spPr>
          <a:xfrm>
            <a:off x="363538" y="2603741"/>
            <a:ext cx="11150600" cy="920336"/>
          </a:xfrm>
        </p:spPr>
        <p:txBody>
          <a:bodyPr/>
          <a:lstStyle/>
          <a:p>
            <a:pPr algn="ctr"/>
            <a:r>
              <a:rPr lang="en-US" sz="4000" dirty="0"/>
              <a:t>2023 DevSecOps progress</a:t>
            </a:r>
          </a:p>
        </p:txBody>
      </p:sp>
    </p:spTree>
    <p:extLst>
      <p:ext uri="{BB962C8B-B14F-4D97-AF65-F5344CB8AC3E}">
        <p14:creationId xmlns:p14="http://schemas.microsoft.com/office/powerpoint/2010/main" val="3135871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7B5D0-4C5E-42C1-B77B-B2BA0B08ACE8}"/>
              </a:ext>
            </a:extLst>
          </p:cNvPr>
          <p:cNvSpPr>
            <a:spLocks noGrp="1"/>
          </p:cNvSpPr>
          <p:nvPr>
            <p:ph type="title"/>
          </p:nvPr>
        </p:nvSpPr>
        <p:spPr>
          <a:xfrm>
            <a:off x="515938" y="246621"/>
            <a:ext cx="11150600" cy="623712"/>
          </a:xfrm>
        </p:spPr>
        <p:txBody>
          <a:bodyPr/>
          <a:lstStyle/>
          <a:p>
            <a:r>
              <a:rPr lang="en-US" dirty="0">
                <a:solidFill>
                  <a:srgbClr val="002060"/>
                </a:solidFill>
                <a:latin typeface="Segoe UI" panose="020B0502040204020203" pitchFamily="34" charset="0"/>
                <a:cs typeface="Segoe UI" panose="020B0502040204020203" pitchFamily="34" charset="0"/>
              </a:rPr>
              <a:t>DevSecOps 2023</a:t>
            </a:r>
            <a:endParaRPr lang="en-US" dirty="0"/>
          </a:p>
        </p:txBody>
      </p:sp>
      <p:sp>
        <p:nvSpPr>
          <p:cNvPr id="3" name="TextBox 2">
            <a:extLst>
              <a:ext uri="{FF2B5EF4-FFF2-40B4-BE49-F238E27FC236}">
                <a16:creationId xmlns:a16="http://schemas.microsoft.com/office/drawing/2014/main" id="{D3568DE8-8C30-475C-96AF-2E7A3BEDAB71}"/>
              </a:ext>
            </a:extLst>
          </p:cNvPr>
          <p:cNvSpPr txBox="1"/>
          <p:nvPr/>
        </p:nvSpPr>
        <p:spPr>
          <a:xfrm>
            <a:off x="1481458" y="1036781"/>
            <a:ext cx="10185077" cy="830997"/>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60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
              </a:rPr>
              <a:t>Implement Lean practices through DSO maturity coverage for </a:t>
            </a:r>
            <a:r>
              <a:rPr kumimoji="0" lang="en-US" sz="2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
              </a:rPr>
              <a:t>70% of High ROI products</a:t>
            </a:r>
            <a:endPar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
            </a:endParaRPr>
          </a:p>
        </p:txBody>
      </p:sp>
      <p:sp>
        <p:nvSpPr>
          <p:cNvPr id="4" name="Title 5">
            <a:extLst>
              <a:ext uri="{FF2B5EF4-FFF2-40B4-BE49-F238E27FC236}">
                <a16:creationId xmlns:a16="http://schemas.microsoft.com/office/drawing/2014/main" id="{7DC60930-7FFB-4DA0-A22D-465C3A0A63CF}"/>
              </a:ext>
            </a:extLst>
          </p:cNvPr>
          <p:cNvSpPr txBox="1">
            <a:spLocks/>
          </p:cNvSpPr>
          <p:nvPr/>
        </p:nvSpPr>
        <p:spPr bwMode="auto">
          <a:xfrm>
            <a:off x="817615" y="1221309"/>
            <a:ext cx="3238943" cy="341880"/>
          </a:xfrm>
          <a:prstGeom prst="rect">
            <a:avLst/>
          </a:prstGeom>
          <a:noFill/>
          <a:ln w="9525">
            <a:noFill/>
            <a:miter lim="800000"/>
            <a:headEnd/>
            <a:tailEnd/>
          </a:ln>
          <a:effectLst/>
        </p:spPr>
        <p:txBody>
          <a:bodyPr vert="horz" wrap="square" lIns="0" tIns="45720" rIns="0" bIns="0" numCol="1" anchor="t" anchorCtr="0" compatLnSpc="1">
            <a:prstTxWarp prst="textNoShape">
              <a:avLst/>
            </a:prstTxWarp>
            <a:noAutofit/>
          </a:bodyPr>
          <a:lstStyle>
            <a:lvl1pPr algn="l" defTabSz="1020763" rtl="0" eaLnBrk="1" fontAlgn="base" hangingPunct="1">
              <a:lnSpc>
                <a:spcPct val="90000"/>
              </a:lnSpc>
              <a:spcBef>
                <a:spcPct val="0"/>
              </a:spcBef>
              <a:spcAft>
                <a:spcPct val="0"/>
              </a:spcAft>
              <a:defRPr sz="2400" b="0">
                <a:solidFill>
                  <a:srgbClr val="81BC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a:lstStyle>
          <a:p>
            <a:pPr marL="0" marR="0" lvl="0" indent="0" algn="l" defTabSz="1020763" rtl="0" eaLnBrk="1" fontAlgn="base" latinLnBrk="0" hangingPunct="1">
              <a:lnSpc>
                <a:spcPct val="9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81BC00"/>
                </a:solidFill>
                <a:effectLst/>
                <a:uLnTx/>
                <a:uFillTx/>
                <a:latin typeface="Arial"/>
                <a:ea typeface="+mj-ea"/>
                <a:cs typeface="+mj-cs"/>
              </a:rPr>
              <a:t>OKR</a:t>
            </a:r>
            <a:r>
              <a:rPr kumimoji="0" lang="en-US" sz="1800" b="0" i="0" u="none" strike="noStrike" kern="0" cap="none" spc="0" normalizeH="0" baseline="0" noProof="0" dirty="0">
                <a:ln>
                  <a:noFill/>
                </a:ln>
                <a:solidFill>
                  <a:srgbClr val="81BC00"/>
                </a:solidFill>
                <a:effectLst/>
                <a:uLnTx/>
                <a:uFillTx/>
                <a:latin typeface="Arial"/>
                <a:ea typeface="+mj-ea"/>
                <a:cs typeface="+mj-cs"/>
              </a:rPr>
              <a:t> </a:t>
            </a:r>
          </a:p>
        </p:txBody>
      </p:sp>
      <p:sp>
        <p:nvSpPr>
          <p:cNvPr id="5" name="Freeform 1676" descr="Icon of check box. ">
            <a:extLst>
              <a:ext uri="{FF2B5EF4-FFF2-40B4-BE49-F238E27FC236}">
                <a16:creationId xmlns:a16="http://schemas.microsoft.com/office/drawing/2014/main" id="{B59059CA-A34F-4F9C-BA0E-355EF05E1541}"/>
              </a:ext>
            </a:extLst>
          </p:cNvPr>
          <p:cNvSpPr>
            <a:spLocks noEditPoints="1"/>
          </p:cNvSpPr>
          <p:nvPr/>
        </p:nvSpPr>
        <p:spPr bwMode="auto">
          <a:xfrm>
            <a:off x="259427" y="1200057"/>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rgbClr val="0039A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Freeform 4346" descr="Icon of box and whisker chart. ">
            <a:extLst>
              <a:ext uri="{FF2B5EF4-FFF2-40B4-BE49-F238E27FC236}">
                <a16:creationId xmlns:a16="http://schemas.microsoft.com/office/drawing/2014/main" id="{5BB267A1-B8E3-445B-8C70-7047CFE07967}"/>
              </a:ext>
            </a:extLst>
          </p:cNvPr>
          <p:cNvSpPr>
            <a:spLocks noEditPoints="1"/>
          </p:cNvSpPr>
          <p:nvPr/>
        </p:nvSpPr>
        <p:spPr bwMode="auto">
          <a:xfrm>
            <a:off x="1781332" y="2486235"/>
            <a:ext cx="345758" cy="3295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rgbClr val="0039A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11" name="Title 5">
            <a:extLst>
              <a:ext uri="{FF2B5EF4-FFF2-40B4-BE49-F238E27FC236}">
                <a16:creationId xmlns:a16="http://schemas.microsoft.com/office/drawing/2014/main" id="{9D29B1BA-27F8-4E2D-9596-298A8521EF3F}"/>
              </a:ext>
            </a:extLst>
          </p:cNvPr>
          <p:cNvSpPr txBox="1">
            <a:spLocks/>
          </p:cNvSpPr>
          <p:nvPr/>
        </p:nvSpPr>
        <p:spPr bwMode="auto">
          <a:xfrm>
            <a:off x="2442536" y="2445614"/>
            <a:ext cx="3238943" cy="341880"/>
          </a:xfrm>
          <a:prstGeom prst="rect">
            <a:avLst/>
          </a:prstGeom>
          <a:noFill/>
          <a:ln w="9525">
            <a:noFill/>
            <a:miter lim="800000"/>
            <a:headEnd/>
            <a:tailEnd/>
          </a:ln>
          <a:effectLst/>
        </p:spPr>
        <p:txBody>
          <a:bodyPr vert="horz" wrap="square" lIns="0" tIns="45720" rIns="0" bIns="0" numCol="1" anchor="t" anchorCtr="0" compatLnSpc="1">
            <a:prstTxWarp prst="textNoShape">
              <a:avLst/>
            </a:prstTxWarp>
            <a:noAutofit/>
          </a:bodyPr>
          <a:lstStyle>
            <a:lvl1pPr algn="l" defTabSz="1020763" rtl="0" eaLnBrk="1" fontAlgn="base" hangingPunct="1">
              <a:lnSpc>
                <a:spcPct val="90000"/>
              </a:lnSpc>
              <a:spcBef>
                <a:spcPct val="0"/>
              </a:spcBef>
              <a:spcAft>
                <a:spcPct val="0"/>
              </a:spcAft>
              <a:defRPr sz="2400" b="0">
                <a:solidFill>
                  <a:srgbClr val="81BC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a:lstStyle>
          <a:p>
            <a:pPr marL="0" marR="0" lvl="0" indent="0" algn="l" defTabSz="1020763" rtl="0" eaLnBrk="1" fontAlgn="base" latinLnBrk="0" hangingPunct="1">
              <a:lnSpc>
                <a:spcPct val="9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81BC00"/>
                </a:solidFill>
                <a:effectLst/>
                <a:uLnTx/>
                <a:uFillTx/>
                <a:latin typeface="Arial"/>
                <a:ea typeface="+mj-ea"/>
                <a:cs typeface="+mj-cs"/>
              </a:rPr>
              <a:t>Target</a:t>
            </a:r>
            <a:r>
              <a:rPr kumimoji="0" lang="en-US" sz="1800" b="0" i="0" u="none" strike="noStrike" kern="0" cap="none" spc="0" normalizeH="0" baseline="0" noProof="0" dirty="0">
                <a:ln>
                  <a:noFill/>
                </a:ln>
                <a:solidFill>
                  <a:srgbClr val="81BC00"/>
                </a:solidFill>
                <a:effectLst/>
                <a:uLnTx/>
                <a:uFillTx/>
                <a:latin typeface="Arial"/>
                <a:ea typeface="+mj-ea"/>
                <a:cs typeface="+mj-cs"/>
              </a:rPr>
              <a:t> </a:t>
            </a:r>
          </a:p>
        </p:txBody>
      </p:sp>
      <p:cxnSp>
        <p:nvCxnSpPr>
          <p:cNvPr id="10" name="Straight Connector 9">
            <a:extLst>
              <a:ext uri="{FF2B5EF4-FFF2-40B4-BE49-F238E27FC236}">
                <a16:creationId xmlns:a16="http://schemas.microsoft.com/office/drawing/2014/main" id="{4F543AAE-77E4-4203-97EB-9540F7355570}"/>
              </a:ext>
            </a:extLst>
          </p:cNvPr>
          <p:cNvCxnSpPr>
            <a:cxnSpLocks/>
          </p:cNvCxnSpPr>
          <p:nvPr/>
        </p:nvCxnSpPr>
        <p:spPr>
          <a:xfrm>
            <a:off x="6470650" y="2486235"/>
            <a:ext cx="0" cy="4146381"/>
          </a:xfrm>
          <a:prstGeom prst="line">
            <a:avLst/>
          </a:prstGeom>
          <a:ln w="31750">
            <a:prstDash val="dash"/>
            <a:tailEnd type="non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86D68C6D-0CF7-4597-AC5E-2AD1857340E9}"/>
              </a:ext>
            </a:extLst>
          </p:cNvPr>
          <p:cNvSpPr/>
          <p:nvPr/>
        </p:nvSpPr>
        <p:spPr>
          <a:xfrm>
            <a:off x="281833" y="2844225"/>
            <a:ext cx="7922596" cy="338554"/>
          </a:xfrm>
          <a:prstGeom prst="rect">
            <a:avLst/>
          </a:prstGeom>
        </p:spPr>
        <p:txBody>
          <a:bodyPr wrap="square">
            <a:spAutoFit/>
          </a:bodyPr>
          <a:lstStyle/>
          <a:p>
            <a:pPr lvl="0">
              <a:defRPr/>
            </a:pPr>
            <a:r>
              <a:rPr lang="en-US" sz="1600" dirty="0">
                <a:solidFill>
                  <a:srgbClr val="000000"/>
                </a:solidFill>
              </a:rPr>
              <a:t>Complete DSO Assessments for new applications </a:t>
            </a:r>
            <a:r>
              <a:rPr lang="en-US" sz="1600" b="1" dirty="0">
                <a:solidFill>
                  <a:srgbClr val="0070C0"/>
                </a:solidFill>
              </a:rPr>
              <a:t>120 Apps</a:t>
            </a:r>
          </a:p>
        </p:txBody>
      </p:sp>
      <p:sp>
        <p:nvSpPr>
          <p:cNvPr id="13" name="Rectangle 12">
            <a:extLst>
              <a:ext uri="{FF2B5EF4-FFF2-40B4-BE49-F238E27FC236}">
                <a16:creationId xmlns:a16="http://schemas.microsoft.com/office/drawing/2014/main" id="{ACCB1740-2675-4CDE-A828-2A52B73AEFCB}"/>
              </a:ext>
            </a:extLst>
          </p:cNvPr>
          <p:cNvSpPr/>
          <p:nvPr/>
        </p:nvSpPr>
        <p:spPr>
          <a:xfrm>
            <a:off x="184562" y="3699427"/>
            <a:ext cx="6446962" cy="861774"/>
          </a:xfrm>
          <a:prstGeom prst="rect">
            <a:avLst/>
          </a:prstGeom>
        </p:spPr>
        <p:txBody>
          <a:bodyPr wrap="square">
            <a:spAutoFit/>
          </a:bodyPr>
          <a:lstStyle/>
          <a:p>
            <a:pPr>
              <a:defRPr/>
            </a:pPr>
            <a:r>
              <a:rPr lang="en-US" sz="1600" dirty="0">
                <a:solidFill>
                  <a:srgbClr val="000000"/>
                </a:solidFill>
              </a:rPr>
              <a:t>Implementation roadmap for Applications that have completed assessments- </a:t>
            </a:r>
            <a:r>
              <a:rPr lang="en-US" sz="1600" b="1" dirty="0">
                <a:solidFill>
                  <a:srgbClr val="0070C0"/>
                </a:solidFill>
              </a:rPr>
              <a:t>90 Apps  </a:t>
            </a:r>
          </a:p>
          <a:p>
            <a:pPr>
              <a:defRPr/>
            </a:pPr>
            <a:r>
              <a:rPr lang="en-US" b="1" dirty="0">
                <a:solidFill>
                  <a:srgbClr val="0070C0"/>
                </a:solidFill>
              </a:rPr>
              <a:t>    </a:t>
            </a:r>
            <a:r>
              <a:rPr lang="en-US" dirty="0">
                <a:solidFill>
                  <a:srgbClr val="000000"/>
                </a:solidFill>
              </a:rPr>
              <a:t> </a:t>
            </a:r>
          </a:p>
        </p:txBody>
      </p:sp>
      <p:sp>
        <p:nvSpPr>
          <p:cNvPr id="14" name="Rectangle 13">
            <a:extLst>
              <a:ext uri="{FF2B5EF4-FFF2-40B4-BE49-F238E27FC236}">
                <a16:creationId xmlns:a16="http://schemas.microsoft.com/office/drawing/2014/main" id="{A20575E4-651B-4C58-B030-B28CD6D3FA68}"/>
              </a:ext>
            </a:extLst>
          </p:cNvPr>
          <p:cNvSpPr/>
          <p:nvPr/>
        </p:nvSpPr>
        <p:spPr>
          <a:xfrm>
            <a:off x="184563" y="4709315"/>
            <a:ext cx="6258966" cy="584775"/>
          </a:xfrm>
          <a:prstGeom prst="rect">
            <a:avLst/>
          </a:prstGeom>
        </p:spPr>
        <p:txBody>
          <a:bodyPr wrap="square">
            <a:spAutoFit/>
          </a:bodyPr>
          <a:lstStyle/>
          <a:p>
            <a:pPr>
              <a:defRPr/>
            </a:pPr>
            <a:r>
              <a:rPr lang="en-US" sz="1600" dirty="0">
                <a:solidFill>
                  <a:srgbClr val="000000"/>
                </a:solidFill>
              </a:rPr>
              <a:t>Roadmap implementation ,  Re-Assessment &amp; ROI calculation for 15% Apps with roadmap created:  - </a:t>
            </a:r>
            <a:r>
              <a:rPr lang="en-US" sz="1600" b="1" dirty="0">
                <a:solidFill>
                  <a:srgbClr val="0070C0"/>
                </a:solidFill>
              </a:rPr>
              <a:t>40 apps</a:t>
            </a:r>
          </a:p>
        </p:txBody>
      </p:sp>
      <p:sp>
        <p:nvSpPr>
          <p:cNvPr id="15" name="Rectangle 14">
            <a:extLst>
              <a:ext uri="{FF2B5EF4-FFF2-40B4-BE49-F238E27FC236}">
                <a16:creationId xmlns:a16="http://schemas.microsoft.com/office/drawing/2014/main" id="{5F12A589-3557-45B3-A25E-D9F1C24E4A76}"/>
              </a:ext>
            </a:extLst>
          </p:cNvPr>
          <p:cNvSpPr/>
          <p:nvPr/>
        </p:nvSpPr>
        <p:spPr>
          <a:xfrm>
            <a:off x="259427" y="5810738"/>
            <a:ext cx="5915066" cy="338554"/>
          </a:xfrm>
          <a:prstGeom prst="rect">
            <a:avLst/>
          </a:prstGeom>
        </p:spPr>
        <p:txBody>
          <a:bodyPr wrap="square">
            <a:spAutoFit/>
          </a:bodyPr>
          <a:lstStyle/>
          <a:p>
            <a:pPr lvl="0">
              <a:defRPr/>
            </a:pPr>
            <a:r>
              <a:rPr lang="en-US" sz="1600" dirty="0">
                <a:solidFill>
                  <a:srgbClr val="000000"/>
                </a:solidFill>
              </a:rPr>
              <a:t>Maturity improvement and maintain Score </a:t>
            </a:r>
            <a:r>
              <a:rPr lang="en-US" sz="1600" b="1" dirty="0">
                <a:solidFill>
                  <a:srgbClr val="0070C0"/>
                </a:solidFill>
              </a:rPr>
              <a:t>3.0+</a:t>
            </a:r>
            <a:r>
              <a:rPr lang="en-US" sz="1600" dirty="0">
                <a:solidFill>
                  <a:srgbClr val="0070C0"/>
                </a:solidFill>
              </a:rPr>
              <a:t> </a:t>
            </a:r>
          </a:p>
        </p:txBody>
      </p:sp>
      <p:sp>
        <p:nvSpPr>
          <p:cNvPr id="24" name="Rectangle 23">
            <a:extLst>
              <a:ext uri="{FF2B5EF4-FFF2-40B4-BE49-F238E27FC236}">
                <a16:creationId xmlns:a16="http://schemas.microsoft.com/office/drawing/2014/main" id="{08CFEA9A-3611-44ED-9ECE-A6F21C9A5924}"/>
              </a:ext>
            </a:extLst>
          </p:cNvPr>
          <p:cNvSpPr/>
          <p:nvPr/>
        </p:nvSpPr>
        <p:spPr>
          <a:xfrm>
            <a:off x="6766808" y="3707698"/>
            <a:ext cx="601436" cy="400110"/>
          </a:xfrm>
          <a:prstGeom prst="rect">
            <a:avLst/>
          </a:prstGeom>
        </p:spPr>
        <p:txBody>
          <a:bodyPr wrap="square">
            <a:spAutoFit/>
          </a:bodyPr>
          <a:lstStyle/>
          <a:p>
            <a:r>
              <a:rPr lang="en-US" sz="2000" b="1" dirty="0">
                <a:latin typeface="Calibri" panose="020F0502020204030204" pitchFamily="34" charset="0"/>
              </a:rPr>
              <a:t>123</a:t>
            </a:r>
          </a:p>
        </p:txBody>
      </p:sp>
      <p:sp>
        <p:nvSpPr>
          <p:cNvPr id="28" name="Rectangle 27">
            <a:extLst>
              <a:ext uri="{FF2B5EF4-FFF2-40B4-BE49-F238E27FC236}">
                <a16:creationId xmlns:a16="http://schemas.microsoft.com/office/drawing/2014/main" id="{C41A7B01-8E50-4B58-A740-F945B6823D15}"/>
              </a:ext>
            </a:extLst>
          </p:cNvPr>
          <p:cNvSpPr/>
          <p:nvPr/>
        </p:nvSpPr>
        <p:spPr>
          <a:xfrm>
            <a:off x="6754250" y="2896181"/>
            <a:ext cx="686777" cy="400110"/>
          </a:xfrm>
          <a:prstGeom prst="rect">
            <a:avLst/>
          </a:prstGeom>
        </p:spPr>
        <p:txBody>
          <a:bodyPr wrap="square">
            <a:spAutoFit/>
          </a:bodyPr>
          <a:lstStyle/>
          <a:p>
            <a:r>
              <a:rPr lang="en-US" sz="2000" b="1" dirty="0">
                <a:latin typeface="Calibri" panose="020F0502020204030204" pitchFamily="34" charset="0"/>
                <a:ea typeface="Times New Roman" panose="02020603050405020304" pitchFamily="18" charset="0"/>
              </a:rPr>
              <a:t>148</a:t>
            </a:r>
            <a:endParaRPr lang="en-US" sz="2000" b="1" dirty="0"/>
          </a:p>
        </p:txBody>
      </p:sp>
      <p:sp>
        <p:nvSpPr>
          <p:cNvPr id="29" name="Title 5">
            <a:extLst>
              <a:ext uri="{FF2B5EF4-FFF2-40B4-BE49-F238E27FC236}">
                <a16:creationId xmlns:a16="http://schemas.microsoft.com/office/drawing/2014/main" id="{D452608A-DC22-4463-AFC7-ABA306C3A0ED}"/>
              </a:ext>
            </a:extLst>
          </p:cNvPr>
          <p:cNvSpPr txBox="1">
            <a:spLocks/>
          </p:cNvSpPr>
          <p:nvPr/>
        </p:nvSpPr>
        <p:spPr bwMode="auto">
          <a:xfrm>
            <a:off x="6793706" y="2365588"/>
            <a:ext cx="3238943" cy="341880"/>
          </a:xfrm>
          <a:prstGeom prst="rect">
            <a:avLst/>
          </a:prstGeom>
          <a:noFill/>
          <a:ln w="9525">
            <a:noFill/>
            <a:miter lim="800000"/>
            <a:headEnd/>
            <a:tailEnd/>
          </a:ln>
          <a:effectLst/>
        </p:spPr>
        <p:txBody>
          <a:bodyPr vert="horz" wrap="square" lIns="0" tIns="45720" rIns="0" bIns="0" numCol="1" anchor="t" anchorCtr="0" compatLnSpc="1">
            <a:prstTxWarp prst="textNoShape">
              <a:avLst/>
            </a:prstTxWarp>
            <a:noAutofit/>
          </a:bodyPr>
          <a:lstStyle>
            <a:lvl1pPr algn="l" defTabSz="1020763" rtl="0" eaLnBrk="1" fontAlgn="base" hangingPunct="1">
              <a:lnSpc>
                <a:spcPct val="90000"/>
              </a:lnSpc>
              <a:spcBef>
                <a:spcPct val="0"/>
              </a:spcBef>
              <a:spcAft>
                <a:spcPct val="0"/>
              </a:spcAft>
              <a:defRPr sz="2400" b="0">
                <a:solidFill>
                  <a:srgbClr val="81BC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a:lstStyle>
          <a:p>
            <a:pPr marL="0" marR="0" lvl="0" indent="0" algn="l" defTabSz="1020763" rtl="0" eaLnBrk="1" fontAlgn="base" latinLnBrk="0" hangingPunct="1">
              <a:lnSpc>
                <a:spcPct val="9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81BC00"/>
                </a:solidFill>
                <a:effectLst/>
                <a:uLnTx/>
                <a:uFillTx/>
                <a:latin typeface="Arial"/>
                <a:ea typeface="+mj-ea"/>
                <a:cs typeface="+mj-cs"/>
              </a:rPr>
              <a:t>Achievement</a:t>
            </a:r>
            <a:r>
              <a:rPr kumimoji="0" lang="en-US" sz="1800" b="0" i="0" u="none" strike="noStrike" kern="0" cap="none" spc="0" normalizeH="0" baseline="0" noProof="0" dirty="0">
                <a:ln>
                  <a:noFill/>
                </a:ln>
                <a:solidFill>
                  <a:srgbClr val="81BC00"/>
                </a:solidFill>
                <a:effectLst/>
                <a:uLnTx/>
                <a:uFillTx/>
                <a:latin typeface="Arial"/>
                <a:ea typeface="+mj-ea"/>
                <a:cs typeface="+mj-cs"/>
              </a:rPr>
              <a:t> </a:t>
            </a:r>
          </a:p>
        </p:txBody>
      </p:sp>
      <p:sp>
        <p:nvSpPr>
          <p:cNvPr id="30" name="Rectangle 29">
            <a:extLst>
              <a:ext uri="{FF2B5EF4-FFF2-40B4-BE49-F238E27FC236}">
                <a16:creationId xmlns:a16="http://schemas.microsoft.com/office/drawing/2014/main" id="{CFE195D8-8E4D-4806-8E2A-511E728D1977}"/>
              </a:ext>
            </a:extLst>
          </p:cNvPr>
          <p:cNvSpPr/>
          <p:nvPr/>
        </p:nvSpPr>
        <p:spPr>
          <a:xfrm>
            <a:off x="7582738" y="2887588"/>
            <a:ext cx="3887072" cy="430887"/>
          </a:xfrm>
          <a:prstGeom prst="rect">
            <a:avLst/>
          </a:prstGeom>
        </p:spPr>
        <p:txBody>
          <a:bodyPr wrap="square">
            <a:spAutoFit/>
          </a:bodyPr>
          <a:lstStyle/>
          <a:p>
            <a:pPr lvl="0">
              <a:defRPr/>
            </a:pPr>
            <a:r>
              <a:rPr lang="en-US" sz="1100" b="1" i="1" dirty="0">
                <a:solidFill>
                  <a:srgbClr val="0070C0"/>
                </a:solidFill>
              </a:rPr>
              <a:t>84 Apps planned with High ROI ((All Productions apps + Frequency (Very High, High) + AEC 3,4 ,5) </a:t>
            </a:r>
            <a:endParaRPr lang="en-US" sz="1100" i="1" dirty="0">
              <a:solidFill>
                <a:srgbClr val="0070C0"/>
              </a:solidFill>
            </a:endParaRPr>
          </a:p>
        </p:txBody>
      </p:sp>
      <p:sp>
        <p:nvSpPr>
          <p:cNvPr id="31" name="Rectangle 30">
            <a:extLst>
              <a:ext uri="{FF2B5EF4-FFF2-40B4-BE49-F238E27FC236}">
                <a16:creationId xmlns:a16="http://schemas.microsoft.com/office/drawing/2014/main" id="{E4BF645D-B361-4F0E-A6B2-4316A6021691}"/>
              </a:ext>
            </a:extLst>
          </p:cNvPr>
          <p:cNvSpPr/>
          <p:nvPr/>
        </p:nvSpPr>
        <p:spPr>
          <a:xfrm>
            <a:off x="6796920" y="4681663"/>
            <a:ext cx="601436" cy="400110"/>
          </a:xfrm>
          <a:prstGeom prst="rect">
            <a:avLst/>
          </a:prstGeom>
        </p:spPr>
        <p:txBody>
          <a:bodyPr wrap="square">
            <a:spAutoFit/>
          </a:bodyPr>
          <a:lstStyle/>
          <a:p>
            <a:r>
              <a:rPr lang="en-US" sz="2000" b="1" dirty="0">
                <a:latin typeface="Calibri" panose="020F0502020204030204" pitchFamily="34" charset="0"/>
              </a:rPr>
              <a:t>41</a:t>
            </a:r>
          </a:p>
        </p:txBody>
      </p:sp>
      <p:sp>
        <p:nvSpPr>
          <p:cNvPr id="32" name="Rectangle 31">
            <a:extLst>
              <a:ext uri="{FF2B5EF4-FFF2-40B4-BE49-F238E27FC236}">
                <a16:creationId xmlns:a16="http://schemas.microsoft.com/office/drawing/2014/main" id="{8D7CD35F-E94B-47C2-958C-361D4F41BDD4}"/>
              </a:ext>
            </a:extLst>
          </p:cNvPr>
          <p:cNvSpPr/>
          <p:nvPr/>
        </p:nvSpPr>
        <p:spPr>
          <a:xfrm>
            <a:off x="7536103" y="3676921"/>
            <a:ext cx="3887072" cy="261610"/>
          </a:xfrm>
          <a:prstGeom prst="rect">
            <a:avLst/>
          </a:prstGeom>
        </p:spPr>
        <p:txBody>
          <a:bodyPr wrap="square">
            <a:spAutoFit/>
          </a:bodyPr>
          <a:lstStyle/>
          <a:p>
            <a:pPr lvl="0">
              <a:defRPr/>
            </a:pPr>
            <a:r>
              <a:rPr lang="en-US" sz="1100" b="1" i="1" dirty="0">
                <a:solidFill>
                  <a:srgbClr val="0070C0"/>
                </a:solidFill>
              </a:rPr>
              <a:t>100% of High ROI have roadmap created</a:t>
            </a:r>
            <a:endParaRPr lang="en-US" sz="1100" i="1" dirty="0">
              <a:solidFill>
                <a:srgbClr val="0070C0"/>
              </a:solidFill>
            </a:endParaRPr>
          </a:p>
        </p:txBody>
      </p:sp>
      <p:sp>
        <p:nvSpPr>
          <p:cNvPr id="33" name="Rectangle 32">
            <a:extLst>
              <a:ext uri="{FF2B5EF4-FFF2-40B4-BE49-F238E27FC236}">
                <a16:creationId xmlns:a16="http://schemas.microsoft.com/office/drawing/2014/main" id="{B289820F-DD59-46D8-943B-AE2DE3D0339D}"/>
              </a:ext>
            </a:extLst>
          </p:cNvPr>
          <p:cNvSpPr/>
          <p:nvPr/>
        </p:nvSpPr>
        <p:spPr>
          <a:xfrm>
            <a:off x="7591123" y="5753463"/>
            <a:ext cx="3887072" cy="261610"/>
          </a:xfrm>
          <a:prstGeom prst="rect">
            <a:avLst/>
          </a:prstGeom>
        </p:spPr>
        <p:txBody>
          <a:bodyPr wrap="square">
            <a:spAutoFit/>
          </a:bodyPr>
          <a:lstStyle/>
          <a:p>
            <a:pPr lvl="0">
              <a:defRPr/>
            </a:pPr>
            <a:r>
              <a:rPr lang="en-US" sz="1100" b="1" i="1" dirty="0">
                <a:solidFill>
                  <a:srgbClr val="0070C0"/>
                </a:solidFill>
              </a:rPr>
              <a:t>3 + Maturity level for reassessed and new apps </a:t>
            </a:r>
            <a:endParaRPr lang="en-US" sz="1100" i="1" dirty="0">
              <a:solidFill>
                <a:srgbClr val="0070C0"/>
              </a:solidFill>
            </a:endParaRPr>
          </a:p>
        </p:txBody>
      </p:sp>
      <p:sp>
        <p:nvSpPr>
          <p:cNvPr id="35" name="Rectangle 34">
            <a:extLst>
              <a:ext uri="{FF2B5EF4-FFF2-40B4-BE49-F238E27FC236}">
                <a16:creationId xmlns:a16="http://schemas.microsoft.com/office/drawing/2014/main" id="{8F631663-667F-4800-8120-0584C4C78F3A}"/>
              </a:ext>
            </a:extLst>
          </p:cNvPr>
          <p:cNvSpPr/>
          <p:nvPr/>
        </p:nvSpPr>
        <p:spPr>
          <a:xfrm>
            <a:off x="6740664" y="5779960"/>
            <a:ext cx="601436" cy="400110"/>
          </a:xfrm>
          <a:prstGeom prst="rect">
            <a:avLst/>
          </a:prstGeom>
        </p:spPr>
        <p:txBody>
          <a:bodyPr wrap="square">
            <a:spAutoFit/>
          </a:bodyPr>
          <a:lstStyle/>
          <a:p>
            <a:r>
              <a:rPr lang="en-US" sz="2000" b="1" dirty="0">
                <a:latin typeface="Calibri" panose="020F0502020204030204" pitchFamily="34" charset="0"/>
              </a:rPr>
              <a:t>3+</a:t>
            </a:r>
          </a:p>
        </p:txBody>
      </p:sp>
      <p:sp>
        <p:nvSpPr>
          <p:cNvPr id="36" name="Rectangle 35">
            <a:extLst>
              <a:ext uri="{FF2B5EF4-FFF2-40B4-BE49-F238E27FC236}">
                <a16:creationId xmlns:a16="http://schemas.microsoft.com/office/drawing/2014/main" id="{54EB3A9D-27C8-4D25-B458-54388B3025FB}"/>
              </a:ext>
            </a:extLst>
          </p:cNvPr>
          <p:cNvSpPr/>
          <p:nvPr/>
        </p:nvSpPr>
        <p:spPr>
          <a:xfrm>
            <a:off x="7582738" y="4709315"/>
            <a:ext cx="3887072" cy="430887"/>
          </a:xfrm>
          <a:prstGeom prst="rect">
            <a:avLst/>
          </a:prstGeom>
        </p:spPr>
        <p:txBody>
          <a:bodyPr wrap="square">
            <a:spAutoFit/>
          </a:bodyPr>
          <a:lstStyle/>
          <a:p>
            <a:pPr lvl="0">
              <a:defRPr/>
            </a:pPr>
            <a:r>
              <a:rPr lang="en-US" sz="1100" b="1" i="1" dirty="0">
                <a:solidFill>
                  <a:srgbClr val="0070C0"/>
                </a:solidFill>
              </a:rPr>
              <a:t>More than 10K </a:t>
            </a:r>
            <a:r>
              <a:rPr lang="en-US" sz="1100" b="1" i="1" dirty="0" err="1">
                <a:solidFill>
                  <a:srgbClr val="0070C0"/>
                </a:solidFill>
              </a:rPr>
              <a:t>hrs</a:t>
            </a:r>
            <a:r>
              <a:rPr lang="en-US" sz="1100" b="1" i="1" dirty="0">
                <a:solidFill>
                  <a:srgbClr val="0070C0"/>
                </a:solidFill>
              </a:rPr>
              <a:t> of savings demonstrated with success stories </a:t>
            </a:r>
            <a:endParaRPr lang="en-US" sz="1100" i="1" dirty="0">
              <a:solidFill>
                <a:srgbClr val="0070C0"/>
              </a:solidFill>
            </a:endParaRPr>
          </a:p>
        </p:txBody>
      </p:sp>
    </p:spTree>
    <p:extLst>
      <p:ext uri="{BB962C8B-B14F-4D97-AF65-F5344CB8AC3E}">
        <p14:creationId xmlns:p14="http://schemas.microsoft.com/office/powerpoint/2010/main" val="2294827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F29BE-00B4-405A-9FAA-F8B9E1BFF7A3}"/>
              </a:ext>
            </a:extLst>
          </p:cNvPr>
          <p:cNvSpPr>
            <a:spLocks noGrp="1"/>
          </p:cNvSpPr>
          <p:nvPr>
            <p:ph type="title"/>
          </p:nvPr>
        </p:nvSpPr>
        <p:spPr>
          <a:xfrm>
            <a:off x="130348" y="0"/>
            <a:ext cx="9198471" cy="537121"/>
          </a:xfrm>
        </p:spPr>
        <p:txBody>
          <a:bodyPr/>
          <a:lstStyle/>
          <a:p>
            <a:r>
              <a:rPr lang="en-US" sz="2800" dirty="0"/>
              <a:t>Progress</a:t>
            </a:r>
          </a:p>
        </p:txBody>
      </p:sp>
      <p:sp>
        <p:nvSpPr>
          <p:cNvPr id="12" name="Rectangle: Rounded Corners 11">
            <a:extLst>
              <a:ext uri="{FF2B5EF4-FFF2-40B4-BE49-F238E27FC236}">
                <a16:creationId xmlns:a16="http://schemas.microsoft.com/office/drawing/2014/main" id="{9AF8A51F-06AE-4BE1-9CEC-53CDC6211ED2}"/>
              </a:ext>
            </a:extLst>
          </p:cNvPr>
          <p:cNvSpPr/>
          <p:nvPr/>
        </p:nvSpPr>
        <p:spPr>
          <a:xfrm>
            <a:off x="3836621" y="1148306"/>
            <a:ext cx="872159" cy="433936"/>
          </a:xfrm>
          <a:prstGeom prst="roundRect">
            <a:avLst/>
          </a:prstGeom>
          <a:solidFill>
            <a:schemeClr val="accent1"/>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Q1</a:t>
            </a:r>
          </a:p>
        </p:txBody>
      </p:sp>
      <p:sp>
        <p:nvSpPr>
          <p:cNvPr id="14" name="Rectangle: Rounded Corners 13">
            <a:extLst>
              <a:ext uri="{FF2B5EF4-FFF2-40B4-BE49-F238E27FC236}">
                <a16:creationId xmlns:a16="http://schemas.microsoft.com/office/drawing/2014/main" id="{C79ACE31-C2C1-4BB2-A85C-60D9BF7510B0}"/>
              </a:ext>
            </a:extLst>
          </p:cNvPr>
          <p:cNvSpPr/>
          <p:nvPr/>
        </p:nvSpPr>
        <p:spPr>
          <a:xfrm>
            <a:off x="5977878" y="1129846"/>
            <a:ext cx="872160" cy="441724"/>
          </a:xfrm>
          <a:prstGeom prst="roundRect">
            <a:avLst/>
          </a:prstGeom>
          <a:solidFill>
            <a:schemeClr val="accent1"/>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Q2</a:t>
            </a:r>
          </a:p>
        </p:txBody>
      </p:sp>
      <p:cxnSp>
        <p:nvCxnSpPr>
          <p:cNvPr id="10" name="Straight Connector 9">
            <a:extLst>
              <a:ext uri="{FF2B5EF4-FFF2-40B4-BE49-F238E27FC236}">
                <a16:creationId xmlns:a16="http://schemas.microsoft.com/office/drawing/2014/main" id="{D95D8D93-A610-4F78-B37E-E0E9255B6E80}"/>
              </a:ext>
            </a:extLst>
          </p:cNvPr>
          <p:cNvCxnSpPr>
            <a:cxnSpLocks/>
          </p:cNvCxnSpPr>
          <p:nvPr/>
        </p:nvCxnSpPr>
        <p:spPr>
          <a:xfrm>
            <a:off x="5223644" y="1803673"/>
            <a:ext cx="0" cy="5008752"/>
          </a:xfrm>
          <a:prstGeom prst="line">
            <a:avLst/>
          </a:prstGeom>
          <a:ln w="31750">
            <a:prstDash val="dash"/>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2A0705-D658-4983-9D4B-E585BC7C88AB}"/>
              </a:ext>
            </a:extLst>
          </p:cNvPr>
          <p:cNvCxnSpPr>
            <a:cxnSpLocks/>
          </p:cNvCxnSpPr>
          <p:nvPr/>
        </p:nvCxnSpPr>
        <p:spPr>
          <a:xfrm>
            <a:off x="2950230" y="1956863"/>
            <a:ext cx="0" cy="4901137"/>
          </a:xfrm>
          <a:prstGeom prst="line">
            <a:avLst/>
          </a:prstGeom>
          <a:ln w="31750">
            <a:prstDash val="dash"/>
            <a:tailEnd type="non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9577F25D-CC75-4978-8A96-A09582497009}"/>
              </a:ext>
            </a:extLst>
          </p:cNvPr>
          <p:cNvSpPr/>
          <p:nvPr/>
        </p:nvSpPr>
        <p:spPr>
          <a:xfrm>
            <a:off x="780530" y="1173921"/>
            <a:ext cx="2266544" cy="433936"/>
          </a:xfrm>
          <a:prstGeom prst="roundRect">
            <a:avLst/>
          </a:prstGeom>
          <a:solidFill>
            <a:schemeClr val="accent1"/>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2023 OKR Targets</a:t>
            </a:r>
          </a:p>
        </p:txBody>
      </p:sp>
      <p:sp>
        <p:nvSpPr>
          <p:cNvPr id="19" name="Rectangle 18">
            <a:extLst>
              <a:ext uri="{FF2B5EF4-FFF2-40B4-BE49-F238E27FC236}">
                <a16:creationId xmlns:a16="http://schemas.microsoft.com/office/drawing/2014/main" id="{3F53AAF5-4DBA-4240-988B-7F25AF1E1138}"/>
              </a:ext>
            </a:extLst>
          </p:cNvPr>
          <p:cNvSpPr/>
          <p:nvPr/>
        </p:nvSpPr>
        <p:spPr>
          <a:xfrm>
            <a:off x="71534" y="1950544"/>
            <a:ext cx="2954038" cy="584775"/>
          </a:xfrm>
          <a:prstGeom prst="rect">
            <a:avLst/>
          </a:prstGeom>
        </p:spPr>
        <p:txBody>
          <a:bodyPr wrap="square">
            <a:spAutoFit/>
          </a:bodyPr>
          <a:lstStyle/>
          <a:p>
            <a:pPr lvl="0">
              <a:defRPr/>
            </a:pPr>
            <a:r>
              <a:rPr lang="en-US" sz="1600" dirty="0">
                <a:solidFill>
                  <a:srgbClr val="000000"/>
                </a:solidFill>
              </a:rPr>
              <a:t>Complete DSO Assessments for new applications </a:t>
            </a:r>
            <a:r>
              <a:rPr lang="en-US" sz="1600" b="1" dirty="0">
                <a:solidFill>
                  <a:srgbClr val="0070C0"/>
                </a:solidFill>
              </a:rPr>
              <a:t>120 Apps</a:t>
            </a:r>
            <a:endParaRPr lang="en-US" sz="1600" i="1" dirty="0">
              <a:solidFill>
                <a:srgbClr val="0070C0"/>
              </a:solidFill>
            </a:endParaRPr>
          </a:p>
        </p:txBody>
      </p:sp>
      <p:sp>
        <p:nvSpPr>
          <p:cNvPr id="20" name="Rectangle 19">
            <a:extLst>
              <a:ext uri="{FF2B5EF4-FFF2-40B4-BE49-F238E27FC236}">
                <a16:creationId xmlns:a16="http://schemas.microsoft.com/office/drawing/2014/main" id="{7ED12D83-C2CD-4F49-B54E-12DDA02C50BB}"/>
              </a:ext>
            </a:extLst>
          </p:cNvPr>
          <p:cNvSpPr/>
          <p:nvPr/>
        </p:nvSpPr>
        <p:spPr>
          <a:xfrm>
            <a:off x="81191" y="2862802"/>
            <a:ext cx="2965882" cy="1354217"/>
          </a:xfrm>
          <a:prstGeom prst="rect">
            <a:avLst/>
          </a:prstGeom>
        </p:spPr>
        <p:txBody>
          <a:bodyPr wrap="square">
            <a:spAutoFit/>
          </a:bodyPr>
          <a:lstStyle/>
          <a:p>
            <a:pPr>
              <a:defRPr/>
            </a:pPr>
            <a:r>
              <a:rPr lang="en-US" sz="1600" dirty="0">
                <a:solidFill>
                  <a:srgbClr val="000000"/>
                </a:solidFill>
              </a:rPr>
              <a:t>Implementation roadmap for Applications that have completed assessments- </a:t>
            </a:r>
            <a:r>
              <a:rPr lang="en-US" sz="1600" b="1" dirty="0">
                <a:solidFill>
                  <a:srgbClr val="0070C0"/>
                </a:solidFill>
              </a:rPr>
              <a:t>90 Apps  </a:t>
            </a:r>
          </a:p>
          <a:p>
            <a:pPr>
              <a:defRPr/>
            </a:pPr>
            <a:r>
              <a:rPr lang="en-US" b="1" dirty="0">
                <a:solidFill>
                  <a:srgbClr val="0070C0"/>
                </a:solidFill>
              </a:rPr>
              <a:t>    </a:t>
            </a:r>
            <a:r>
              <a:rPr lang="en-US" dirty="0">
                <a:solidFill>
                  <a:srgbClr val="000000"/>
                </a:solidFill>
              </a:rPr>
              <a:t> </a:t>
            </a:r>
          </a:p>
        </p:txBody>
      </p:sp>
      <p:sp>
        <p:nvSpPr>
          <p:cNvPr id="21" name="Rectangle 20">
            <a:extLst>
              <a:ext uri="{FF2B5EF4-FFF2-40B4-BE49-F238E27FC236}">
                <a16:creationId xmlns:a16="http://schemas.microsoft.com/office/drawing/2014/main" id="{AA8ECE8E-8E13-4C05-AAA7-A0855D12CC9E}"/>
              </a:ext>
            </a:extLst>
          </p:cNvPr>
          <p:cNvSpPr/>
          <p:nvPr/>
        </p:nvSpPr>
        <p:spPr>
          <a:xfrm>
            <a:off x="58756" y="3999614"/>
            <a:ext cx="2786064" cy="1323439"/>
          </a:xfrm>
          <a:prstGeom prst="rect">
            <a:avLst/>
          </a:prstGeom>
        </p:spPr>
        <p:txBody>
          <a:bodyPr wrap="square">
            <a:spAutoFit/>
          </a:bodyPr>
          <a:lstStyle/>
          <a:p>
            <a:pPr>
              <a:defRPr/>
            </a:pPr>
            <a:r>
              <a:rPr lang="en-US" sz="1600" dirty="0">
                <a:solidFill>
                  <a:srgbClr val="000000"/>
                </a:solidFill>
              </a:rPr>
              <a:t>Roadmap implementation ,  Re-Assessment &amp; ROI calculation for 15% Apps with roadmap created:  - </a:t>
            </a:r>
            <a:r>
              <a:rPr lang="en-US" sz="1600" b="1" dirty="0">
                <a:solidFill>
                  <a:srgbClr val="0070C0"/>
                </a:solidFill>
              </a:rPr>
              <a:t>40 apps</a:t>
            </a:r>
          </a:p>
        </p:txBody>
      </p:sp>
      <p:sp>
        <p:nvSpPr>
          <p:cNvPr id="23" name="Rectangle 22">
            <a:extLst>
              <a:ext uri="{FF2B5EF4-FFF2-40B4-BE49-F238E27FC236}">
                <a16:creationId xmlns:a16="http://schemas.microsoft.com/office/drawing/2014/main" id="{80366D2E-955D-4E93-863B-CFD12D520CE9}"/>
              </a:ext>
            </a:extLst>
          </p:cNvPr>
          <p:cNvSpPr/>
          <p:nvPr/>
        </p:nvSpPr>
        <p:spPr>
          <a:xfrm>
            <a:off x="81191" y="5427913"/>
            <a:ext cx="2429322" cy="584775"/>
          </a:xfrm>
          <a:prstGeom prst="rect">
            <a:avLst/>
          </a:prstGeom>
        </p:spPr>
        <p:txBody>
          <a:bodyPr wrap="square">
            <a:spAutoFit/>
          </a:bodyPr>
          <a:lstStyle/>
          <a:p>
            <a:pPr lvl="0">
              <a:defRPr/>
            </a:pPr>
            <a:r>
              <a:rPr lang="en-US" sz="1600" dirty="0">
                <a:solidFill>
                  <a:srgbClr val="000000"/>
                </a:solidFill>
              </a:rPr>
              <a:t>Maturity improvement and maintain Score </a:t>
            </a:r>
            <a:r>
              <a:rPr lang="en-US" sz="1600" b="1" dirty="0">
                <a:solidFill>
                  <a:srgbClr val="0070C0"/>
                </a:solidFill>
              </a:rPr>
              <a:t>3.0+</a:t>
            </a:r>
            <a:r>
              <a:rPr lang="en-US" sz="1600" dirty="0">
                <a:solidFill>
                  <a:srgbClr val="0070C0"/>
                </a:solidFill>
              </a:rPr>
              <a:t> </a:t>
            </a:r>
          </a:p>
        </p:txBody>
      </p:sp>
      <p:sp>
        <p:nvSpPr>
          <p:cNvPr id="26" name="Rectangle 25">
            <a:extLst>
              <a:ext uri="{FF2B5EF4-FFF2-40B4-BE49-F238E27FC236}">
                <a16:creationId xmlns:a16="http://schemas.microsoft.com/office/drawing/2014/main" id="{723A5F38-BC34-4F42-8D20-181F1EDDD21D}"/>
              </a:ext>
            </a:extLst>
          </p:cNvPr>
          <p:cNvSpPr/>
          <p:nvPr/>
        </p:nvSpPr>
        <p:spPr>
          <a:xfrm>
            <a:off x="3279654" y="2361394"/>
            <a:ext cx="541780"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30</a:t>
            </a:r>
            <a:endParaRPr lang="en-US" sz="1600" dirty="0"/>
          </a:p>
        </p:txBody>
      </p:sp>
      <p:sp>
        <p:nvSpPr>
          <p:cNvPr id="27" name="Rectangle 26">
            <a:extLst>
              <a:ext uri="{FF2B5EF4-FFF2-40B4-BE49-F238E27FC236}">
                <a16:creationId xmlns:a16="http://schemas.microsoft.com/office/drawing/2014/main" id="{AA5B1371-868D-4792-857B-8FC47B60DEB0}"/>
              </a:ext>
            </a:extLst>
          </p:cNvPr>
          <p:cNvSpPr/>
          <p:nvPr/>
        </p:nvSpPr>
        <p:spPr>
          <a:xfrm>
            <a:off x="6207804" y="2350472"/>
            <a:ext cx="1447704" cy="307777"/>
          </a:xfrm>
          <a:prstGeom prst="rect">
            <a:avLst/>
          </a:prstGeom>
        </p:spPr>
        <p:txBody>
          <a:bodyPr wrap="square">
            <a:spAutoFit/>
          </a:bodyPr>
          <a:lstStyle/>
          <a:p>
            <a:r>
              <a:rPr lang="en-US" sz="1400" dirty="0">
                <a:latin typeface="Calibri" panose="020F0502020204030204" pitchFamily="34" charset="0"/>
                <a:ea typeface="Times New Roman" panose="02020603050405020304" pitchFamily="18" charset="0"/>
              </a:rPr>
              <a:t>21 + 57 AMaaS</a:t>
            </a:r>
            <a:endParaRPr lang="en-US" sz="1400" dirty="0"/>
          </a:p>
        </p:txBody>
      </p:sp>
      <p:sp>
        <p:nvSpPr>
          <p:cNvPr id="29" name="Rectangle 28">
            <a:extLst>
              <a:ext uri="{FF2B5EF4-FFF2-40B4-BE49-F238E27FC236}">
                <a16:creationId xmlns:a16="http://schemas.microsoft.com/office/drawing/2014/main" id="{DA14FEBF-F0AA-45E8-B5C5-89B6FF5608CF}"/>
              </a:ext>
            </a:extLst>
          </p:cNvPr>
          <p:cNvSpPr/>
          <p:nvPr/>
        </p:nvSpPr>
        <p:spPr>
          <a:xfrm>
            <a:off x="3273360" y="3260277"/>
            <a:ext cx="60143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30</a:t>
            </a:r>
            <a:endParaRPr lang="en-US" sz="1600" dirty="0"/>
          </a:p>
        </p:txBody>
      </p:sp>
      <p:sp>
        <p:nvSpPr>
          <p:cNvPr id="30" name="Rectangle 29">
            <a:extLst>
              <a:ext uri="{FF2B5EF4-FFF2-40B4-BE49-F238E27FC236}">
                <a16:creationId xmlns:a16="http://schemas.microsoft.com/office/drawing/2014/main" id="{B6B8924B-3BAD-4757-B74D-D92ACA7CD5B9}"/>
              </a:ext>
            </a:extLst>
          </p:cNvPr>
          <p:cNvSpPr/>
          <p:nvPr/>
        </p:nvSpPr>
        <p:spPr>
          <a:xfrm>
            <a:off x="10537236" y="126952"/>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1" name="Rectangle 30">
            <a:extLst>
              <a:ext uri="{FF2B5EF4-FFF2-40B4-BE49-F238E27FC236}">
                <a16:creationId xmlns:a16="http://schemas.microsoft.com/office/drawing/2014/main" id="{0D9E9634-4CFA-481C-8E6C-83F4EA8CC8B8}"/>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2" name="Rectangle 31">
            <a:extLst>
              <a:ext uri="{FF2B5EF4-FFF2-40B4-BE49-F238E27FC236}">
                <a16:creationId xmlns:a16="http://schemas.microsoft.com/office/drawing/2014/main" id="{E228D771-6B2E-47EE-BA7F-7A321C876BBC}"/>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3" name="Rectangle 32">
            <a:extLst>
              <a:ext uri="{FF2B5EF4-FFF2-40B4-BE49-F238E27FC236}">
                <a16:creationId xmlns:a16="http://schemas.microsoft.com/office/drawing/2014/main" id="{0E8A0A40-41D0-4149-A76F-82ED594160C0}"/>
              </a:ext>
            </a:extLst>
          </p:cNvPr>
          <p:cNvSpPr/>
          <p:nvPr/>
        </p:nvSpPr>
        <p:spPr>
          <a:xfrm>
            <a:off x="7671595" y="2420483"/>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4" name="TextBox 33">
            <a:extLst>
              <a:ext uri="{FF2B5EF4-FFF2-40B4-BE49-F238E27FC236}">
                <a16:creationId xmlns:a16="http://schemas.microsoft.com/office/drawing/2014/main" id="{CCE849DE-56BD-4CA3-842B-702C3D77596D}"/>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35" name="TextBox 34">
            <a:extLst>
              <a:ext uri="{FF2B5EF4-FFF2-40B4-BE49-F238E27FC236}">
                <a16:creationId xmlns:a16="http://schemas.microsoft.com/office/drawing/2014/main" id="{AB6624D8-904C-4D0B-AEB2-E6B7EC69E808}"/>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36" name="TextBox 35">
            <a:extLst>
              <a:ext uri="{FF2B5EF4-FFF2-40B4-BE49-F238E27FC236}">
                <a16:creationId xmlns:a16="http://schemas.microsoft.com/office/drawing/2014/main" id="{D34297B1-A232-4F28-AE00-03E4DE5094C6}"/>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sp>
        <p:nvSpPr>
          <p:cNvPr id="37" name="Rectangle 36">
            <a:extLst>
              <a:ext uri="{FF2B5EF4-FFF2-40B4-BE49-F238E27FC236}">
                <a16:creationId xmlns:a16="http://schemas.microsoft.com/office/drawing/2014/main" id="{31CE10EB-A36E-45E7-82B3-E4BF99E0E3E6}"/>
              </a:ext>
            </a:extLst>
          </p:cNvPr>
          <p:cNvSpPr/>
          <p:nvPr/>
        </p:nvSpPr>
        <p:spPr>
          <a:xfrm>
            <a:off x="3100693" y="3334668"/>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0" name="Rectangle 39">
            <a:extLst>
              <a:ext uri="{FF2B5EF4-FFF2-40B4-BE49-F238E27FC236}">
                <a16:creationId xmlns:a16="http://schemas.microsoft.com/office/drawing/2014/main" id="{6A86D83B-62AC-4264-870A-C306A94602B7}"/>
              </a:ext>
            </a:extLst>
          </p:cNvPr>
          <p:cNvSpPr/>
          <p:nvPr/>
        </p:nvSpPr>
        <p:spPr>
          <a:xfrm>
            <a:off x="7901295" y="3136491"/>
            <a:ext cx="39034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30 </a:t>
            </a:r>
            <a:endParaRPr lang="en-US" sz="1600" dirty="0"/>
          </a:p>
        </p:txBody>
      </p:sp>
      <p:sp>
        <p:nvSpPr>
          <p:cNvPr id="43" name="Rectangle 42">
            <a:extLst>
              <a:ext uri="{FF2B5EF4-FFF2-40B4-BE49-F238E27FC236}">
                <a16:creationId xmlns:a16="http://schemas.microsoft.com/office/drawing/2014/main" id="{5E8D0AC3-AB17-4083-AE71-9543BFBBB886}"/>
              </a:ext>
            </a:extLst>
          </p:cNvPr>
          <p:cNvSpPr/>
          <p:nvPr/>
        </p:nvSpPr>
        <p:spPr>
          <a:xfrm>
            <a:off x="3093883" y="4415827"/>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6" name="Rectangle 45">
            <a:extLst>
              <a:ext uri="{FF2B5EF4-FFF2-40B4-BE49-F238E27FC236}">
                <a16:creationId xmlns:a16="http://schemas.microsoft.com/office/drawing/2014/main" id="{41BCE272-90EA-4F69-BBA1-A4449E2E0117}"/>
              </a:ext>
            </a:extLst>
          </p:cNvPr>
          <p:cNvSpPr/>
          <p:nvPr/>
        </p:nvSpPr>
        <p:spPr>
          <a:xfrm>
            <a:off x="4192536" y="4594673"/>
            <a:ext cx="1045307" cy="600164"/>
          </a:xfrm>
          <a:prstGeom prst="rect">
            <a:avLst/>
          </a:prstGeom>
        </p:spPr>
        <p:txBody>
          <a:bodyPr wrap="square">
            <a:spAutoFit/>
          </a:bodyPr>
          <a:lstStyle/>
          <a:p>
            <a:r>
              <a:rPr lang="en-US" sz="1100" dirty="0">
                <a:latin typeface="Calibri" panose="020F0502020204030204" pitchFamily="34" charset="0"/>
              </a:rPr>
              <a:t>*DSO Improvements pending</a:t>
            </a:r>
            <a:endParaRPr lang="en-US" sz="1100" dirty="0"/>
          </a:p>
        </p:txBody>
      </p:sp>
      <p:sp>
        <p:nvSpPr>
          <p:cNvPr id="47" name="Rectangle 46">
            <a:extLst>
              <a:ext uri="{FF2B5EF4-FFF2-40B4-BE49-F238E27FC236}">
                <a16:creationId xmlns:a16="http://schemas.microsoft.com/office/drawing/2014/main" id="{BB4B8199-5BBA-4326-A29D-3768791F2251}"/>
              </a:ext>
            </a:extLst>
          </p:cNvPr>
          <p:cNvSpPr/>
          <p:nvPr/>
        </p:nvSpPr>
        <p:spPr>
          <a:xfrm>
            <a:off x="3109697" y="5557063"/>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9" name="Rectangle 48">
            <a:extLst>
              <a:ext uri="{FF2B5EF4-FFF2-40B4-BE49-F238E27FC236}">
                <a16:creationId xmlns:a16="http://schemas.microsoft.com/office/drawing/2014/main" id="{E6EDAB47-25F7-4794-92CB-B092A0260413}"/>
              </a:ext>
            </a:extLst>
          </p:cNvPr>
          <p:cNvSpPr/>
          <p:nvPr/>
        </p:nvSpPr>
        <p:spPr>
          <a:xfrm>
            <a:off x="3283593" y="5510188"/>
            <a:ext cx="2317055" cy="307777"/>
          </a:xfrm>
          <a:prstGeom prst="rect">
            <a:avLst/>
          </a:prstGeom>
        </p:spPr>
        <p:txBody>
          <a:bodyPr wrap="square">
            <a:spAutoFit/>
          </a:bodyPr>
          <a:lstStyle/>
          <a:p>
            <a:r>
              <a:rPr lang="en-US" sz="1400" dirty="0">
                <a:latin typeface="Calibri" panose="020F0502020204030204" pitchFamily="34" charset="0"/>
                <a:ea typeface="Times New Roman" panose="02020603050405020304" pitchFamily="18" charset="0"/>
              </a:rPr>
              <a:t>Maturity Score 3</a:t>
            </a:r>
            <a:endParaRPr lang="en-US" sz="1400" dirty="0"/>
          </a:p>
        </p:txBody>
      </p:sp>
      <p:sp>
        <p:nvSpPr>
          <p:cNvPr id="50" name="Rectangle 49">
            <a:extLst>
              <a:ext uri="{FF2B5EF4-FFF2-40B4-BE49-F238E27FC236}">
                <a16:creationId xmlns:a16="http://schemas.microsoft.com/office/drawing/2014/main" id="{022E3000-9DDD-4836-91CC-0BAE8D0BD19D}"/>
              </a:ext>
            </a:extLst>
          </p:cNvPr>
          <p:cNvSpPr/>
          <p:nvPr/>
        </p:nvSpPr>
        <p:spPr>
          <a:xfrm>
            <a:off x="5367322" y="5561861"/>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400" dirty="0" err="1">
              <a:solidFill>
                <a:schemeClr val="bg1"/>
              </a:solidFill>
            </a:endParaRPr>
          </a:p>
        </p:txBody>
      </p:sp>
      <p:sp>
        <p:nvSpPr>
          <p:cNvPr id="51" name="Rectangle 50">
            <a:extLst>
              <a:ext uri="{FF2B5EF4-FFF2-40B4-BE49-F238E27FC236}">
                <a16:creationId xmlns:a16="http://schemas.microsoft.com/office/drawing/2014/main" id="{D45FD05E-89E4-4E4F-9B2D-63952D66849A}"/>
              </a:ext>
            </a:extLst>
          </p:cNvPr>
          <p:cNvSpPr/>
          <p:nvPr/>
        </p:nvSpPr>
        <p:spPr>
          <a:xfrm>
            <a:off x="5536968" y="5498760"/>
            <a:ext cx="2317055" cy="307777"/>
          </a:xfrm>
          <a:prstGeom prst="rect">
            <a:avLst/>
          </a:prstGeom>
        </p:spPr>
        <p:txBody>
          <a:bodyPr wrap="square">
            <a:spAutoFit/>
          </a:bodyPr>
          <a:lstStyle/>
          <a:p>
            <a:r>
              <a:rPr lang="en-US" sz="1400" dirty="0">
                <a:latin typeface="Calibri" panose="020F0502020204030204" pitchFamily="34" charset="0"/>
                <a:ea typeface="Times New Roman" panose="02020603050405020304" pitchFamily="18" charset="0"/>
              </a:rPr>
              <a:t>Maturity Score 3</a:t>
            </a:r>
            <a:endParaRPr lang="en-US" sz="1400" dirty="0"/>
          </a:p>
        </p:txBody>
      </p:sp>
      <p:cxnSp>
        <p:nvCxnSpPr>
          <p:cNvPr id="57" name="Straight Connector 56">
            <a:extLst>
              <a:ext uri="{FF2B5EF4-FFF2-40B4-BE49-F238E27FC236}">
                <a16:creationId xmlns:a16="http://schemas.microsoft.com/office/drawing/2014/main" id="{709042FD-7737-475E-A622-F1C513C57D8C}"/>
              </a:ext>
            </a:extLst>
          </p:cNvPr>
          <p:cNvCxnSpPr/>
          <p:nvPr/>
        </p:nvCxnSpPr>
        <p:spPr>
          <a:xfrm>
            <a:off x="81190" y="2862582"/>
            <a:ext cx="11609328" cy="0"/>
          </a:xfrm>
          <a:prstGeom prst="line">
            <a:avLst/>
          </a:prstGeom>
          <a:ln w="6350" cap="flat">
            <a:solidFill>
              <a:schemeClr val="tx1"/>
            </a:solidFill>
            <a:prstDash val="dashDot"/>
            <a:miter lim="800000"/>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15E9A8-E296-45CE-9C59-83E0ACB4E8A2}"/>
              </a:ext>
            </a:extLst>
          </p:cNvPr>
          <p:cNvCxnSpPr/>
          <p:nvPr/>
        </p:nvCxnSpPr>
        <p:spPr>
          <a:xfrm>
            <a:off x="288489" y="3954481"/>
            <a:ext cx="11609328" cy="0"/>
          </a:xfrm>
          <a:prstGeom prst="line">
            <a:avLst/>
          </a:prstGeom>
          <a:ln w="6350" cap="flat">
            <a:solidFill>
              <a:schemeClr val="tx1"/>
            </a:solidFill>
            <a:prstDash val="dashDot"/>
            <a:miter lim="800000"/>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50222ED-2858-42B8-AAD3-BDD80BFD2774}"/>
              </a:ext>
            </a:extLst>
          </p:cNvPr>
          <p:cNvCxnSpPr/>
          <p:nvPr/>
        </p:nvCxnSpPr>
        <p:spPr>
          <a:xfrm>
            <a:off x="233464" y="5286429"/>
            <a:ext cx="11609328" cy="0"/>
          </a:xfrm>
          <a:prstGeom prst="line">
            <a:avLst/>
          </a:prstGeom>
          <a:ln w="6350" cap="flat">
            <a:solidFill>
              <a:schemeClr val="tx1"/>
            </a:solidFill>
            <a:prstDash val="dashDot"/>
            <a:miter lim="800000"/>
            <a:tailEnd type="none"/>
          </a:ln>
        </p:spPr>
        <p:style>
          <a:lnRef idx="1">
            <a:schemeClr val="accent1"/>
          </a:lnRef>
          <a:fillRef idx="0">
            <a:schemeClr val="accent1"/>
          </a:fillRef>
          <a:effectRef idx="0">
            <a:schemeClr val="accent1"/>
          </a:effectRef>
          <a:fontRef idx="minor">
            <a:schemeClr val="tx1"/>
          </a:fontRef>
        </p:style>
      </p:cxnSp>
      <p:sp>
        <p:nvSpPr>
          <p:cNvPr id="64" name="Rectangle: Rounded Corners 63">
            <a:extLst>
              <a:ext uri="{FF2B5EF4-FFF2-40B4-BE49-F238E27FC236}">
                <a16:creationId xmlns:a16="http://schemas.microsoft.com/office/drawing/2014/main" id="{1BAACA11-3354-425F-84AD-7C028A0DE3F2}"/>
              </a:ext>
            </a:extLst>
          </p:cNvPr>
          <p:cNvSpPr/>
          <p:nvPr/>
        </p:nvSpPr>
        <p:spPr>
          <a:xfrm>
            <a:off x="3019965" y="1803673"/>
            <a:ext cx="872158"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400" dirty="0">
                <a:solidFill>
                  <a:schemeClr val="tx1"/>
                </a:solidFill>
              </a:rPr>
              <a:t>Target</a:t>
            </a:r>
            <a:endParaRPr lang="en-US" sz="1600" dirty="0">
              <a:solidFill>
                <a:schemeClr val="tx1"/>
              </a:solidFill>
            </a:endParaRPr>
          </a:p>
        </p:txBody>
      </p:sp>
      <p:sp>
        <p:nvSpPr>
          <p:cNvPr id="65" name="Rectangle: Rounded Corners 64">
            <a:extLst>
              <a:ext uri="{FF2B5EF4-FFF2-40B4-BE49-F238E27FC236}">
                <a16:creationId xmlns:a16="http://schemas.microsoft.com/office/drawing/2014/main" id="{C0ED3B65-174B-44D9-A797-261E85A77C08}"/>
              </a:ext>
            </a:extLst>
          </p:cNvPr>
          <p:cNvSpPr/>
          <p:nvPr/>
        </p:nvSpPr>
        <p:spPr>
          <a:xfrm>
            <a:off x="3989230" y="1803673"/>
            <a:ext cx="1130882"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400" dirty="0">
                <a:solidFill>
                  <a:schemeClr val="tx1"/>
                </a:solidFill>
              </a:rPr>
              <a:t>Completed</a:t>
            </a:r>
          </a:p>
        </p:txBody>
      </p:sp>
      <p:sp>
        <p:nvSpPr>
          <p:cNvPr id="68" name="Rectangle 67">
            <a:extLst>
              <a:ext uri="{FF2B5EF4-FFF2-40B4-BE49-F238E27FC236}">
                <a16:creationId xmlns:a16="http://schemas.microsoft.com/office/drawing/2014/main" id="{66732A25-9E85-4842-88BE-EAEA9F652C4F}"/>
              </a:ext>
            </a:extLst>
          </p:cNvPr>
          <p:cNvSpPr/>
          <p:nvPr/>
        </p:nvSpPr>
        <p:spPr>
          <a:xfrm>
            <a:off x="8970880" y="2334158"/>
            <a:ext cx="541780" cy="338554"/>
          </a:xfrm>
          <a:prstGeom prst="rect">
            <a:avLst/>
          </a:prstGeom>
        </p:spPr>
        <p:txBody>
          <a:bodyPr wrap="square">
            <a:spAutoFit/>
          </a:bodyPr>
          <a:lstStyle/>
          <a:p>
            <a:r>
              <a:rPr lang="en-US" sz="1600" dirty="0"/>
              <a:t>  6</a:t>
            </a:r>
          </a:p>
        </p:txBody>
      </p:sp>
      <p:sp>
        <p:nvSpPr>
          <p:cNvPr id="69" name="Rectangle 68">
            <a:extLst>
              <a:ext uri="{FF2B5EF4-FFF2-40B4-BE49-F238E27FC236}">
                <a16:creationId xmlns:a16="http://schemas.microsoft.com/office/drawing/2014/main" id="{8717EC03-FD89-441F-8377-D4F6029DDF77}"/>
              </a:ext>
            </a:extLst>
          </p:cNvPr>
          <p:cNvSpPr/>
          <p:nvPr/>
        </p:nvSpPr>
        <p:spPr>
          <a:xfrm>
            <a:off x="4279348" y="3257522"/>
            <a:ext cx="601436" cy="338554"/>
          </a:xfrm>
          <a:prstGeom prst="rect">
            <a:avLst/>
          </a:prstGeom>
        </p:spPr>
        <p:txBody>
          <a:bodyPr wrap="square">
            <a:spAutoFit/>
          </a:bodyPr>
          <a:lstStyle/>
          <a:p>
            <a:r>
              <a:rPr lang="en-US" sz="1600" dirty="0">
                <a:latin typeface="Calibri" panose="020F0502020204030204" pitchFamily="34" charset="0"/>
              </a:rPr>
              <a:t>33</a:t>
            </a:r>
            <a:endParaRPr lang="en-US" sz="1600" dirty="0"/>
          </a:p>
        </p:txBody>
      </p:sp>
      <p:sp>
        <p:nvSpPr>
          <p:cNvPr id="70" name="Rectangle 69">
            <a:extLst>
              <a:ext uri="{FF2B5EF4-FFF2-40B4-BE49-F238E27FC236}">
                <a16:creationId xmlns:a16="http://schemas.microsoft.com/office/drawing/2014/main" id="{52DDC966-53D8-4CBD-8AFC-226BB1F95A03}"/>
              </a:ext>
            </a:extLst>
          </p:cNvPr>
          <p:cNvSpPr/>
          <p:nvPr/>
        </p:nvSpPr>
        <p:spPr>
          <a:xfrm>
            <a:off x="3281759" y="4344260"/>
            <a:ext cx="60143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10</a:t>
            </a:r>
            <a:endParaRPr lang="en-US" sz="1600" dirty="0"/>
          </a:p>
        </p:txBody>
      </p:sp>
      <p:sp>
        <p:nvSpPr>
          <p:cNvPr id="71" name="Rectangle 70">
            <a:extLst>
              <a:ext uri="{FF2B5EF4-FFF2-40B4-BE49-F238E27FC236}">
                <a16:creationId xmlns:a16="http://schemas.microsoft.com/office/drawing/2014/main" id="{22D2F741-D1AF-4B3F-BC94-FD1B39E7E4A4}"/>
              </a:ext>
            </a:extLst>
          </p:cNvPr>
          <p:cNvSpPr/>
          <p:nvPr/>
        </p:nvSpPr>
        <p:spPr>
          <a:xfrm>
            <a:off x="4373144" y="4238154"/>
            <a:ext cx="396711"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0</a:t>
            </a:r>
            <a:endParaRPr lang="en-US" sz="1600" dirty="0"/>
          </a:p>
        </p:txBody>
      </p:sp>
      <p:sp>
        <p:nvSpPr>
          <p:cNvPr id="72" name="Rectangle 71">
            <a:extLst>
              <a:ext uri="{FF2B5EF4-FFF2-40B4-BE49-F238E27FC236}">
                <a16:creationId xmlns:a16="http://schemas.microsoft.com/office/drawing/2014/main" id="{F73AEFEF-7A91-4731-A918-6235671C34C8}"/>
              </a:ext>
            </a:extLst>
          </p:cNvPr>
          <p:cNvSpPr/>
          <p:nvPr/>
        </p:nvSpPr>
        <p:spPr>
          <a:xfrm>
            <a:off x="7917749" y="4299279"/>
            <a:ext cx="601436" cy="338554"/>
          </a:xfrm>
          <a:prstGeom prst="rect">
            <a:avLst/>
          </a:prstGeom>
        </p:spPr>
        <p:txBody>
          <a:bodyPr wrap="square">
            <a:spAutoFit/>
          </a:bodyPr>
          <a:lstStyle/>
          <a:p>
            <a:r>
              <a:rPr lang="en-US" sz="1600" dirty="0">
                <a:latin typeface="Calibri" panose="020F0502020204030204" pitchFamily="34" charset="0"/>
              </a:rPr>
              <a:t>10</a:t>
            </a:r>
            <a:endParaRPr lang="en-US" sz="1600" dirty="0"/>
          </a:p>
        </p:txBody>
      </p:sp>
      <p:sp>
        <p:nvSpPr>
          <p:cNvPr id="73" name="Rectangle 72">
            <a:extLst>
              <a:ext uri="{FF2B5EF4-FFF2-40B4-BE49-F238E27FC236}">
                <a16:creationId xmlns:a16="http://schemas.microsoft.com/office/drawing/2014/main" id="{9494B571-009D-458E-9DA9-E2C91DC7BB8D}"/>
              </a:ext>
            </a:extLst>
          </p:cNvPr>
          <p:cNvSpPr/>
          <p:nvPr/>
        </p:nvSpPr>
        <p:spPr>
          <a:xfrm>
            <a:off x="9095830" y="4299416"/>
            <a:ext cx="601436" cy="338554"/>
          </a:xfrm>
          <a:prstGeom prst="rect">
            <a:avLst/>
          </a:prstGeom>
        </p:spPr>
        <p:txBody>
          <a:bodyPr wrap="square">
            <a:spAutoFit/>
          </a:bodyPr>
          <a:lstStyle/>
          <a:p>
            <a:r>
              <a:rPr lang="en-US" sz="1600" dirty="0">
                <a:latin typeface="Calibri" panose="020F0502020204030204" pitchFamily="34" charset="0"/>
              </a:rPr>
              <a:t>13</a:t>
            </a:r>
            <a:endParaRPr lang="en-US" sz="1600" dirty="0"/>
          </a:p>
        </p:txBody>
      </p:sp>
      <p:sp>
        <p:nvSpPr>
          <p:cNvPr id="75" name="Rectangle 74">
            <a:extLst>
              <a:ext uri="{FF2B5EF4-FFF2-40B4-BE49-F238E27FC236}">
                <a16:creationId xmlns:a16="http://schemas.microsoft.com/office/drawing/2014/main" id="{52B282D5-2608-4777-98D9-96510CF4BEBC}"/>
              </a:ext>
            </a:extLst>
          </p:cNvPr>
          <p:cNvSpPr/>
          <p:nvPr/>
        </p:nvSpPr>
        <p:spPr>
          <a:xfrm>
            <a:off x="6241048" y="3215642"/>
            <a:ext cx="1788937" cy="307777"/>
          </a:xfrm>
          <a:prstGeom prst="rect">
            <a:avLst/>
          </a:prstGeom>
        </p:spPr>
        <p:txBody>
          <a:bodyPr wrap="square">
            <a:spAutoFit/>
          </a:bodyPr>
          <a:lstStyle/>
          <a:p>
            <a:r>
              <a:rPr lang="en-US" sz="1400" dirty="0">
                <a:latin typeface="Calibri" panose="020F0502020204030204" pitchFamily="34" charset="0"/>
                <a:ea typeface="Times New Roman" panose="02020603050405020304" pitchFamily="18" charset="0"/>
              </a:rPr>
              <a:t>17 + 57 AMaaS</a:t>
            </a:r>
            <a:endParaRPr lang="en-US" sz="1400" dirty="0"/>
          </a:p>
        </p:txBody>
      </p:sp>
      <p:sp>
        <p:nvSpPr>
          <p:cNvPr id="76" name="Rectangle 75">
            <a:extLst>
              <a:ext uri="{FF2B5EF4-FFF2-40B4-BE49-F238E27FC236}">
                <a16:creationId xmlns:a16="http://schemas.microsoft.com/office/drawing/2014/main" id="{69B2EEFC-D949-45E9-8B3F-20DCDB01D8AD}"/>
              </a:ext>
            </a:extLst>
          </p:cNvPr>
          <p:cNvSpPr/>
          <p:nvPr/>
        </p:nvSpPr>
        <p:spPr>
          <a:xfrm>
            <a:off x="7889796" y="2324607"/>
            <a:ext cx="494421" cy="338554"/>
          </a:xfrm>
          <a:prstGeom prst="rect">
            <a:avLst/>
          </a:prstGeom>
        </p:spPr>
        <p:txBody>
          <a:bodyPr wrap="square">
            <a:spAutoFit/>
          </a:bodyPr>
          <a:lstStyle/>
          <a:p>
            <a:r>
              <a:rPr lang="en-US" sz="1600" dirty="0">
                <a:latin typeface="Calibri" panose="020F0502020204030204" pitchFamily="34" charset="0"/>
              </a:rPr>
              <a:t>30</a:t>
            </a:r>
            <a:endParaRPr lang="en-US" sz="1600" dirty="0"/>
          </a:p>
        </p:txBody>
      </p:sp>
      <p:sp>
        <p:nvSpPr>
          <p:cNvPr id="52" name="Rectangle 51">
            <a:extLst>
              <a:ext uri="{FF2B5EF4-FFF2-40B4-BE49-F238E27FC236}">
                <a16:creationId xmlns:a16="http://schemas.microsoft.com/office/drawing/2014/main" id="{F2F28670-FB12-4AC7-B42E-3CCDA297063B}"/>
              </a:ext>
            </a:extLst>
          </p:cNvPr>
          <p:cNvSpPr/>
          <p:nvPr/>
        </p:nvSpPr>
        <p:spPr>
          <a:xfrm>
            <a:off x="5375399" y="2423638"/>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400" dirty="0" err="1">
              <a:solidFill>
                <a:schemeClr val="bg1"/>
              </a:solidFill>
            </a:endParaRPr>
          </a:p>
        </p:txBody>
      </p:sp>
      <p:sp>
        <p:nvSpPr>
          <p:cNvPr id="53" name="Rectangle 52">
            <a:extLst>
              <a:ext uri="{FF2B5EF4-FFF2-40B4-BE49-F238E27FC236}">
                <a16:creationId xmlns:a16="http://schemas.microsoft.com/office/drawing/2014/main" id="{CC465D71-7662-4BB0-ADB1-C2B067D1AF92}"/>
              </a:ext>
            </a:extLst>
          </p:cNvPr>
          <p:cNvSpPr/>
          <p:nvPr/>
        </p:nvSpPr>
        <p:spPr>
          <a:xfrm>
            <a:off x="5369970" y="3282846"/>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400" dirty="0" err="1">
              <a:solidFill>
                <a:schemeClr val="bg1"/>
              </a:solidFill>
            </a:endParaRPr>
          </a:p>
        </p:txBody>
      </p:sp>
      <p:cxnSp>
        <p:nvCxnSpPr>
          <p:cNvPr id="54" name="Straight Connector 53">
            <a:extLst>
              <a:ext uri="{FF2B5EF4-FFF2-40B4-BE49-F238E27FC236}">
                <a16:creationId xmlns:a16="http://schemas.microsoft.com/office/drawing/2014/main" id="{351F09C9-9BF4-4F3F-AB3E-9A86DFE1F8D3}"/>
              </a:ext>
            </a:extLst>
          </p:cNvPr>
          <p:cNvCxnSpPr>
            <a:cxnSpLocks/>
          </p:cNvCxnSpPr>
          <p:nvPr/>
        </p:nvCxnSpPr>
        <p:spPr>
          <a:xfrm>
            <a:off x="7539484" y="1769423"/>
            <a:ext cx="0" cy="5008752"/>
          </a:xfrm>
          <a:prstGeom prst="line">
            <a:avLst/>
          </a:prstGeom>
          <a:ln w="31750">
            <a:prstDash val="dash"/>
            <a:tailEnd type="none"/>
          </a:ln>
        </p:spPr>
        <p:style>
          <a:lnRef idx="1">
            <a:schemeClr val="accent1"/>
          </a:lnRef>
          <a:fillRef idx="0">
            <a:schemeClr val="accent1"/>
          </a:fillRef>
          <a:effectRef idx="0">
            <a:schemeClr val="accent1"/>
          </a:effectRef>
          <a:fontRef idx="minor">
            <a:schemeClr val="tx1"/>
          </a:fontRef>
        </p:style>
      </p:cxnSp>
      <p:sp>
        <p:nvSpPr>
          <p:cNvPr id="55" name="Rectangle: Rounded Corners 54">
            <a:extLst>
              <a:ext uri="{FF2B5EF4-FFF2-40B4-BE49-F238E27FC236}">
                <a16:creationId xmlns:a16="http://schemas.microsoft.com/office/drawing/2014/main" id="{CC500849-213B-43E3-AD35-DB7DC4661165}"/>
              </a:ext>
            </a:extLst>
          </p:cNvPr>
          <p:cNvSpPr/>
          <p:nvPr/>
        </p:nvSpPr>
        <p:spPr>
          <a:xfrm>
            <a:off x="8187820" y="1136867"/>
            <a:ext cx="872160" cy="441724"/>
          </a:xfrm>
          <a:prstGeom prst="roundRect">
            <a:avLst/>
          </a:prstGeom>
          <a:solidFill>
            <a:schemeClr val="accent1"/>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Q3</a:t>
            </a:r>
          </a:p>
        </p:txBody>
      </p:sp>
      <p:sp>
        <p:nvSpPr>
          <p:cNvPr id="61" name="Rectangle 60">
            <a:extLst>
              <a:ext uri="{FF2B5EF4-FFF2-40B4-BE49-F238E27FC236}">
                <a16:creationId xmlns:a16="http://schemas.microsoft.com/office/drawing/2014/main" id="{7D625205-602B-4A59-9304-46256F89E568}"/>
              </a:ext>
            </a:extLst>
          </p:cNvPr>
          <p:cNvSpPr/>
          <p:nvPr/>
        </p:nvSpPr>
        <p:spPr>
          <a:xfrm>
            <a:off x="5617193" y="2344406"/>
            <a:ext cx="494421" cy="307777"/>
          </a:xfrm>
          <a:prstGeom prst="rect">
            <a:avLst/>
          </a:prstGeom>
        </p:spPr>
        <p:txBody>
          <a:bodyPr wrap="square">
            <a:spAutoFit/>
          </a:bodyPr>
          <a:lstStyle/>
          <a:p>
            <a:r>
              <a:rPr lang="en-US" sz="1400" dirty="0">
                <a:latin typeface="Calibri" panose="020F0502020204030204" pitchFamily="34" charset="0"/>
              </a:rPr>
              <a:t>30</a:t>
            </a:r>
            <a:endParaRPr lang="en-US" sz="1400" dirty="0"/>
          </a:p>
        </p:txBody>
      </p:sp>
      <p:sp>
        <p:nvSpPr>
          <p:cNvPr id="62" name="Rectangle 61">
            <a:extLst>
              <a:ext uri="{FF2B5EF4-FFF2-40B4-BE49-F238E27FC236}">
                <a16:creationId xmlns:a16="http://schemas.microsoft.com/office/drawing/2014/main" id="{2A7BE73C-55F5-4C57-B0B7-E514CC5BCE8E}"/>
              </a:ext>
            </a:extLst>
          </p:cNvPr>
          <p:cNvSpPr/>
          <p:nvPr/>
        </p:nvSpPr>
        <p:spPr>
          <a:xfrm>
            <a:off x="3099455" y="2445892"/>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63" name="Rectangle 62">
            <a:extLst>
              <a:ext uri="{FF2B5EF4-FFF2-40B4-BE49-F238E27FC236}">
                <a16:creationId xmlns:a16="http://schemas.microsoft.com/office/drawing/2014/main" id="{8716D944-2567-4F72-B87E-678B84815F10}"/>
              </a:ext>
            </a:extLst>
          </p:cNvPr>
          <p:cNvSpPr/>
          <p:nvPr/>
        </p:nvSpPr>
        <p:spPr>
          <a:xfrm>
            <a:off x="7693270" y="3212578"/>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77" name="Rectangle 76">
            <a:extLst>
              <a:ext uri="{FF2B5EF4-FFF2-40B4-BE49-F238E27FC236}">
                <a16:creationId xmlns:a16="http://schemas.microsoft.com/office/drawing/2014/main" id="{F9DEAEFF-0064-48CB-98C4-34A979A95A2E}"/>
              </a:ext>
            </a:extLst>
          </p:cNvPr>
          <p:cNvSpPr/>
          <p:nvPr/>
        </p:nvSpPr>
        <p:spPr>
          <a:xfrm>
            <a:off x="5632459" y="3197848"/>
            <a:ext cx="390346" cy="307777"/>
          </a:xfrm>
          <a:prstGeom prst="rect">
            <a:avLst/>
          </a:prstGeom>
        </p:spPr>
        <p:txBody>
          <a:bodyPr wrap="square">
            <a:spAutoFit/>
          </a:bodyPr>
          <a:lstStyle/>
          <a:p>
            <a:r>
              <a:rPr lang="en-US" sz="1400" dirty="0">
                <a:latin typeface="Calibri" panose="020F0502020204030204" pitchFamily="34" charset="0"/>
                <a:ea typeface="Times New Roman" panose="02020603050405020304" pitchFamily="18" charset="0"/>
              </a:rPr>
              <a:t>30 </a:t>
            </a:r>
            <a:endParaRPr lang="en-US" sz="1400" dirty="0"/>
          </a:p>
        </p:txBody>
      </p:sp>
      <p:sp>
        <p:nvSpPr>
          <p:cNvPr id="78" name="Rectangle 77">
            <a:extLst>
              <a:ext uri="{FF2B5EF4-FFF2-40B4-BE49-F238E27FC236}">
                <a16:creationId xmlns:a16="http://schemas.microsoft.com/office/drawing/2014/main" id="{8A20C1A8-D6CE-4EC2-BDCD-EB47C03F7429}"/>
              </a:ext>
            </a:extLst>
          </p:cNvPr>
          <p:cNvSpPr/>
          <p:nvPr/>
        </p:nvSpPr>
        <p:spPr>
          <a:xfrm>
            <a:off x="5378071" y="4371996"/>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400" dirty="0" err="1">
              <a:solidFill>
                <a:schemeClr val="bg1"/>
              </a:solidFill>
            </a:endParaRPr>
          </a:p>
        </p:txBody>
      </p:sp>
      <p:sp>
        <p:nvSpPr>
          <p:cNvPr id="79" name="Rectangle 78">
            <a:extLst>
              <a:ext uri="{FF2B5EF4-FFF2-40B4-BE49-F238E27FC236}">
                <a16:creationId xmlns:a16="http://schemas.microsoft.com/office/drawing/2014/main" id="{45FA7F2A-25AF-405D-A153-CD3542E91182}"/>
              </a:ext>
            </a:extLst>
          </p:cNvPr>
          <p:cNvSpPr/>
          <p:nvPr/>
        </p:nvSpPr>
        <p:spPr>
          <a:xfrm>
            <a:off x="5650892" y="4273799"/>
            <a:ext cx="601436" cy="307777"/>
          </a:xfrm>
          <a:prstGeom prst="rect">
            <a:avLst/>
          </a:prstGeom>
        </p:spPr>
        <p:txBody>
          <a:bodyPr wrap="square">
            <a:spAutoFit/>
          </a:bodyPr>
          <a:lstStyle/>
          <a:p>
            <a:r>
              <a:rPr lang="en-US" sz="1400" dirty="0">
                <a:latin typeface="Calibri" panose="020F0502020204030204" pitchFamily="34" charset="0"/>
              </a:rPr>
              <a:t>10</a:t>
            </a:r>
            <a:endParaRPr lang="en-US" sz="1400" dirty="0"/>
          </a:p>
        </p:txBody>
      </p:sp>
      <p:sp>
        <p:nvSpPr>
          <p:cNvPr id="80" name="Rectangle 79">
            <a:extLst>
              <a:ext uri="{FF2B5EF4-FFF2-40B4-BE49-F238E27FC236}">
                <a16:creationId xmlns:a16="http://schemas.microsoft.com/office/drawing/2014/main" id="{0A8F1530-3233-4287-A652-512C6465BC19}"/>
              </a:ext>
            </a:extLst>
          </p:cNvPr>
          <p:cNvSpPr/>
          <p:nvPr/>
        </p:nvSpPr>
        <p:spPr>
          <a:xfrm>
            <a:off x="6676703" y="4290850"/>
            <a:ext cx="601436" cy="307777"/>
          </a:xfrm>
          <a:prstGeom prst="rect">
            <a:avLst/>
          </a:prstGeom>
        </p:spPr>
        <p:txBody>
          <a:bodyPr wrap="square">
            <a:spAutoFit/>
          </a:bodyPr>
          <a:lstStyle/>
          <a:p>
            <a:r>
              <a:rPr lang="en-US" sz="1400" dirty="0">
                <a:latin typeface="Calibri" panose="020F0502020204030204" pitchFamily="34" charset="0"/>
              </a:rPr>
              <a:t>4</a:t>
            </a:r>
            <a:endParaRPr lang="en-US" sz="1400" dirty="0"/>
          </a:p>
        </p:txBody>
      </p:sp>
      <p:sp>
        <p:nvSpPr>
          <p:cNvPr id="85" name="Rectangle 84">
            <a:extLst>
              <a:ext uri="{FF2B5EF4-FFF2-40B4-BE49-F238E27FC236}">
                <a16:creationId xmlns:a16="http://schemas.microsoft.com/office/drawing/2014/main" id="{55B910E1-6A62-4D18-8CA2-A1F3FA999B79}"/>
              </a:ext>
            </a:extLst>
          </p:cNvPr>
          <p:cNvSpPr/>
          <p:nvPr/>
        </p:nvSpPr>
        <p:spPr>
          <a:xfrm>
            <a:off x="7687040" y="4349667"/>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81" name="Rectangle 80">
            <a:extLst>
              <a:ext uri="{FF2B5EF4-FFF2-40B4-BE49-F238E27FC236}">
                <a16:creationId xmlns:a16="http://schemas.microsoft.com/office/drawing/2014/main" id="{3794F0E8-79A4-4AEF-8260-E1E71659D6C6}"/>
              </a:ext>
            </a:extLst>
          </p:cNvPr>
          <p:cNvSpPr/>
          <p:nvPr/>
        </p:nvSpPr>
        <p:spPr>
          <a:xfrm>
            <a:off x="4234614" y="2373064"/>
            <a:ext cx="541780"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34</a:t>
            </a:r>
            <a:endParaRPr lang="en-US" sz="1600" dirty="0"/>
          </a:p>
        </p:txBody>
      </p:sp>
      <p:sp>
        <p:nvSpPr>
          <p:cNvPr id="82" name="Rectangle 81">
            <a:extLst>
              <a:ext uri="{FF2B5EF4-FFF2-40B4-BE49-F238E27FC236}">
                <a16:creationId xmlns:a16="http://schemas.microsoft.com/office/drawing/2014/main" id="{83D9829A-43AE-4AB2-8678-FD844A49F37B}"/>
              </a:ext>
            </a:extLst>
          </p:cNvPr>
          <p:cNvSpPr/>
          <p:nvPr/>
        </p:nvSpPr>
        <p:spPr>
          <a:xfrm>
            <a:off x="9009069" y="3141123"/>
            <a:ext cx="541780" cy="338554"/>
          </a:xfrm>
          <a:prstGeom prst="rect">
            <a:avLst/>
          </a:prstGeom>
        </p:spPr>
        <p:txBody>
          <a:bodyPr wrap="square">
            <a:spAutoFit/>
          </a:bodyPr>
          <a:lstStyle/>
          <a:p>
            <a:r>
              <a:rPr lang="en-US" sz="1600" dirty="0">
                <a:latin typeface="Calibri" panose="020F0502020204030204" pitchFamily="34" charset="0"/>
              </a:rPr>
              <a:t>  4</a:t>
            </a:r>
            <a:endParaRPr lang="en-US" sz="1600" dirty="0"/>
          </a:p>
        </p:txBody>
      </p:sp>
      <p:sp>
        <p:nvSpPr>
          <p:cNvPr id="83" name="Rectangle 82">
            <a:extLst>
              <a:ext uri="{FF2B5EF4-FFF2-40B4-BE49-F238E27FC236}">
                <a16:creationId xmlns:a16="http://schemas.microsoft.com/office/drawing/2014/main" id="{E358AB5D-0D12-4B21-A4F2-1AE631D16441}"/>
              </a:ext>
            </a:extLst>
          </p:cNvPr>
          <p:cNvSpPr/>
          <p:nvPr/>
        </p:nvSpPr>
        <p:spPr>
          <a:xfrm>
            <a:off x="7655508" y="5554016"/>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 name="Rectangle 2">
            <a:extLst>
              <a:ext uri="{FF2B5EF4-FFF2-40B4-BE49-F238E27FC236}">
                <a16:creationId xmlns:a16="http://schemas.microsoft.com/office/drawing/2014/main" id="{A9670A16-B165-40D4-8490-8C4528BC8EBF}"/>
              </a:ext>
            </a:extLst>
          </p:cNvPr>
          <p:cNvSpPr/>
          <p:nvPr/>
        </p:nvSpPr>
        <p:spPr>
          <a:xfrm>
            <a:off x="7785710" y="5430975"/>
            <a:ext cx="2030332" cy="430887"/>
          </a:xfrm>
          <a:prstGeom prst="rect">
            <a:avLst/>
          </a:prstGeom>
        </p:spPr>
        <p:txBody>
          <a:bodyPr wrap="square">
            <a:spAutoFit/>
          </a:bodyPr>
          <a:lstStyle/>
          <a:p>
            <a:r>
              <a:rPr lang="en-US" sz="1100" dirty="0">
                <a:latin typeface="Calibri" panose="020F0502020204030204" pitchFamily="34" charset="0"/>
                <a:ea typeface="Times New Roman" panose="02020603050405020304" pitchFamily="18" charset="0"/>
              </a:rPr>
              <a:t>Maturity Score 3.0 (Non-AMaaS)</a:t>
            </a:r>
          </a:p>
          <a:p>
            <a:r>
              <a:rPr lang="en-US" sz="1100" dirty="0">
                <a:latin typeface="Calibri" panose="020F0502020204030204" pitchFamily="34" charset="0"/>
              </a:rPr>
              <a:t>Overall Score with AMaaS 2.82</a:t>
            </a:r>
            <a:endParaRPr lang="en-US" sz="1100" dirty="0"/>
          </a:p>
        </p:txBody>
      </p:sp>
      <p:sp>
        <p:nvSpPr>
          <p:cNvPr id="86" name="Rectangle: Rounded Corners 85">
            <a:extLst>
              <a:ext uri="{FF2B5EF4-FFF2-40B4-BE49-F238E27FC236}">
                <a16:creationId xmlns:a16="http://schemas.microsoft.com/office/drawing/2014/main" id="{CF30CFA2-7EE5-48D0-B834-736FAC430DF4}"/>
              </a:ext>
            </a:extLst>
          </p:cNvPr>
          <p:cNvSpPr/>
          <p:nvPr/>
        </p:nvSpPr>
        <p:spPr>
          <a:xfrm>
            <a:off x="5314216" y="1820108"/>
            <a:ext cx="872158"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400" dirty="0">
                <a:solidFill>
                  <a:schemeClr val="tx1"/>
                </a:solidFill>
              </a:rPr>
              <a:t>Target</a:t>
            </a:r>
            <a:endParaRPr lang="en-US" sz="1600" dirty="0">
              <a:solidFill>
                <a:schemeClr val="tx1"/>
              </a:solidFill>
            </a:endParaRPr>
          </a:p>
        </p:txBody>
      </p:sp>
      <p:sp>
        <p:nvSpPr>
          <p:cNvPr id="87" name="Rectangle: Rounded Corners 86">
            <a:extLst>
              <a:ext uri="{FF2B5EF4-FFF2-40B4-BE49-F238E27FC236}">
                <a16:creationId xmlns:a16="http://schemas.microsoft.com/office/drawing/2014/main" id="{E4EC52BB-CF80-4F04-A26F-94352E4C117C}"/>
              </a:ext>
            </a:extLst>
          </p:cNvPr>
          <p:cNvSpPr/>
          <p:nvPr/>
        </p:nvSpPr>
        <p:spPr>
          <a:xfrm>
            <a:off x="6284597" y="1827707"/>
            <a:ext cx="1130882"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400" dirty="0">
                <a:solidFill>
                  <a:schemeClr val="tx1"/>
                </a:solidFill>
              </a:rPr>
              <a:t>Completed</a:t>
            </a:r>
          </a:p>
        </p:txBody>
      </p:sp>
      <p:sp>
        <p:nvSpPr>
          <p:cNvPr id="88" name="Rectangle: Rounded Corners 87">
            <a:extLst>
              <a:ext uri="{FF2B5EF4-FFF2-40B4-BE49-F238E27FC236}">
                <a16:creationId xmlns:a16="http://schemas.microsoft.com/office/drawing/2014/main" id="{645EE100-900C-4FB9-BD2F-8CBC0DFE1411}"/>
              </a:ext>
            </a:extLst>
          </p:cNvPr>
          <p:cNvSpPr/>
          <p:nvPr/>
        </p:nvSpPr>
        <p:spPr>
          <a:xfrm>
            <a:off x="7676923" y="1827707"/>
            <a:ext cx="872158"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400" dirty="0">
                <a:solidFill>
                  <a:schemeClr val="tx1"/>
                </a:solidFill>
              </a:rPr>
              <a:t>Target</a:t>
            </a:r>
            <a:endParaRPr lang="en-US" sz="1600" dirty="0">
              <a:solidFill>
                <a:schemeClr val="tx1"/>
              </a:solidFill>
            </a:endParaRPr>
          </a:p>
        </p:txBody>
      </p:sp>
      <p:sp>
        <p:nvSpPr>
          <p:cNvPr id="89" name="Rectangle: Rounded Corners 88">
            <a:extLst>
              <a:ext uri="{FF2B5EF4-FFF2-40B4-BE49-F238E27FC236}">
                <a16:creationId xmlns:a16="http://schemas.microsoft.com/office/drawing/2014/main" id="{C7357D7C-DD53-4EE8-BC71-7767851D9582}"/>
              </a:ext>
            </a:extLst>
          </p:cNvPr>
          <p:cNvSpPr/>
          <p:nvPr/>
        </p:nvSpPr>
        <p:spPr>
          <a:xfrm>
            <a:off x="8635911" y="1842613"/>
            <a:ext cx="1130882"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400" dirty="0">
                <a:solidFill>
                  <a:schemeClr val="tx1"/>
                </a:solidFill>
              </a:rPr>
              <a:t>Completed</a:t>
            </a:r>
          </a:p>
        </p:txBody>
      </p:sp>
      <p:sp>
        <p:nvSpPr>
          <p:cNvPr id="90" name="Rectangle: Rounded Corners 89">
            <a:extLst>
              <a:ext uri="{FF2B5EF4-FFF2-40B4-BE49-F238E27FC236}">
                <a16:creationId xmlns:a16="http://schemas.microsoft.com/office/drawing/2014/main" id="{DEB5C87B-36DA-4A39-9BB2-7F3D5FA79906}"/>
              </a:ext>
            </a:extLst>
          </p:cNvPr>
          <p:cNvSpPr/>
          <p:nvPr/>
        </p:nvSpPr>
        <p:spPr>
          <a:xfrm>
            <a:off x="9983220" y="1842613"/>
            <a:ext cx="872158"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400" dirty="0">
                <a:solidFill>
                  <a:schemeClr val="tx1"/>
                </a:solidFill>
              </a:rPr>
              <a:t>Target</a:t>
            </a:r>
            <a:endParaRPr lang="en-US" sz="1600" dirty="0">
              <a:solidFill>
                <a:schemeClr val="tx1"/>
              </a:solidFill>
            </a:endParaRPr>
          </a:p>
        </p:txBody>
      </p:sp>
      <p:sp>
        <p:nvSpPr>
          <p:cNvPr id="91" name="Rectangle: Rounded Corners 90">
            <a:extLst>
              <a:ext uri="{FF2B5EF4-FFF2-40B4-BE49-F238E27FC236}">
                <a16:creationId xmlns:a16="http://schemas.microsoft.com/office/drawing/2014/main" id="{FFD9BA90-EC1F-4B4D-B174-61773BE9C056}"/>
              </a:ext>
            </a:extLst>
          </p:cNvPr>
          <p:cNvSpPr/>
          <p:nvPr/>
        </p:nvSpPr>
        <p:spPr>
          <a:xfrm>
            <a:off x="10977127" y="1840718"/>
            <a:ext cx="1130882"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400" dirty="0">
                <a:solidFill>
                  <a:schemeClr val="tx1"/>
                </a:solidFill>
              </a:rPr>
              <a:t>Completed</a:t>
            </a:r>
          </a:p>
        </p:txBody>
      </p:sp>
      <p:sp>
        <p:nvSpPr>
          <p:cNvPr id="92" name="Rectangle: Rounded Corners 91">
            <a:extLst>
              <a:ext uri="{FF2B5EF4-FFF2-40B4-BE49-F238E27FC236}">
                <a16:creationId xmlns:a16="http://schemas.microsoft.com/office/drawing/2014/main" id="{CEE92290-428B-40BC-B567-377A1A630A63}"/>
              </a:ext>
            </a:extLst>
          </p:cNvPr>
          <p:cNvSpPr/>
          <p:nvPr/>
        </p:nvSpPr>
        <p:spPr>
          <a:xfrm>
            <a:off x="10537235" y="1137723"/>
            <a:ext cx="872160" cy="441724"/>
          </a:xfrm>
          <a:prstGeom prst="roundRect">
            <a:avLst/>
          </a:prstGeom>
          <a:solidFill>
            <a:schemeClr val="accent1"/>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Q4</a:t>
            </a:r>
          </a:p>
        </p:txBody>
      </p:sp>
      <p:cxnSp>
        <p:nvCxnSpPr>
          <p:cNvPr id="93" name="Straight Connector 92">
            <a:extLst>
              <a:ext uri="{FF2B5EF4-FFF2-40B4-BE49-F238E27FC236}">
                <a16:creationId xmlns:a16="http://schemas.microsoft.com/office/drawing/2014/main" id="{3C11A71D-14F7-4287-8CC5-FDA0A606F408}"/>
              </a:ext>
            </a:extLst>
          </p:cNvPr>
          <p:cNvCxnSpPr>
            <a:cxnSpLocks/>
          </p:cNvCxnSpPr>
          <p:nvPr/>
        </p:nvCxnSpPr>
        <p:spPr>
          <a:xfrm>
            <a:off x="9890951" y="1803673"/>
            <a:ext cx="0" cy="5008752"/>
          </a:xfrm>
          <a:prstGeom prst="line">
            <a:avLst/>
          </a:prstGeom>
          <a:ln w="31750">
            <a:prstDash val="dash"/>
            <a:tailEnd type="none"/>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10DB2657-1BA0-4158-AD74-3A3BC644091D}"/>
              </a:ext>
            </a:extLst>
          </p:cNvPr>
          <p:cNvSpPr/>
          <p:nvPr/>
        </p:nvSpPr>
        <p:spPr>
          <a:xfrm>
            <a:off x="10260002" y="3137889"/>
            <a:ext cx="39034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30 </a:t>
            </a:r>
            <a:endParaRPr lang="en-US" sz="1600" dirty="0"/>
          </a:p>
        </p:txBody>
      </p:sp>
      <p:sp>
        <p:nvSpPr>
          <p:cNvPr id="96" name="Rectangle 95">
            <a:extLst>
              <a:ext uri="{FF2B5EF4-FFF2-40B4-BE49-F238E27FC236}">
                <a16:creationId xmlns:a16="http://schemas.microsoft.com/office/drawing/2014/main" id="{3791F8A9-5BC6-48AD-8CBF-FBBF3757A497}"/>
              </a:ext>
            </a:extLst>
          </p:cNvPr>
          <p:cNvSpPr/>
          <p:nvPr/>
        </p:nvSpPr>
        <p:spPr>
          <a:xfrm>
            <a:off x="10205489" y="4290850"/>
            <a:ext cx="601436" cy="338554"/>
          </a:xfrm>
          <a:prstGeom prst="rect">
            <a:avLst/>
          </a:prstGeom>
        </p:spPr>
        <p:txBody>
          <a:bodyPr wrap="square">
            <a:spAutoFit/>
          </a:bodyPr>
          <a:lstStyle/>
          <a:p>
            <a:r>
              <a:rPr lang="en-US" sz="1600" dirty="0">
                <a:latin typeface="Calibri" panose="020F0502020204030204" pitchFamily="34" charset="0"/>
              </a:rPr>
              <a:t> 20</a:t>
            </a:r>
            <a:endParaRPr lang="en-US" sz="1600" dirty="0"/>
          </a:p>
        </p:txBody>
      </p:sp>
      <p:sp>
        <p:nvSpPr>
          <p:cNvPr id="97" name="Rectangle 96">
            <a:extLst>
              <a:ext uri="{FF2B5EF4-FFF2-40B4-BE49-F238E27FC236}">
                <a16:creationId xmlns:a16="http://schemas.microsoft.com/office/drawing/2014/main" id="{FDDE85C2-3862-4846-9F14-B7EBC02A63D3}"/>
              </a:ext>
            </a:extLst>
          </p:cNvPr>
          <p:cNvSpPr/>
          <p:nvPr/>
        </p:nvSpPr>
        <p:spPr>
          <a:xfrm>
            <a:off x="10248503" y="2326005"/>
            <a:ext cx="494421" cy="338554"/>
          </a:xfrm>
          <a:prstGeom prst="rect">
            <a:avLst/>
          </a:prstGeom>
        </p:spPr>
        <p:txBody>
          <a:bodyPr wrap="square">
            <a:spAutoFit/>
          </a:bodyPr>
          <a:lstStyle/>
          <a:p>
            <a:r>
              <a:rPr lang="en-US" sz="1600" dirty="0">
                <a:latin typeface="Calibri" panose="020F0502020204030204" pitchFamily="34" charset="0"/>
              </a:rPr>
              <a:t>30</a:t>
            </a:r>
            <a:endParaRPr lang="en-US" sz="1600" dirty="0"/>
          </a:p>
        </p:txBody>
      </p:sp>
      <p:sp>
        <p:nvSpPr>
          <p:cNvPr id="100" name="Rectangle 99">
            <a:extLst>
              <a:ext uri="{FF2B5EF4-FFF2-40B4-BE49-F238E27FC236}">
                <a16:creationId xmlns:a16="http://schemas.microsoft.com/office/drawing/2014/main" id="{90C2D7B9-BC22-41B0-8ABC-B84ED74009E5}"/>
              </a:ext>
            </a:extLst>
          </p:cNvPr>
          <p:cNvSpPr/>
          <p:nvPr/>
        </p:nvSpPr>
        <p:spPr>
          <a:xfrm>
            <a:off x="10047869" y="5525785"/>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01" name="Rectangle 100">
            <a:extLst>
              <a:ext uri="{FF2B5EF4-FFF2-40B4-BE49-F238E27FC236}">
                <a16:creationId xmlns:a16="http://schemas.microsoft.com/office/drawing/2014/main" id="{A4A311F9-04B3-4CBA-B3AB-84C637ADE8B6}"/>
              </a:ext>
            </a:extLst>
          </p:cNvPr>
          <p:cNvSpPr/>
          <p:nvPr/>
        </p:nvSpPr>
        <p:spPr>
          <a:xfrm>
            <a:off x="10204240" y="5483370"/>
            <a:ext cx="2038177" cy="430887"/>
          </a:xfrm>
          <a:prstGeom prst="rect">
            <a:avLst/>
          </a:prstGeom>
        </p:spPr>
        <p:txBody>
          <a:bodyPr wrap="square">
            <a:spAutoFit/>
          </a:bodyPr>
          <a:lstStyle/>
          <a:p>
            <a:r>
              <a:rPr lang="en-US" sz="1100" dirty="0">
                <a:latin typeface="Calibri" panose="020F0502020204030204" pitchFamily="34" charset="0"/>
                <a:ea typeface="Times New Roman" panose="02020603050405020304" pitchFamily="18" charset="0"/>
              </a:rPr>
              <a:t>Maturity Score 3.0 (Non-AMaaS)</a:t>
            </a:r>
          </a:p>
          <a:p>
            <a:r>
              <a:rPr lang="en-US" sz="1100" dirty="0">
                <a:latin typeface="Calibri" panose="020F0502020204030204" pitchFamily="34" charset="0"/>
              </a:rPr>
              <a:t>Overall Score with AMaaS 2.82</a:t>
            </a:r>
            <a:endParaRPr lang="en-US" sz="1100" dirty="0"/>
          </a:p>
        </p:txBody>
      </p:sp>
      <p:sp>
        <p:nvSpPr>
          <p:cNvPr id="4" name="Rectangle 3">
            <a:extLst>
              <a:ext uri="{FF2B5EF4-FFF2-40B4-BE49-F238E27FC236}">
                <a16:creationId xmlns:a16="http://schemas.microsoft.com/office/drawing/2014/main" id="{402B64E6-1B27-4207-B7A6-84F9E5EFF638}"/>
              </a:ext>
            </a:extLst>
          </p:cNvPr>
          <p:cNvSpPr/>
          <p:nvPr/>
        </p:nvSpPr>
        <p:spPr>
          <a:xfrm>
            <a:off x="11186846" y="4019199"/>
            <a:ext cx="475430" cy="615553"/>
          </a:xfrm>
          <a:prstGeom prst="rect">
            <a:avLst/>
          </a:prstGeom>
        </p:spPr>
        <p:txBody>
          <a:bodyPr wrap="square">
            <a:spAutoFit/>
          </a:bodyPr>
          <a:lstStyle/>
          <a:p>
            <a:r>
              <a:rPr lang="en-US" dirty="0"/>
              <a:t>  </a:t>
            </a:r>
          </a:p>
          <a:p>
            <a:r>
              <a:rPr lang="en-US" sz="1600" dirty="0">
                <a:latin typeface="Calibri" panose="020F0502020204030204" pitchFamily="34" charset="0"/>
              </a:rPr>
              <a:t>24</a:t>
            </a:r>
          </a:p>
        </p:txBody>
      </p:sp>
      <p:sp>
        <p:nvSpPr>
          <p:cNvPr id="102" name="Rectangle 101">
            <a:extLst>
              <a:ext uri="{FF2B5EF4-FFF2-40B4-BE49-F238E27FC236}">
                <a16:creationId xmlns:a16="http://schemas.microsoft.com/office/drawing/2014/main" id="{6C17B8E1-B638-4324-8C52-41FE586A28D8}"/>
              </a:ext>
            </a:extLst>
          </p:cNvPr>
          <p:cNvSpPr/>
          <p:nvPr/>
        </p:nvSpPr>
        <p:spPr>
          <a:xfrm>
            <a:off x="11198188" y="2066344"/>
            <a:ext cx="520627" cy="615553"/>
          </a:xfrm>
          <a:prstGeom prst="rect">
            <a:avLst/>
          </a:prstGeom>
        </p:spPr>
        <p:txBody>
          <a:bodyPr wrap="square">
            <a:spAutoFit/>
          </a:bodyPr>
          <a:lstStyle/>
          <a:p>
            <a:r>
              <a:rPr lang="en-US" dirty="0"/>
              <a:t>  </a:t>
            </a:r>
          </a:p>
          <a:p>
            <a:r>
              <a:rPr lang="en-US" sz="1600" dirty="0">
                <a:latin typeface="Calibri" panose="020F0502020204030204" pitchFamily="34" charset="0"/>
              </a:rPr>
              <a:t>22</a:t>
            </a:r>
          </a:p>
        </p:txBody>
      </p:sp>
      <p:sp>
        <p:nvSpPr>
          <p:cNvPr id="103" name="Rectangle 102">
            <a:extLst>
              <a:ext uri="{FF2B5EF4-FFF2-40B4-BE49-F238E27FC236}">
                <a16:creationId xmlns:a16="http://schemas.microsoft.com/office/drawing/2014/main" id="{D42A1CF3-CBEB-4541-AAEA-8C252F5DD214}"/>
              </a:ext>
            </a:extLst>
          </p:cNvPr>
          <p:cNvSpPr/>
          <p:nvPr/>
        </p:nvSpPr>
        <p:spPr>
          <a:xfrm>
            <a:off x="11186846" y="2870960"/>
            <a:ext cx="584532" cy="615553"/>
          </a:xfrm>
          <a:prstGeom prst="rect">
            <a:avLst/>
          </a:prstGeom>
        </p:spPr>
        <p:txBody>
          <a:bodyPr wrap="square">
            <a:spAutoFit/>
          </a:bodyPr>
          <a:lstStyle/>
          <a:p>
            <a:r>
              <a:rPr lang="en-US" dirty="0"/>
              <a:t>  </a:t>
            </a:r>
          </a:p>
          <a:p>
            <a:r>
              <a:rPr lang="en-US" sz="1600" dirty="0">
                <a:latin typeface="Calibri" panose="020F0502020204030204" pitchFamily="34" charset="0"/>
              </a:rPr>
              <a:t> 9</a:t>
            </a:r>
          </a:p>
        </p:txBody>
      </p:sp>
      <p:sp>
        <p:nvSpPr>
          <p:cNvPr id="84" name="Rectangle 83">
            <a:extLst>
              <a:ext uri="{FF2B5EF4-FFF2-40B4-BE49-F238E27FC236}">
                <a16:creationId xmlns:a16="http://schemas.microsoft.com/office/drawing/2014/main" id="{4D4E0DE4-626B-424F-9E53-3038563098D7}"/>
              </a:ext>
            </a:extLst>
          </p:cNvPr>
          <p:cNvSpPr/>
          <p:nvPr/>
        </p:nvSpPr>
        <p:spPr>
          <a:xfrm>
            <a:off x="10024093" y="4371996"/>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99" name="Rectangle 98">
            <a:extLst>
              <a:ext uri="{FF2B5EF4-FFF2-40B4-BE49-F238E27FC236}">
                <a16:creationId xmlns:a16="http://schemas.microsoft.com/office/drawing/2014/main" id="{F7543FC6-4778-465B-8222-19A2BC50FC28}"/>
              </a:ext>
            </a:extLst>
          </p:cNvPr>
          <p:cNvSpPr/>
          <p:nvPr/>
        </p:nvSpPr>
        <p:spPr>
          <a:xfrm>
            <a:off x="10051977" y="2411248"/>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06" name="Rectangle 105">
            <a:extLst>
              <a:ext uri="{FF2B5EF4-FFF2-40B4-BE49-F238E27FC236}">
                <a16:creationId xmlns:a16="http://schemas.microsoft.com/office/drawing/2014/main" id="{FEA4D94B-67AA-48C0-B784-4901A0FDD426}"/>
              </a:ext>
            </a:extLst>
          </p:cNvPr>
          <p:cNvSpPr/>
          <p:nvPr/>
        </p:nvSpPr>
        <p:spPr>
          <a:xfrm>
            <a:off x="10058622" y="3243989"/>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Tree>
    <p:extLst>
      <p:ext uri="{BB962C8B-B14F-4D97-AF65-F5344CB8AC3E}">
        <p14:creationId xmlns:p14="http://schemas.microsoft.com/office/powerpoint/2010/main" val="2176084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379722F-84E9-487F-BD14-A98CA3619602}"/>
              </a:ext>
            </a:extLst>
          </p:cNvPr>
          <p:cNvPicPr>
            <a:picLocks noChangeAspect="1"/>
          </p:cNvPicPr>
          <p:nvPr/>
        </p:nvPicPr>
        <p:blipFill>
          <a:blip r:embed="rId2"/>
          <a:stretch>
            <a:fillRect/>
          </a:stretch>
        </p:blipFill>
        <p:spPr>
          <a:xfrm>
            <a:off x="7684438" y="3916432"/>
            <a:ext cx="3489530" cy="2172429"/>
          </a:xfrm>
          <a:prstGeom prst="rect">
            <a:avLst/>
          </a:prstGeom>
        </p:spPr>
      </p:pic>
      <p:pic>
        <p:nvPicPr>
          <p:cNvPr id="5" name="Picture 4">
            <a:extLst>
              <a:ext uri="{FF2B5EF4-FFF2-40B4-BE49-F238E27FC236}">
                <a16:creationId xmlns:a16="http://schemas.microsoft.com/office/drawing/2014/main" id="{7A044EA9-B7AC-4064-B483-8CF2C852DAE4}"/>
              </a:ext>
            </a:extLst>
          </p:cNvPr>
          <p:cNvPicPr>
            <a:picLocks noChangeAspect="1"/>
          </p:cNvPicPr>
          <p:nvPr/>
        </p:nvPicPr>
        <p:blipFill>
          <a:blip r:embed="rId3"/>
          <a:stretch>
            <a:fillRect/>
          </a:stretch>
        </p:blipFill>
        <p:spPr>
          <a:xfrm>
            <a:off x="6444234" y="774713"/>
            <a:ext cx="5711190" cy="2935286"/>
          </a:xfrm>
          <a:prstGeom prst="rect">
            <a:avLst/>
          </a:prstGeom>
        </p:spPr>
      </p:pic>
      <p:sp>
        <p:nvSpPr>
          <p:cNvPr id="2" name="Title 1">
            <a:extLst>
              <a:ext uri="{FF2B5EF4-FFF2-40B4-BE49-F238E27FC236}">
                <a16:creationId xmlns:a16="http://schemas.microsoft.com/office/drawing/2014/main" id="{E9F39042-E582-4CA3-8418-2EAD40D01CBA}"/>
              </a:ext>
            </a:extLst>
          </p:cNvPr>
          <p:cNvSpPr>
            <a:spLocks noGrp="1"/>
          </p:cNvSpPr>
          <p:nvPr>
            <p:ph type="title"/>
          </p:nvPr>
        </p:nvSpPr>
        <p:spPr>
          <a:xfrm>
            <a:off x="515938" y="246621"/>
            <a:ext cx="11150600" cy="498097"/>
          </a:xfrm>
        </p:spPr>
        <p:txBody>
          <a:bodyPr/>
          <a:lstStyle/>
          <a:p>
            <a:r>
              <a:rPr lang="en-US" dirty="0"/>
              <a:t>Assessment progress</a:t>
            </a:r>
            <a:endParaRPr lang="en-US" dirty="0">
              <a:solidFill>
                <a:srgbClr val="FF0000"/>
              </a:solidFill>
              <a:highlight>
                <a:srgbClr val="FFFF00"/>
              </a:highlight>
            </a:endParaRPr>
          </a:p>
        </p:txBody>
      </p:sp>
      <p:sp>
        <p:nvSpPr>
          <p:cNvPr id="10" name="Rectangle: Rounded Corners 9">
            <a:extLst>
              <a:ext uri="{FF2B5EF4-FFF2-40B4-BE49-F238E27FC236}">
                <a16:creationId xmlns:a16="http://schemas.microsoft.com/office/drawing/2014/main" id="{6945A100-25AF-4972-9A54-2300F0DC4636}"/>
              </a:ext>
            </a:extLst>
          </p:cNvPr>
          <p:cNvSpPr/>
          <p:nvPr/>
        </p:nvSpPr>
        <p:spPr>
          <a:xfrm>
            <a:off x="1333533" y="744718"/>
            <a:ext cx="2919014" cy="433936"/>
          </a:xfrm>
          <a:prstGeom prst="roundRect">
            <a:avLst/>
          </a:prstGeom>
          <a:solidFill>
            <a:schemeClr val="accent1"/>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Maturity for Assessment </a:t>
            </a:r>
          </a:p>
        </p:txBody>
      </p:sp>
      <p:sp>
        <p:nvSpPr>
          <p:cNvPr id="11" name="Rectangle: Rounded Corners 10">
            <a:extLst>
              <a:ext uri="{FF2B5EF4-FFF2-40B4-BE49-F238E27FC236}">
                <a16:creationId xmlns:a16="http://schemas.microsoft.com/office/drawing/2014/main" id="{AA857A92-BF24-4A9F-AE6F-DA6FA49E315D}"/>
              </a:ext>
            </a:extLst>
          </p:cNvPr>
          <p:cNvSpPr/>
          <p:nvPr/>
        </p:nvSpPr>
        <p:spPr>
          <a:xfrm>
            <a:off x="1333533" y="2945954"/>
            <a:ext cx="2919014" cy="433936"/>
          </a:xfrm>
          <a:prstGeom prst="roundRect">
            <a:avLst/>
          </a:prstGeom>
          <a:solidFill>
            <a:schemeClr val="accent1"/>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Maturity for Re-Assessment </a:t>
            </a:r>
          </a:p>
        </p:txBody>
      </p:sp>
      <p:sp>
        <p:nvSpPr>
          <p:cNvPr id="12" name="Rectangle: Rounded Corners 11">
            <a:extLst>
              <a:ext uri="{FF2B5EF4-FFF2-40B4-BE49-F238E27FC236}">
                <a16:creationId xmlns:a16="http://schemas.microsoft.com/office/drawing/2014/main" id="{D7B25176-D1E5-485B-BCAA-0E5F8C633092}"/>
              </a:ext>
            </a:extLst>
          </p:cNvPr>
          <p:cNvSpPr/>
          <p:nvPr/>
        </p:nvSpPr>
        <p:spPr>
          <a:xfrm>
            <a:off x="10150951" y="3916432"/>
            <a:ext cx="1915486" cy="433936"/>
          </a:xfrm>
          <a:prstGeom prst="roundRect">
            <a:avLst/>
          </a:prstGeom>
          <a:solidFill>
            <a:schemeClr val="accent1"/>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E&amp;PS Status</a:t>
            </a:r>
          </a:p>
        </p:txBody>
      </p:sp>
      <p:sp>
        <p:nvSpPr>
          <p:cNvPr id="13" name="Rectangle: Rounded Corners 12">
            <a:extLst>
              <a:ext uri="{FF2B5EF4-FFF2-40B4-BE49-F238E27FC236}">
                <a16:creationId xmlns:a16="http://schemas.microsoft.com/office/drawing/2014/main" id="{5E642A84-3B3D-4218-80D5-E3A0F6701622}"/>
              </a:ext>
            </a:extLst>
          </p:cNvPr>
          <p:cNvSpPr/>
          <p:nvPr/>
        </p:nvSpPr>
        <p:spPr>
          <a:xfrm>
            <a:off x="9911568" y="782138"/>
            <a:ext cx="2158783" cy="433936"/>
          </a:xfrm>
          <a:prstGeom prst="roundRect">
            <a:avLst/>
          </a:prstGeom>
          <a:solidFill>
            <a:schemeClr val="accent1"/>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Overall IT&amp;DA Status</a:t>
            </a:r>
          </a:p>
        </p:txBody>
      </p:sp>
      <p:pic>
        <p:nvPicPr>
          <p:cNvPr id="7" name="Picture 6">
            <a:extLst>
              <a:ext uri="{FF2B5EF4-FFF2-40B4-BE49-F238E27FC236}">
                <a16:creationId xmlns:a16="http://schemas.microsoft.com/office/drawing/2014/main" id="{D32D3DCE-593A-4F62-AA60-E8FE11E2E244}"/>
              </a:ext>
            </a:extLst>
          </p:cNvPr>
          <p:cNvPicPr>
            <a:picLocks noChangeAspect="1"/>
          </p:cNvPicPr>
          <p:nvPr/>
        </p:nvPicPr>
        <p:blipFill>
          <a:blip r:embed="rId4"/>
          <a:stretch>
            <a:fillRect/>
          </a:stretch>
        </p:blipFill>
        <p:spPr>
          <a:xfrm>
            <a:off x="146304" y="1276656"/>
            <a:ext cx="6153766" cy="1137360"/>
          </a:xfrm>
          <a:prstGeom prst="rect">
            <a:avLst/>
          </a:prstGeom>
        </p:spPr>
      </p:pic>
      <p:pic>
        <p:nvPicPr>
          <p:cNvPr id="8" name="Picture 7">
            <a:extLst>
              <a:ext uri="{FF2B5EF4-FFF2-40B4-BE49-F238E27FC236}">
                <a16:creationId xmlns:a16="http://schemas.microsoft.com/office/drawing/2014/main" id="{7F93FD99-508C-4824-B7F1-19D75459608C}"/>
              </a:ext>
            </a:extLst>
          </p:cNvPr>
          <p:cNvPicPr>
            <a:picLocks noChangeAspect="1"/>
          </p:cNvPicPr>
          <p:nvPr/>
        </p:nvPicPr>
        <p:blipFill>
          <a:blip r:embed="rId5"/>
          <a:stretch>
            <a:fillRect/>
          </a:stretch>
        </p:blipFill>
        <p:spPr>
          <a:xfrm>
            <a:off x="146304" y="3545868"/>
            <a:ext cx="6297930" cy="1304779"/>
          </a:xfrm>
          <a:prstGeom prst="rect">
            <a:avLst/>
          </a:prstGeom>
        </p:spPr>
      </p:pic>
    </p:spTree>
    <p:extLst>
      <p:ext uri="{BB962C8B-B14F-4D97-AF65-F5344CB8AC3E}">
        <p14:creationId xmlns:p14="http://schemas.microsoft.com/office/powerpoint/2010/main" val="132592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C7F6A-7810-43A5-9DB6-9E9ACE72CDD9}"/>
              </a:ext>
            </a:extLst>
          </p:cNvPr>
          <p:cNvSpPr>
            <a:spLocks noGrp="1"/>
          </p:cNvSpPr>
          <p:nvPr>
            <p:ph type="title"/>
          </p:nvPr>
        </p:nvSpPr>
        <p:spPr>
          <a:xfrm>
            <a:off x="163600" y="78841"/>
            <a:ext cx="11150600" cy="550333"/>
          </a:xfrm>
        </p:spPr>
        <p:txBody>
          <a:bodyPr/>
          <a:lstStyle/>
          <a:p>
            <a:r>
              <a:rPr lang="en-US" sz="1800" dirty="0"/>
              <a:t> </a:t>
            </a:r>
            <a:r>
              <a:rPr lang="en-US" dirty="0"/>
              <a:t>Summary</a:t>
            </a:r>
          </a:p>
        </p:txBody>
      </p:sp>
      <p:graphicFrame>
        <p:nvGraphicFramePr>
          <p:cNvPr id="4" name="Diagram 3">
            <a:extLst>
              <a:ext uri="{FF2B5EF4-FFF2-40B4-BE49-F238E27FC236}">
                <a16:creationId xmlns:a16="http://schemas.microsoft.com/office/drawing/2014/main" id="{A4D97A0D-CB3A-4C75-A0B7-DCEF2049CCCD}"/>
              </a:ext>
            </a:extLst>
          </p:cNvPr>
          <p:cNvGraphicFramePr/>
          <p:nvPr>
            <p:extLst>
              <p:ext uri="{D42A27DB-BD31-4B8C-83A1-F6EECF244321}">
                <p14:modId xmlns:p14="http://schemas.microsoft.com/office/powerpoint/2010/main" val="2977938405"/>
              </p:ext>
            </p:extLst>
          </p:nvPr>
        </p:nvGraphicFramePr>
        <p:xfrm>
          <a:off x="-249805" y="512615"/>
          <a:ext cx="12336928"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1940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980CD-9861-47DE-B078-708CB8235C57}"/>
              </a:ext>
            </a:extLst>
          </p:cNvPr>
          <p:cNvSpPr>
            <a:spLocks noGrp="1"/>
          </p:cNvSpPr>
          <p:nvPr>
            <p:ph type="title"/>
          </p:nvPr>
        </p:nvSpPr>
        <p:spPr>
          <a:xfrm>
            <a:off x="761744" y="1967266"/>
            <a:ext cx="11150600" cy="920336"/>
          </a:xfrm>
        </p:spPr>
        <p:txBody>
          <a:bodyPr/>
          <a:lstStyle/>
          <a:p>
            <a:r>
              <a:rPr lang="en-US" dirty="0"/>
              <a:t>            DSO STATUS PER DIRECTOR( till NOV 2023)</a:t>
            </a:r>
          </a:p>
        </p:txBody>
      </p:sp>
    </p:spTree>
    <p:extLst>
      <p:ext uri="{BB962C8B-B14F-4D97-AF65-F5344CB8AC3E}">
        <p14:creationId xmlns:p14="http://schemas.microsoft.com/office/powerpoint/2010/main" val="12168010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1.xml><?xml version="1.0" encoding="utf-8"?>
<p:tagLst xmlns:a="http://schemas.openxmlformats.org/drawingml/2006/main" xmlns:r="http://schemas.openxmlformats.org/officeDocument/2006/relationships" xmlns:p="http://schemas.openxmlformats.org/presentationml/2006/main">
  <p:tag name="SHAPENAME" val="5. Source"/>
</p:tagLst>
</file>

<file path=ppt/tags/tag10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SHAPENAME" val="5. Source"/>
</p:tagLst>
</file>

<file path=ppt/tags/tag10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SHAPENAME" val="5. Source"/>
</p:tagLst>
</file>

<file path=ppt/tags/tag11.xml><?xml version="1.0" encoding="utf-8"?>
<p:tagLst xmlns:a="http://schemas.openxmlformats.org/drawingml/2006/main" xmlns:r="http://schemas.openxmlformats.org/officeDocument/2006/relationships" xmlns:p="http://schemas.openxmlformats.org/presentationml/2006/main">
  <p:tag name="ANGLE" val="5"/>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5. Source"/>
</p:tagLst>
</file>

<file path=ppt/tags/tag1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9.xml><?xml version="1.0" encoding="utf-8"?>
<p:tagLst xmlns:a="http://schemas.openxmlformats.org/drawingml/2006/main" xmlns:r="http://schemas.openxmlformats.org/officeDocument/2006/relationships" xmlns:p="http://schemas.openxmlformats.org/presentationml/2006/main">
  <p:tag name="SHAPENAME" val="5. Source"/>
</p:tagLst>
</file>

<file path=ppt/tags/tag12.xml><?xml version="1.0" encoding="utf-8"?>
<p:tagLst xmlns:a="http://schemas.openxmlformats.org/drawingml/2006/main" xmlns:r="http://schemas.openxmlformats.org/officeDocument/2006/relationships" xmlns:p="http://schemas.openxmlformats.org/presentationml/2006/main">
  <p:tag name="ANGLE" val="5"/>
</p:tagLst>
</file>

<file path=ppt/tags/tag12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1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6.xml><?xml version="1.0" encoding="utf-8"?>
<p:tagLst xmlns:a="http://schemas.openxmlformats.org/drawingml/2006/main" xmlns:r="http://schemas.openxmlformats.org/officeDocument/2006/relationships" xmlns:p="http://schemas.openxmlformats.org/presentationml/2006/main">
  <p:tag name="SHAPENAME" val="5. Source"/>
</p:tagLst>
</file>

<file path=ppt/tags/tag1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xml><?xml version="1.0" encoding="utf-8"?>
<p:tagLst xmlns:a="http://schemas.openxmlformats.org/drawingml/2006/main" xmlns:r="http://schemas.openxmlformats.org/officeDocument/2006/relationships" xmlns:p="http://schemas.openxmlformats.org/presentationml/2006/main">
  <p:tag name="ANGLE" val="4"/>
</p:tagLst>
</file>

<file path=ppt/tags/tag14.xml><?xml version="1.0" encoding="utf-8"?>
<p:tagLst xmlns:a="http://schemas.openxmlformats.org/drawingml/2006/main" xmlns:r="http://schemas.openxmlformats.org/officeDocument/2006/relationships" xmlns:p="http://schemas.openxmlformats.org/presentationml/2006/main">
  <p:tag name="ANGLE" val="4"/>
</p:tagLst>
</file>

<file path=ppt/tags/tag15.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3"/>
</p:tagLst>
</file>

<file path=ppt/tags/tag17.xml><?xml version="1.0" encoding="utf-8"?>
<p:tagLst xmlns:a="http://schemas.openxmlformats.org/drawingml/2006/main" xmlns:r="http://schemas.openxmlformats.org/officeDocument/2006/relationships" xmlns:p="http://schemas.openxmlformats.org/presentationml/2006/main">
  <p:tag name="ANGLE" val="2"/>
</p:tagLst>
</file>

<file path=ppt/tags/tag18.xml><?xml version="1.0" encoding="utf-8"?>
<p:tagLst xmlns:a="http://schemas.openxmlformats.org/drawingml/2006/main" xmlns:r="http://schemas.openxmlformats.org/officeDocument/2006/relationships" xmlns:p="http://schemas.openxmlformats.org/presentationml/2006/main">
  <p:tag name="ANGLE" val="2"/>
</p:tagLst>
</file>

<file path=ppt/tags/tag19.xml><?xml version="1.0" encoding="utf-8"?>
<p:tagLst xmlns:a="http://schemas.openxmlformats.org/drawingml/2006/main" xmlns:r="http://schemas.openxmlformats.org/officeDocument/2006/relationships" xmlns:p="http://schemas.openxmlformats.org/presentationml/2006/main">
  <p:tag name="ANGLE"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xcgoWEzLgA0_64VDvMxGGg"/>
</p:tagLst>
</file>

<file path=ppt/tags/tag20.xml><?xml version="1.0" encoding="utf-8"?>
<p:tagLst xmlns:a="http://schemas.openxmlformats.org/drawingml/2006/main" xmlns:r="http://schemas.openxmlformats.org/officeDocument/2006/relationships" xmlns:p="http://schemas.openxmlformats.org/presentationml/2006/main">
  <p:tag name="ANGLE"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Wz9_f.d6YGbJCbK0.Pg2_A"/>
</p:tagLst>
</file>

<file path=ppt/tags/tag3.xml><?xml version="1.0" encoding="utf-8"?>
<p:tagLst xmlns:a="http://schemas.openxmlformats.org/drawingml/2006/main" xmlns:r="http://schemas.openxmlformats.org/officeDocument/2006/relationships" xmlns:p="http://schemas.openxmlformats.org/presentationml/2006/main">
  <p:tag name="SHAPENAME" val="4. Footnote"/>
</p:tagLst>
</file>

<file path=ppt/tags/tag30.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1.xml><?xml version="1.0" encoding="utf-8"?>
<p:tagLst xmlns:a="http://schemas.openxmlformats.org/drawingml/2006/main" xmlns:r="http://schemas.openxmlformats.org/officeDocument/2006/relationships" xmlns:p="http://schemas.openxmlformats.org/presentationml/2006/main">
  <p:tag name="SHAPENAME" val="Subtitle"/>
</p:tagLst>
</file>

<file path=ppt/tags/tag32.xml><?xml version="1.0" encoding="utf-8"?>
<p:tagLst xmlns:a="http://schemas.openxmlformats.org/drawingml/2006/main" xmlns:r="http://schemas.openxmlformats.org/officeDocument/2006/relationships" xmlns:p="http://schemas.openxmlformats.org/presentationml/2006/main">
  <p:tag name="SHAPENAME" val="Titl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rZ96ctUUqJsGDCugslwBCg"/>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5. Source"/>
</p:tagLst>
</file>

<file path=ppt/tags/tag3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AvhTnprpZIIVVQCOTQtpLw"/>
</p:tagLst>
</file>

<file path=ppt/tags/tag4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Vvs3CU0mhZ0iF9VK3Gc_gQ"/>
</p:tagLst>
</file>

<file path=ppt/tags/tag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8.xml><?xml version="1.0" encoding="utf-8"?>
<p:tagLst xmlns:a="http://schemas.openxmlformats.org/drawingml/2006/main" xmlns:r="http://schemas.openxmlformats.org/officeDocument/2006/relationships" xmlns:p="http://schemas.openxmlformats.org/presentationml/2006/main">
  <p:tag name="SHAPENAME" val="5. Source"/>
</p:tagLst>
</file>

<file path=ppt/tags/tag4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xml><?xml version="1.0" encoding="utf-8"?>
<p:tagLst xmlns:a="http://schemas.openxmlformats.org/drawingml/2006/main" xmlns:r="http://schemas.openxmlformats.org/officeDocument/2006/relationships" xmlns:p="http://schemas.openxmlformats.org/presentationml/2006/main">
  <p:tag name="NAME" val="ACET"/>
</p:tagLst>
</file>

<file path=ppt/tags/tag5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NrcAbB4u0quRffFN3bn3Xw"/>
</p:tagLst>
</file>

<file path=ppt/tags/tag5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4.xml><?xml version="1.0" encoding="utf-8"?>
<p:tagLst xmlns:a="http://schemas.openxmlformats.org/drawingml/2006/main" xmlns:r="http://schemas.openxmlformats.org/officeDocument/2006/relationships" xmlns:p="http://schemas.openxmlformats.org/presentationml/2006/main">
  <p:tag name="SHAPENAME" val="3. Subtitle"/>
</p:tagLst>
</file>

<file path=ppt/tags/tag55.xml><?xml version="1.0" encoding="utf-8"?>
<p:tagLst xmlns:a="http://schemas.openxmlformats.org/drawingml/2006/main" xmlns:r="http://schemas.openxmlformats.org/officeDocument/2006/relationships" xmlns:p="http://schemas.openxmlformats.org/presentationml/2006/main">
  <p:tag name="SHAPENAME" val="5. Source"/>
</p:tagLst>
</file>

<file path=ppt/tags/tag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YG_9mniplMrafceMpP.Qwg"/>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2.xml><?xml version="1.0" encoding="utf-8"?>
<p:tagLst xmlns:a="http://schemas.openxmlformats.org/drawingml/2006/main" xmlns:r="http://schemas.openxmlformats.org/officeDocument/2006/relationships" xmlns:p="http://schemas.openxmlformats.org/presentationml/2006/main">
  <p:tag name="SHAPENAME" val="3. Subtitle"/>
</p:tagLst>
</file>

<file path=ppt/tags/tag63.xml><?xml version="1.0" encoding="utf-8"?>
<p:tagLst xmlns:a="http://schemas.openxmlformats.org/drawingml/2006/main" xmlns:r="http://schemas.openxmlformats.org/officeDocument/2006/relationships" xmlns:p="http://schemas.openxmlformats.org/presentationml/2006/main">
  <p:tag name="SHAPENAME" val="5. Source"/>
</p:tagLst>
</file>

<file path=ppt/tags/tag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bEQ8aI7AKzsdxigcAG3ZA"/>
</p:tagLst>
</file>

<file path=ppt/tags/tag6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SHAPENAME" val="3. Subtitle"/>
</p:tagLst>
</file>

<file path=ppt/tags/tag71.xml><?xml version="1.0" encoding="utf-8"?>
<p:tagLst xmlns:a="http://schemas.openxmlformats.org/drawingml/2006/main" xmlns:r="http://schemas.openxmlformats.org/officeDocument/2006/relationships" xmlns:p="http://schemas.openxmlformats.org/presentationml/2006/main">
  <p:tag name="SHAPENAME" val="5. Source"/>
</p:tagLst>
</file>

<file path=ppt/tags/tag7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BLvs1S2qnQw1aA01IUaglg"/>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79.xml><?xml version="1.0" encoding="utf-8"?>
<p:tagLst xmlns:a="http://schemas.openxmlformats.org/drawingml/2006/main" xmlns:r="http://schemas.openxmlformats.org/officeDocument/2006/relationships" xmlns:p="http://schemas.openxmlformats.org/presentationml/2006/main">
  <p:tag name="SHAPENAME" val="5. Source"/>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8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qUyDlDqWonv3hoAx.p9Rsw"/>
</p:tagLst>
</file>

<file path=ppt/tags/tag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3. Subtitle"/>
</p:tagLst>
</file>

<file path=ppt/tags/tag87.xml><?xml version="1.0" encoding="utf-8"?>
<p:tagLst xmlns:a="http://schemas.openxmlformats.org/drawingml/2006/main" xmlns:r="http://schemas.openxmlformats.org/officeDocument/2006/relationships" xmlns:p="http://schemas.openxmlformats.org/presentationml/2006/main">
  <p:tag name="SHAPENAME" val="5. Source"/>
</p:tagLst>
</file>

<file path=ppt/tags/tag8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9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95.xml><?xml version="1.0" encoding="utf-8"?>
<p:tagLst xmlns:a="http://schemas.openxmlformats.org/drawingml/2006/main" xmlns:r="http://schemas.openxmlformats.org/officeDocument/2006/relationships" xmlns:p="http://schemas.openxmlformats.org/presentationml/2006/main">
  <p:tag name="SHAPENAME" val="5. Source"/>
</p:tagLst>
</file>

<file path=ppt/tags/tag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xNguF4Gw2mJIhuiFXm5tKQ"/>
</p:tagLst>
</file>

<file path=ppt/theme/theme1.xml><?xml version="1.0" encoding="utf-8"?>
<a:theme xmlns:a="http://schemas.openxmlformats.org/drawingml/2006/main" name="1_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2.xml><?xml version="1.0" encoding="utf-8"?>
<a:theme xmlns:a="http://schemas.openxmlformats.org/drawingml/2006/main" name="1_White">
  <a:themeElements>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fontScheme name="Custo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extraClrScheme>
  </a:extraClrSchemeLst>
  <a:custClrLst>
    <a:custClr name="Dark Gray">
      <a:srgbClr val="4D4D4D"/>
    </a:custClr>
    <a:custClr name="Mid Gray">
      <a:srgbClr val="7F7F7F"/>
    </a:custClr>
    <a:custClr name="Light Gray">
      <a:srgbClr val="B3B3B3"/>
    </a:custClr>
    <a:custClr name="Super Light Gray">
      <a:srgbClr val="D0D0D0"/>
    </a:custClr>
    <a:custClr name="Pale Gray">
      <a:srgbClr val="E6E6E6"/>
    </a:custClr>
  </a:custClrLst>
  <a:extLst>
    <a:ext uri="{05A4C25C-085E-4340-85A3-A5531E510DB2}">
      <thm15:themeFamily xmlns:thm15="http://schemas.microsoft.com/office/thememl/2012/main" name="9522CN_OFF.potx" id="{CDAD63ED-85B0-44BA-8B54-8A0CE672CB50}" vid="{C250968A-D2EE-46A3-AC48-C65E176B11D6}"/>
    </a:ext>
  </a:extLst>
</a:theme>
</file>

<file path=ppt/theme/theme3.xml><?xml version="1.0" encoding="utf-8"?>
<a:theme xmlns:a="http://schemas.openxmlformats.org/drawingml/2006/main" name="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4DD916514DBCE43A7BCB05C4F272DDA" ma:contentTypeVersion="1" ma:contentTypeDescription="Create a new document." ma:contentTypeScope="" ma:versionID="dccf5012829a92ec4f707f83e327a4dd">
  <xsd:schema xmlns:xsd="http://www.w3.org/2001/XMLSchema" xmlns:xs="http://www.w3.org/2001/XMLSchema" xmlns:p="http://schemas.microsoft.com/office/2006/metadata/properties" xmlns:ns2="e5f5a6fe-4a1b-4af0-bdf3-973ca2ac5c9b" targetNamespace="http://schemas.microsoft.com/office/2006/metadata/properties" ma:root="true" ma:fieldsID="9de14cfc8f2e987b84a6cb75e1dd3bd3" ns2:_="">
    <xsd:import namespace="e5f5a6fe-4a1b-4af0-bdf3-973ca2ac5c9b"/>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f5a6fe-4a1b-4af0-bdf3-973ca2ac5c9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e5f5a6fe-4a1b-4af0-bdf3-973ca2ac5c9b">
      <UserInfo>
        <DisplayName>Shew (US), Kenneth C</DisplayName>
        <AccountId>131</AccountId>
        <AccountType/>
      </UserInfo>
      <UserInfo>
        <DisplayName>Mondal, Jayanta</DisplayName>
        <AccountId>386</AccountId>
        <AccountType/>
      </UserInfo>
      <UserInfo>
        <DisplayName>Kaggallu, Naga Harsha</DisplayName>
        <AccountId>53</AccountId>
        <AccountType/>
      </UserInfo>
      <UserInfo>
        <DisplayName>Chetty, Poornima</DisplayName>
        <AccountId>19</AccountId>
        <AccountType/>
      </UserInfo>
      <UserInfo>
        <DisplayName>Wellington (US), Donald R</DisplayName>
        <AccountId>151</AccountId>
        <AccountType/>
      </UserInfo>
      <UserInfo>
        <DisplayName>Sankar, Santhana</DisplayName>
        <AccountId>384</AccountId>
        <AccountType/>
      </UserInfo>
      <UserInfo>
        <DisplayName>Karimpanakkal, Pramithi R</DisplayName>
        <AccountId>132</AccountId>
        <AccountType/>
      </UserInfo>
      <UserInfo>
        <DisplayName>Valiyarayil, Siby</DisplayName>
        <AccountId>379</AccountId>
        <AccountType/>
      </UserInfo>
      <UserInfo>
        <DisplayName>Chougule, Priyanka Dhanpal</DisplayName>
        <AccountId>389</AccountId>
        <AccountType/>
      </UserInfo>
      <UserInfo>
        <DisplayName>Mishra, Sushil</DisplayName>
        <AccountId>98</AccountId>
        <AccountType/>
      </UserInfo>
      <UserInfo>
        <DisplayName>Tirukkoylur Sekhar, Karthik</DisplayName>
        <AccountId>320</AccountId>
        <AccountType/>
      </UserInfo>
    </SharedWithUsers>
  </documentManagement>
</p:properties>
</file>

<file path=customXml/itemProps1.xml><?xml version="1.0" encoding="utf-8"?>
<ds:datastoreItem xmlns:ds="http://schemas.openxmlformats.org/officeDocument/2006/customXml" ds:itemID="{A977FAD1-A139-434C-A27B-1C024F70E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f5a6fe-4a1b-4af0-bdf3-973ca2ac5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AF09412-24D7-4F10-8E82-FC9CF48FEBC3}">
  <ds:schemaRefs>
    <ds:schemaRef ds:uri="http://schemas.microsoft.com/sharepoint/v3/contenttype/forms"/>
  </ds:schemaRefs>
</ds:datastoreItem>
</file>

<file path=customXml/itemProps3.xml><?xml version="1.0" encoding="utf-8"?>
<ds:datastoreItem xmlns:ds="http://schemas.openxmlformats.org/officeDocument/2006/customXml" ds:itemID="{FCB39F72-E109-4DC6-8649-D2A538E61541}">
  <ds:schemaRefs>
    <ds:schemaRef ds:uri="http://purl.org/dc/elements/1.1/"/>
    <ds:schemaRef ds:uri="http://schemas.microsoft.com/office/2006/metadata/properties"/>
    <ds:schemaRef ds:uri="e5f5a6fe-4a1b-4af0-bdf3-973ca2ac5c9b"/>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11675</TotalTime>
  <Words>2195</Words>
  <Application>Microsoft Office PowerPoint</Application>
  <PresentationFormat>Widescreen</PresentationFormat>
  <Paragraphs>474</Paragraphs>
  <Slides>31</Slides>
  <Notes>7</Notes>
  <HiddenSlides>0</HiddenSlides>
  <MMClips>0</MMClips>
  <ScaleCrop>false</ScaleCrop>
  <HeadingPairs>
    <vt:vector size="8" baseType="variant">
      <vt:variant>
        <vt:lpstr>Fonts Used</vt:lpstr>
      </vt:variant>
      <vt:variant>
        <vt:i4>11</vt:i4>
      </vt:variant>
      <vt:variant>
        <vt:lpstr>Theme</vt:lpstr>
      </vt:variant>
      <vt:variant>
        <vt:i4>3</vt:i4>
      </vt:variant>
      <vt:variant>
        <vt:lpstr>Embedded OLE Servers</vt:lpstr>
      </vt:variant>
      <vt:variant>
        <vt:i4>3</vt:i4>
      </vt:variant>
      <vt:variant>
        <vt:lpstr>Slide Titles</vt:lpstr>
      </vt:variant>
      <vt:variant>
        <vt:i4>31</vt:i4>
      </vt:variant>
    </vt:vector>
  </HeadingPairs>
  <TitlesOfParts>
    <vt:vector size="48" baseType="lpstr">
      <vt:lpstr>ＭＳ Ｐゴシック</vt:lpstr>
      <vt:lpstr>-apple-system</vt:lpstr>
      <vt:lpstr>Arial</vt:lpstr>
      <vt:lpstr>Arial Unicode MS</vt:lpstr>
      <vt:lpstr>Calibri</vt:lpstr>
      <vt:lpstr>Courier New</vt:lpstr>
      <vt:lpstr>Georgia</vt:lpstr>
      <vt:lpstr>Segoe UI</vt:lpstr>
      <vt:lpstr>Symbol</vt:lpstr>
      <vt:lpstr>Times New Roman</vt:lpstr>
      <vt:lpstr>Wingdings</vt:lpstr>
      <vt:lpstr>1_EO&amp;T Slide Master</vt:lpstr>
      <vt:lpstr>1_White</vt:lpstr>
      <vt:lpstr>EO&amp;T Slide Master</vt:lpstr>
      <vt:lpstr>think-cell Slide</vt:lpstr>
      <vt:lpstr>Acrobat Document</vt:lpstr>
      <vt:lpstr>Worksheet</vt:lpstr>
      <vt:lpstr>DevSecOps &amp; Automation – EP&amp;S    Monthly Report Out - December 2023</vt:lpstr>
      <vt:lpstr> CONTENTS</vt:lpstr>
      <vt:lpstr>Vision</vt:lpstr>
      <vt:lpstr>2023 DevSecOps progress</vt:lpstr>
      <vt:lpstr>DevSecOps 2023</vt:lpstr>
      <vt:lpstr>Progress</vt:lpstr>
      <vt:lpstr>Assessment progress</vt:lpstr>
      <vt:lpstr> Summary</vt:lpstr>
      <vt:lpstr>            DSO STATUS PER DIRECTOR( till NOV 2023)</vt:lpstr>
      <vt:lpstr>Engineering Products(Jennifer) </vt:lpstr>
      <vt:lpstr>Engineering Products (Tatum) </vt:lpstr>
      <vt:lpstr>Engineering Products (Buba) </vt:lpstr>
      <vt:lpstr>Engineering Products (Jeff) </vt:lpstr>
      <vt:lpstr>AUTOMATION PROGRESS</vt:lpstr>
      <vt:lpstr>Automation 2023</vt:lpstr>
      <vt:lpstr>Automation Status - 2023</vt:lpstr>
      <vt:lpstr>2024 Strategy</vt:lpstr>
      <vt:lpstr>Improvement  areas suggested</vt:lpstr>
      <vt:lpstr>2024 Planning</vt:lpstr>
      <vt:lpstr>Bringing efficiency at product</vt:lpstr>
      <vt:lpstr>                           2023 SUCCESS Stories</vt:lpstr>
      <vt:lpstr>Savings identified after reassessment 2023 </vt:lpstr>
      <vt:lpstr>MIST – (Modular instrumentation setup tool) Success stories (l1 to l3) Total Savings In A Year 2304 hours = (1536 CI/cd + 768 development)</vt:lpstr>
      <vt:lpstr>      CASTeam (Commercial Aviation Services Tool &amp; Equipment Applications for Maintenance) Success stories (l3 to l4) Total Savings in a year 4047 hours = (102 Prod CI/cd + 3195 dev CI/CD + 750  coverity pipeline automation)</vt:lpstr>
      <vt:lpstr>Automation Success story  </vt:lpstr>
      <vt:lpstr>Automation success story  </vt:lpstr>
      <vt:lpstr>Training and references</vt:lpstr>
      <vt:lpstr>                          Training and support</vt:lpstr>
      <vt:lpstr>Assessment Process</vt:lpstr>
      <vt:lpstr>Contact us</vt:lpstr>
      <vt:lpstr>Thank You</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DevSecOps &amp; Automation – EP&amp;S</dc:title>
  <dc:creator>Karimpanakkal,Pramithi R</dc:creator>
  <cp:lastModifiedBy>Singh, Abhishek K</cp:lastModifiedBy>
  <cp:revision>674</cp:revision>
  <dcterms:created xsi:type="dcterms:W3CDTF">2022-04-18T05:47:46Z</dcterms:created>
  <dcterms:modified xsi:type="dcterms:W3CDTF">2024-01-03T10:06:47Z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0x010100F4DD916514DBCE43A7BCB05C4F272DDA</vt:lpwstr>
  </property>
</Properties>
</file>