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9"/>
  </p:notesMasterIdLst>
  <p:sldIdLst>
    <p:sldId id="2147473631" r:id="rId7"/>
    <p:sldId id="214747363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147473631"/>
            <p14:sldId id="2147473632"/>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268" autoAdjust="0"/>
  </p:normalViewPr>
  <p:slideViewPr>
    <p:cSldViewPr snapToGrid="0">
      <p:cViewPr varScale="1">
        <p:scale>
          <a:sx n="83" d="100"/>
          <a:sy n="83" d="100"/>
        </p:scale>
        <p:origin x="86" y="1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b="0" i="0" u="none" strike="noStrike" kern="1200" spc="0" baseline="0" dirty="0">
                <a:solidFill>
                  <a:schemeClr val="accent1">
                    <a:lumMod val="50000"/>
                  </a:schemeClr>
                </a:solidFill>
                <a:latin typeface="+mn-lt"/>
                <a:ea typeface="+mn-ea"/>
                <a:cs typeface="+mn-cs"/>
              </a:rPr>
              <a:t>Jennifer</a:t>
            </a:r>
            <a:endParaRPr lang="en-US" sz="1800" dirty="0">
              <a:solidFill>
                <a:schemeClr val="accent1">
                  <a:lumMod val="50000"/>
                </a:schemeClr>
              </a:solidFill>
            </a:endParaRPr>
          </a:p>
        </c:rich>
      </c:tx>
      <c:layout>
        <c:manualLayout>
          <c:xMode val="edge"/>
          <c:yMode val="edge"/>
          <c:x val="0.38823378063784197"/>
          <c:y val="9.7981695426921533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555812055372031"/>
          <c:y val="0.19658963353820733"/>
          <c:w val="0.3784613350946659"/>
          <c:h val="0.6551762712254000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0F0D-4945-87CF-E6852C8E77E0}"/>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0F0D-4945-87CF-E6852C8E77E0}"/>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0F0D-4945-87CF-E6852C8E77E0}"/>
              </c:ext>
            </c:extLst>
          </c:dPt>
          <c:dLbls>
            <c:dLbl>
              <c:idx val="0"/>
              <c:layout>
                <c:manualLayout>
                  <c:x val="4.9895531226794534E-2"/>
                  <c:y val="-9.376211413614173E-2"/>
                </c:manualLayout>
              </c:layout>
              <c:tx>
                <c:rich>
                  <a:bodyPr/>
                  <a:lstStyle/>
                  <a:p>
                    <a:r>
                      <a:rPr lang="en-US" dirty="0"/>
                      <a:t>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F0D-4945-87CF-E6852C8E77E0}"/>
                </c:ext>
              </c:extLst>
            </c:dLbl>
            <c:dLbl>
              <c:idx val="1"/>
              <c:delete val="1"/>
              <c:extLst>
                <c:ext xmlns:c15="http://schemas.microsoft.com/office/drawing/2012/chart" uri="{CE6537A1-D6FC-4f65-9D91-7224C49458BB}"/>
                <c:ext xmlns:c16="http://schemas.microsoft.com/office/drawing/2014/chart" uri="{C3380CC4-5D6E-409C-BE32-E72D297353CC}">
                  <c16:uniqueId val="{00000003-0F0D-4945-87CF-E6852C8E77E0}"/>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F0D-4945-87CF-E6852C8E77E0}"/>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9</c:v>
                </c:pt>
                <c:pt idx="1">
                  <c:v>0</c:v>
                </c:pt>
                <c:pt idx="2">
                  <c:v>7</c:v>
                </c:pt>
              </c:numCache>
            </c:numRef>
          </c:val>
          <c:extLst>
            <c:ext xmlns:c16="http://schemas.microsoft.com/office/drawing/2014/chart" uri="{C3380CC4-5D6E-409C-BE32-E72D297353CC}">
              <c16:uniqueId val="{00000006-0F0D-4945-87CF-E6852C8E77E0}"/>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1800" b="0" i="0" u="none" strike="noStrike" kern="1200" spc="0" baseline="0" dirty="0">
                <a:solidFill>
                  <a:schemeClr val="accent1">
                    <a:lumMod val="50000"/>
                  </a:schemeClr>
                </a:solidFill>
                <a:latin typeface="+mn-lt"/>
                <a:ea typeface="+mn-ea"/>
                <a:cs typeface="+mn-cs"/>
              </a:rPr>
              <a:t>Tatum</a:t>
            </a:r>
            <a:r>
              <a:rPr lang="en-US" dirty="0"/>
              <a:t>  </a:t>
            </a:r>
            <a:endParaRPr lang="en-US" sz="1800" dirty="0">
              <a:solidFill>
                <a:schemeClr val="accent1">
                  <a:lumMod val="50000"/>
                </a:schemeClr>
              </a:solidFill>
            </a:endParaRPr>
          </a:p>
        </c:rich>
      </c:tx>
      <c:layout>
        <c:manualLayout>
          <c:xMode val="edge"/>
          <c:yMode val="edge"/>
          <c:x val="0.65398190852136273"/>
          <c:y val="2.8868565041199775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3929735795492884"/>
          <c:y val="0.13495760695249864"/>
          <c:w val="0.36974119407060346"/>
          <c:h val="0.71549107696628234"/>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4F00-423D-B14F-4DAAC778F477}"/>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F00-423D-B14F-4DAAC778F477}"/>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4F00-423D-B14F-4DAAC778F477}"/>
              </c:ext>
            </c:extLst>
          </c:dPt>
          <c:dLbls>
            <c:dLbl>
              <c:idx val="0"/>
              <c:layout>
                <c:manualLayout>
                  <c:x val="8.6957034592376581E-2"/>
                  <c:y val="8.2453665688091621E-2"/>
                </c:manualLayout>
              </c:layout>
              <c:tx>
                <c:rich>
                  <a:bodyPr/>
                  <a:lstStyle/>
                  <a:p>
                    <a:r>
                      <a:rPr lang="en-US" dirty="0"/>
                      <a:t>16</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F00-423D-B14F-4DAAC778F477}"/>
                </c:ext>
              </c:extLst>
            </c:dLbl>
            <c:dLbl>
              <c:idx val="1"/>
              <c:delete val="1"/>
              <c:extLst>
                <c:ext xmlns:c15="http://schemas.microsoft.com/office/drawing/2012/chart" uri="{CE6537A1-D6FC-4f65-9D91-7224C49458BB}"/>
                <c:ext xmlns:c16="http://schemas.microsoft.com/office/drawing/2014/chart" uri="{C3380CC4-5D6E-409C-BE32-E72D297353CC}">
                  <c16:uniqueId val="{00000003-4F00-423D-B14F-4DAAC778F477}"/>
                </c:ext>
              </c:extLst>
            </c:dLbl>
            <c:dLbl>
              <c:idx val="2"/>
              <c:layout>
                <c:manualLayout>
                  <c:x val="4.6053813434394006E-3"/>
                  <c:y val="8.1820121830234113E-2"/>
                </c:manualLayout>
              </c:layout>
              <c:tx>
                <c:rich>
                  <a:bodyPr/>
                  <a:lstStyle/>
                  <a:p>
                    <a:fld id="{B0A4761B-D03A-48C9-BB40-95A44F36988C}"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F00-423D-B14F-4DAAC778F477}"/>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16</c:v>
                </c:pt>
                <c:pt idx="1">
                  <c:v>0</c:v>
                </c:pt>
                <c:pt idx="2">
                  <c:v>1</c:v>
                </c:pt>
              </c:numCache>
            </c:numRef>
          </c:val>
          <c:extLst>
            <c:ext xmlns:c15="http://schemas.microsoft.com/office/drawing/2012/chart" uri="{02D57815-91ED-43cb-92C2-25804820EDAC}">
              <c15:datalabelsRange>
                <c15:f>Sheet1!$B$3</c15:f>
                <c15:dlblRangeCache>
                  <c:ptCount val="1"/>
                  <c:pt idx="0">
                    <c:v>0</c:v>
                  </c:pt>
                </c15:dlblRangeCache>
              </c15:datalabelsRange>
            </c:ext>
            <c:ext xmlns:c16="http://schemas.microsoft.com/office/drawing/2014/chart" uri="{C3380CC4-5D6E-409C-BE32-E72D297353CC}">
              <c16:uniqueId val="{00000006-4F00-423D-B14F-4DAAC778F47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2000" dirty="0">
                <a:solidFill>
                  <a:schemeClr val="accent1">
                    <a:lumMod val="50000"/>
                  </a:schemeClr>
                </a:solidFill>
              </a:rPr>
              <a:t>BUBA</a:t>
            </a:r>
          </a:p>
        </c:rich>
      </c:tx>
      <c:layout>
        <c:manualLayout>
          <c:xMode val="edge"/>
          <c:yMode val="edge"/>
          <c:x val="0.48698497160855392"/>
          <c:y val="3.6548846561998458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6380225959202289"/>
          <c:y val="0.12128828489984979"/>
          <c:w val="0.39054608939732371"/>
          <c:h val="0.6980568388382029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8B0A-4B7C-A4C7-621BE15978B0}"/>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8B0A-4B7C-A4C7-621BE15978B0}"/>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8B0A-4B7C-A4C7-621BE15978B0}"/>
              </c:ext>
            </c:extLst>
          </c:dPt>
          <c:dLbls>
            <c:dLbl>
              <c:idx val="0"/>
              <c:layout>
                <c:manualLayout>
                  <c:x val="5.5775489919411024E-2"/>
                  <c:y val="-2.4983461968484725E-2"/>
                </c:manualLayout>
              </c:layout>
              <c:tx>
                <c:rich>
                  <a:bodyPr/>
                  <a:lstStyle/>
                  <a:p>
                    <a:r>
                      <a:rPr lang="en-US" dirty="0"/>
                      <a:t>11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B0A-4B7C-A4C7-621BE15978B0}"/>
                </c:ext>
              </c:extLst>
            </c:dLbl>
            <c:dLbl>
              <c:idx val="1"/>
              <c:delete val="1"/>
              <c:extLst>
                <c:ext xmlns:c15="http://schemas.microsoft.com/office/drawing/2012/chart" uri="{CE6537A1-D6FC-4f65-9D91-7224C49458BB}"/>
                <c:ext xmlns:c16="http://schemas.microsoft.com/office/drawing/2014/chart" uri="{C3380CC4-5D6E-409C-BE32-E72D297353CC}">
                  <c16:uniqueId val="{00000003-8B0A-4B7C-A4C7-621BE15978B0}"/>
                </c:ext>
              </c:extLst>
            </c:dLbl>
            <c:dLbl>
              <c:idx val="2"/>
              <c:layout>
                <c:manualLayout>
                  <c:x val="-6.7994629640378987E-2"/>
                  <c:y val="-6.2875925006349474E-3"/>
                </c:manualLayout>
              </c:layout>
              <c:tx>
                <c:rich>
                  <a:bodyPr/>
                  <a:lstStyle/>
                  <a:p>
                    <a:fld id="{B82357FC-446A-4DC3-AB0D-C325B52E5151}"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B0A-4B7C-A4C7-621BE15978B0}"/>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11</c:v>
                </c:pt>
                <c:pt idx="1">
                  <c:v>0</c:v>
                </c:pt>
                <c:pt idx="2">
                  <c:v>8</c:v>
                </c:pt>
              </c:numCache>
            </c:numRef>
          </c:val>
          <c:extLst>
            <c:ext xmlns:c15="http://schemas.microsoft.com/office/drawing/2012/chart" uri="{02D57815-91ED-43cb-92C2-25804820EDAC}">
              <c15:datalabelsRange>
                <c15:f>Sheet1!$B$3</c15:f>
                <c15:dlblRangeCache>
                  <c:ptCount val="1"/>
                  <c:pt idx="0">
                    <c:v>0</c:v>
                  </c:pt>
                </c15:dlblRangeCache>
              </c15:datalabelsRange>
            </c:ext>
            <c:ext xmlns:c16="http://schemas.microsoft.com/office/drawing/2014/chart" uri="{C3380CC4-5D6E-409C-BE32-E72D297353CC}">
              <c16:uniqueId val="{00000006-8B0A-4B7C-A4C7-621BE15978B0}"/>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lang="en-US" sz="2000" b="0" i="0" u="none" strike="noStrike" kern="1200" spc="0" baseline="0" dirty="0">
                <a:solidFill>
                  <a:schemeClr val="accent1">
                    <a:lumMod val="50000"/>
                  </a:schemeClr>
                </a:solidFill>
                <a:latin typeface="+mn-lt"/>
                <a:ea typeface="+mn-ea"/>
                <a:cs typeface="+mn-cs"/>
              </a:defRPr>
            </a:pPr>
            <a:r>
              <a:rPr lang="en-US" sz="2000" b="0" i="0" u="none" strike="noStrike" kern="1200" spc="0" baseline="0" dirty="0">
                <a:solidFill>
                  <a:schemeClr val="accent1">
                    <a:lumMod val="50000"/>
                  </a:schemeClr>
                </a:solidFill>
                <a:latin typeface="+mn-lt"/>
                <a:ea typeface="+mn-ea"/>
                <a:cs typeface="+mn-cs"/>
              </a:rPr>
              <a:t>    Jeff</a:t>
            </a:r>
          </a:p>
        </c:rich>
      </c:tx>
      <c:layout>
        <c:manualLayout>
          <c:xMode val="edge"/>
          <c:yMode val="edge"/>
          <c:x val="0.59991749747921164"/>
          <c:y val="5.7182460994480641E-2"/>
        </c:manualLayout>
      </c:layout>
      <c:overlay val="0"/>
      <c:spPr>
        <a:noFill/>
        <a:ln>
          <a:noFill/>
        </a:ln>
        <a:effectLst/>
      </c:spPr>
      <c:txPr>
        <a:bodyPr rot="0" spcFirstLastPara="1" vertOverflow="ellipsis" vert="horz" wrap="square" anchor="ctr" anchorCtr="1"/>
        <a:lstStyle/>
        <a:p>
          <a:pPr>
            <a:defRPr lang="en-US" sz="2000" b="0" i="0" u="none" strike="noStrike" kern="1200" spc="0" baseline="0" dirty="0">
              <a:solidFill>
                <a:schemeClr val="accent1">
                  <a:lumMod val="50000"/>
                </a:schemeClr>
              </a:solidFill>
              <a:latin typeface="+mn-lt"/>
              <a:ea typeface="+mn-ea"/>
              <a:cs typeface="+mn-cs"/>
            </a:defRPr>
          </a:pPr>
          <a:endParaRPr lang="en-US"/>
        </a:p>
      </c:txPr>
    </c:title>
    <c:autoTitleDeleted val="0"/>
    <c:plotArea>
      <c:layout>
        <c:manualLayout>
          <c:layoutTarget val="inner"/>
          <c:xMode val="edge"/>
          <c:yMode val="edge"/>
          <c:x val="0.41544502571775432"/>
          <c:y val="0.15194653240195038"/>
          <c:w val="0.53467611277307803"/>
          <c:h val="0.65877661079614613"/>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6996-4FED-AB6A-73FED5E7717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6996-4FED-AB6A-73FED5E7717A}"/>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6996-4FED-AB6A-73FED5E7717A}"/>
              </c:ext>
            </c:extLst>
          </c:dPt>
          <c:dLbls>
            <c:dLbl>
              <c:idx val="0"/>
              <c:layout>
                <c:manualLayout>
                  <c:x val="6.6612386949350205E-2"/>
                  <c:y val="-9.3762176743425338E-2"/>
                </c:manualLayout>
              </c:layout>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996-4FED-AB6A-73FED5E7717A}"/>
                </c:ext>
              </c:extLst>
            </c:dLbl>
            <c:dLbl>
              <c:idx val="1"/>
              <c:delete val="1"/>
              <c:extLst>
                <c:ext xmlns:c15="http://schemas.microsoft.com/office/drawing/2012/chart" uri="{CE6537A1-D6FC-4f65-9D91-7224C49458BB}"/>
                <c:ext xmlns:c16="http://schemas.microsoft.com/office/drawing/2014/chart" uri="{C3380CC4-5D6E-409C-BE32-E72D297353CC}">
                  <c16:uniqueId val="{00000003-6996-4FED-AB6A-73FED5E7717A}"/>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996-4FED-AB6A-73FED5E7717A}"/>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5</c:v>
                </c:pt>
                <c:pt idx="1">
                  <c:v>0</c:v>
                </c:pt>
                <c:pt idx="2">
                  <c:v>4</c:v>
                </c:pt>
              </c:numCache>
            </c:numRef>
          </c:val>
          <c:extLst>
            <c:ext xmlns:c16="http://schemas.microsoft.com/office/drawing/2014/chart" uri="{C3380CC4-5D6E-409C-BE32-E72D297353CC}">
              <c16:uniqueId val="{00000006-6996-4FED-AB6A-73FED5E7717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drawings/drawing1.xml><?xml version="1.0" encoding="utf-8"?>
<c:userShapes xmlns:c="http://schemas.openxmlformats.org/drawingml/2006/chart">
  <cdr:relSizeAnchor xmlns:cdr="http://schemas.openxmlformats.org/drawingml/2006/chartDrawing">
    <cdr:from>
      <cdr:x>0.71009</cdr:x>
      <cdr:y>0.52292</cdr:y>
    </cdr:from>
    <cdr:to>
      <cdr:x>0.81245</cdr:x>
      <cdr:y>0.62379</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892042" y="2047449"/>
          <a:ext cx="705194" cy="39494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a:t>
          </a:r>
        </a:p>
      </cdr:txBody>
    </cdr:sp>
  </cdr:relSizeAnchor>
  <cdr:relSizeAnchor xmlns:cdr="http://schemas.openxmlformats.org/drawingml/2006/chartDrawing">
    <cdr:from>
      <cdr:x>0.43275</cdr:x>
      <cdr:y>0.47874</cdr:y>
    </cdr:from>
    <cdr:to>
      <cdr:x>0.5</cdr:x>
      <cdr:y>0.58773</cdr:y>
    </cdr:to>
    <cdr:pic>
      <cdr:nvPicPr>
        <cdr:cNvPr id="3" name="chart">
          <a:extLst xmlns:a="http://schemas.openxmlformats.org/drawingml/2006/main">
            <a:ext uri="{FF2B5EF4-FFF2-40B4-BE49-F238E27FC236}">
              <a16:creationId xmlns:a16="http://schemas.microsoft.com/office/drawing/2014/main" id="{5418B709-DE7F-4415-B9E5-6A1E567649E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28086" y="1874448"/>
          <a:ext cx="423980" cy="426757"/>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0.70628</cdr:x>
      <cdr:y>0.4638</cdr:y>
    </cdr:from>
    <cdr:to>
      <cdr:x>0.78616</cdr:x>
      <cdr:y>0.56585</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5009322" y="1671307"/>
          <a:ext cx="566530" cy="367747"/>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17</a:t>
          </a:r>
        </a:p>
      </cdr:txBody>
    </cdr:sp>
  </cdr:relSizeAnchor>
</c:userShapes>
</file>

<file path=ppt/drawings/drawing3.xml><?xml version="1.0" encoding="utf-8"?>
<c:userShapes xmlns:c="http://schemas.openxmlformats.org/drawingml/2006/chart">
  <cdr:relSizeAnchor xmlns:cdr="http://schemas.openxmlformats.org/drawingml/2006/chartDrawing">
    <cdr:from>
      <cdr:x>0.48817</cdr:x>
      <cdr:y>0.44655</cdr:y>
    </cdr:from>
    <cdr:to>
      <cdr:x>0.57692</cdr:x>
      <cdr:y>0.56777</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3048001" y="1649101"/>
          <a:ext cx="554182" cy="447675"/>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19</a:t>
          </a:r>
        </a:p>
      </cdr:txBody>
    </cdr:sp>
  </cdr:relSizeAnchor>
</c:userShapes>
</file>

<file path=ppt/drawings/drawing4.xml><?xml version="1.0" encoding="utf-8"?>
<c:userShapes xmlns:c="http://schemas.openxmlformats.org/drawingml/2006/chart">
  <cdr:relSizeAnchor xmlns:cdr="http://schemas.openxmlformats.org/drawingml/2006/chartDrawing">
    <cdr:from>
      <cdr:x>0.66784</cdr:x>
      <cdr:y>0.41581</cdr:y>
    </cdr:from>
    <cdr:to>
      <cdr:x>0.77953</cdr:x>
      <cdr:y>0.59631</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3038764" y="1535594"/>
          <a:ext cx="508225" cy="66658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2.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2.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8.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2.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3.png"/><Relationship Id="rId5" Type="http://schemas.openxmlformats.org/officeDocument/2006/relationships/tags" Target="../tags/tag101.xml"/><Relationship Id="rId10" Type="http://schemas.openxmlformats.org/officeDocument/2006/relationships/image" Target="../media/image4.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09.xml"/><Relationship Id="rId7" Type="http://schemas.openxmlformats.org/officeDocument/2006/relationships/image" Target="../media/image9.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4.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2.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2.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2.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7.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6.emf"/><Relationship Id="rId5" Type="http://schemas.openxmlformats.org/officeDocument/2006/relationships/tags" Target="../tags/tag31.xml"/><Relationship Id="rId10" Type="http://schemas.openxmlformats.org/officeDocument/2006/relationships/image" Target="../media/image5.jpeg"/><Relationship Id="rId4" Type="http://schemas.openxmlformats.org/officeDocument/2006/relationships/tags" Target="../tags/tag30.xml"/><Relationship Id="rId9" Type="http://schemas.openxmlformats.org/officeDocument/2006/relationships/image" Target="../media/image4.emf"/></Relationships>
</file>

<file path=ppt/slideLayouts/_rels/slideLayout9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4.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4.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4.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8.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4.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2.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4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7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95"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1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43"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67"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91"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1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3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12/19/2023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12/19/2023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12/19/2023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12/19/2023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03"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27"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51"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7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99"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2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5.xml"/><Relationship Id="rId18" Type="http://schemas.openxmlformats.org/officeDocument/2006/relationships/slideLayout" Target="../slideLayouts/slideLayout110.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theme" Target="../theme/theme2.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99.xml"/><Relationship Id="rId2" Type="http://schemas.openxmlformats.org/officeDocument/2006/relationships/slideLayout" Target="../slideLayouts/slideLayout94.xml"/><Relationship Id="rId16" Type="http://schemas.openxmlformats.org/officeDocument/2006/relationships/slideLayout" Target="../slideLayouts/slideLayout108.xml"/><Relationship Id="rId29" Type="http://schemas.openxmlformats.org/officeDocument/2006/relationships/tags" Target="../tags/tag7.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3.png"/><Relationship Id="rId5" Type="http://schemas.openxmlformats.org/officeDocument/2006/relationships/slideLayout" Target="../slideLayouts/slideLayout97.xml"/><Relationship Id="rId15" Type="http://schemas.openxmlformats.org/officeDocument/2006/relationships/slideLayout" Target="../slideLayouts/slideLayout107.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2.xml"/><Relationship Id="rId19" Type="http://schemas.openxmlformats.org/officeDocument/2006/relationships/slideLayout" Target="../slideLayouts/slideLayout111.xml"/><Relationship Id="rId31" Type="http://schemas.openxmlformats.org/officeDocument/2006/relationships/tags" Target="../tags/tag9.xml"/><Relationship Id="rId44" Type="http://schemas.openxmlformats.org/officeDocument/2006/relationships/image" Target="../media/image2.emf"/><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0.xml"/><Relationship Id="rId3" Type="http://schemas.openxmlformats.org/officeDocument/2006/relationships/slideLayout" Target="../slideLayouts/slideLayout95.xml"/><Relationship Id="rId12" Type="http://schemas.openxmlformats.org/officeDocument/2006/relationships/slideLayout" Target="../slideLayouts/slideLayout104.xml"/><Relationship Id="rId17" Type="http://schemas.openxmlformats.org/officeDocument/2006/relationships/slideLayout" Target="../slideLayouts/slideLayout109.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2.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29" Type="http://schemas.openxmlformats.org/officeDocument/2006/relationships/slideLayout" Target="../slideLayouts/slideLayout141.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theme" Target="../theme/theme3.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8" Type="http://schemas.openxmlformats.org/officeDocument/2006/relationships/slideLayout" Target="../slideLayouts/slideLayout120.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 id="2147483722" r:id="rId60"/>
    <p:sldLayoutId id="2147483723" r:id="rId61"/>
    <p:sldLayoutId id="2147483724" r:id="rId62"/>
    <p:sldLayoutId id="2147483725" r:id="rId63"/>
    <p:sldLayoutId id="2147483726" r:id="rId64"/>
    <p:sldLayoutId id="2147483727" r:id="rId65"/>
    <p:sldLayoutId id="2147483728" r:id="rId66"/>
    <p:sldLayoutId id="2147483729" r:id="rId67"/>
    <p:sldLayoutId id="2147483730" r:id="rId68"/>
    <p:sldLayoutId id="2147483731" r:id="rId69"/>
    <p:sldLayoutId id="2147483732" r:id="rId70"/>
    <p:sldLayoutId id="2147483733" r:id="rId71"/>
    <p:sldLayoutId id="2147483734" r:id="rId72"/>
    <p:sldLayoutId id="2147483735" r:id="rId73"/>
    <p:sldLayoutId id="2147483736" r:id="rId74"/>
    <p:sldLayoutId id="2147483737" r:id="rId75"/>
    <p:sldLayoutId id="2147483738" r:id="rId76"/>
    <p:sldLayoutId id="2147483739" r:id="rId77"/>
    <p:sldLayoutId id="2147483740" r:id="rId78"/>
    <p:sldLayoutId id="2147483741" r:id="rId79"/>
    <p:sldLayoutId id="2147483742" r:id="rId80"/>
    <p:sldLayoutId id="2147483743" r:id="rId81"/>
    <p:sldLayoutId id="2147483744" r:id="rId82"/>
    <p:sldLayoutId id="2147483745" r:id="rId83"/>
    <p:sldLayoutId id="2147483746" r:id="rId84"/>
    <p:sldLayoutId id="2147483747" r:id="rId85"/>
    <p:sldLayoutId id="2147483748" r:id="rId86"/>
    <p:sldLayoutId id="2147483749" r:id="rId87"/>
    <p:sldLayoutId id="2147483750" r:id="rId88"/>
    <p:sldLayoutId id="2147483751" r:id="rId89"/>
    <p:sldLayoutId id="2147483752" r:id="rId90"/>
    <p:sldLayoutId id="2147483753" r:id="rId91"/>
    <p:sldLayoutId id="2147483755" r:id="rId9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5"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12/19/2023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75E8-6674-4C1A-8282-05D2C1CDD2EC}"/>
              </a:ext>
            </a:extLst>
          </p:cNvPr>
          <p:cNvSpPr>
            <a:spLocks noGrp="1"/>
          </p:cNvSpPr>
          <p:nvPr>
            <p:ph type="title"/>
          </p:nvPr>
        </p:nvSpPr>
        <p:spPr>
          <a:xfrm>
            <a:off x="520700" y="246621"/>
            <a:ext cx="11150600" cy="660098"/>
          </a:xfrm>
        </p:spPr>
        <p:txBody>
          <a:bodyPr/>
          <a:lstStyle/>
          <a:p>
            <a:r>
              <a:rPr lang="en-US" dirty="0"/>
              <a:t>               		       RE-</a:t>
            </a:r>
            <a:r>
              <a:rPr lang="en-US" dirty="0" err="1"/>
              <a:t>AssessMENT</a:t>
            </a:r>
            <a:r>
              <a:rPr lang="en-US" dirty="0"/>
              <a:t> STATUS</a:t>
            </a:r>
          </a:p>
        </p:txBody>
      </p:sp>
      <p:graphicFrame>
        <p:nvGraphicFramePr>
          <p:cNvPr id="3" name="Chart 2">
            <a:extLst>
              <a:ext uri="{FF2B5EF4-FFF2-40B4-BE49-F238E27FC236}">
                <a16:creationId xmlns:a16="http://schemas.microsoft.com/office/drawing/2014/main" id="{2938183C-3883-483B-9EEC-D85CC2CFA38C}"/>
              </a:ext>
            </a:extLst>
          </p:cNvPr>
          <p:cNvGraphicFramePr/>
          <p:nvPr>
            <p:extLst>
              <p:ext uri="{D42A27DB-BD31-4B8C-83A1-F6EECF244321}">
                <p14:modId xmlns:p14="http://schemas.microsoft.com/office/powerpoint/2010/main" val="4173429443"/>
              </p:ext>
            </p:extLst>
          </p:nvPr>
        </p:nvGraphicFramePr>
        <p:xfrm>
          <a:off x="1073212" y="906719"/>
          <a:ext cx="6304132" cy="39154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4D81891-DB2E-4163-8C3E-CA457D930DAE}"/>
              </a:ext>
            </a:extLst>
          </p:cNvPr>
          <p:cNvGraphicFramePr/>
          <p:nvPr>
            <p:extLst>
              <p:ext uri="{D42A27DB-BD31-4B8C-83A1-F6EECF244321}">
                <p14:modId xmlns:p14="http://schemas.microsoft.com/office/powerpoint/2010/main" val="2563605684"/>
              </p:ext>
            </p:extLst>
          </p:nvPr>
        </p:nvGraphicFramePr>
        <p:xfrm>
          <a:off x="4978400" y="1218595"/>
          <a:ext cx="6572376" cy="3603539"/>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5F9B8689-CD6B-4221-AC94-6771129AD96A}"/>
              </a:ext>
            </a:extLst>
          </p:cNvPr>
          <p:cNvPicPr>
            <a:picLocks noChangeAspect="1"/>
          </p:cNvPicPr>
          <p:nvPr/>
        </p:nvPicPr>
        <p:blipFill>
          <a:blip r:embed="rId4"/>
          <a:stretch>
            <a:fillRect/>
          </a:stretch>
        </p:blipFill>
        <p:spPr>
          <a:xfrm>
            <a:off x="3624262" y="4374459"/>
            <a:ext cx="6162675" cy="447675"/>
          </a:xfrm>
          <a:prstGeom prst="rect">
            <a:avLst/>
          </a:prstGeom>
        </p:spPr>
      </p:pic>
      <p:sp>
        <p:nvSpPr>
          <p:cNvPr id="16" name="Rectangle 15">
            <a:extLst>
              <a:ext uri="{FF2B5EF4-FFF2-40B4-BE49-F238E27FC236}">
                <a16:creationId xmlns:a16="http://schemas.microsoft.com/office/drawing/2014/main" id="{89B979DB-BB94-47AC-86A8-EEB9596B7A6D}"/>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7" name="Rectangle 16">
            <a:extLst>
              <a:ext uri="{FF2B5EF4-FFF2-40B4-BE49-F238E27FC236}">
                <a16:creationId xmlns:a16="http://schemas.microsoft.com/office/drawing/2014/main" id="{9AA26F8C-AE48-4B6C-B05B-ABB8B17FDCC0}"/>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8" name="Rectangle 17">
            <a:extLst>
              <a:ext uri="{FF2B5EF4-FFF2-40B4-BE49-F238E27FC236}">
                <a16:creationId xmlns:a16="http://schemas.microsoft.com/office/drawing/2014/main" id="{A5AC4817-8B8D-4484-A2F2-531CD6D55EB8}"/>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9" name="TextBox 18">
            <a:extLst>
              <a:ext uri="{FF2B5EF4-FFF2-40B4-BE49-F238E27FC236}">
                <a16:creationId xmlns:a16="http://schemas.microsoft.com/office/drawing/2014/main" id="{0DFBD1DF-B48C-44B4-A1CF-B487B8CE036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20" name="TextBox 19">
            <a:extLst>
              <a:ext uri="{FF2B5EF4-FFF2-40B4-BE49-F238E27FC236}">
                <a16:creationId xmlns:a16="http://schemas.microsoft.com/office/drawing/2014/main" id="{3B536B0D-0217-44E9-A4FF-FDBF3932566E}"/>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21" name="TextBox 20">
            <a:extLst>
              <a:ext uri="{FF2B5EF4-FFF2-40B4-BE49-F238E27FC236}">
                <a16:creationId xmlns:a16="http://schemas.microsoft.com/office/drawing/2014/main" id="{D62E88E4-D669-44D4-B4AC-6EFC4EC7166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22" name="Rectangle 21">
            <a:extLst>
              <a:ext uri="{FF2B5EF4-FFF2-40B4-BE49-F238E27FC236}">
                <a16:creationId xmlns:a16="http://schemas.microsoft.com/office/drawing/2014/main" id="{533ABF68-BA75-48F7-8FE1-3FE2E8A8498A}"/>
              </a:ext>
            </a:extLst>
          </p:cNvPr>
          <p:cNvSpPr/>
          <p:nvPr/>
        </p:nvSpPr>
        <p:spPr>
          <a:xfrm>
            <a:off x="3236922" y="1303243"/>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Rectangle 22">
            <a:extLst>
              <a:ext uri="{FF2B5EF4-FFF2-40B4-BE49-F238E27FC236}">
                <a16:creationId xmlns:a16="http://schemas.microsoft.com/office/drawing/2014/main" id="{8C7A0521-53AC-420F-BACF-CB059FD86CD5}"/>
              </a:ext>
            </a:extLst>
          </p:cNvPr>
          <p:cNvSpPr/>
          <p:nvPr/>
        </p:nvSpPr>
        <p:spPr>
          <a:xfrm>
            <a:off x="8865476" y="1325109"/>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6" name="TextBox 25">
            <a:extLst>
              <a:ext uri="{FF2B5EF4-FFF2-40B4-BE49-F238E27FC236}">
                <a16:creationId xmlns:a16="http://schemas.microsoft.com/office/drawing/2014/main" id="{6CC974D1-7961-445F-9606-3CA5F44409DF}"/>
              </a:ext>
            </a:extLst>
          </p:cNvPr>
          <p:cNvSpPr txBox="1"/>
          <p:nvPr/>
        </p:nvSpPr>
        <p:spPr>
          <a:xfrm>
            <a:off x="3805381" y="5134010"/>
            <a:ext cx="4239491" cy="574063"/>
          </a:xfrm>
          <a:prstGeom prst="rect">
            <a:avLst/>
          </a:prstGeom>
          <a:ln w="6350">
            <a:noFill/>
            <a:miter lim="800000"/>
          </a:ln>
        </p:spPr>
        <p:txBody>
          <a:bodyPr vert="horz" wrap="none" lIns="0" tIns="0" rIns="0" bIns="0" rtlCol="0">
            <a:noAutofit/>
          </a:bodyPr>
          <a:lstStyle/>
          <a:p>
            <a:pPr>
              <a:spcBef>
                <a:spcPts val="300"/>
              </a:spcBef>
              <a:spcAft>
                <a:spcPts val="300"/>
              </a:spcAft>
            </a:pPr>
            <a:r>
              <a:rPr lang="en-US" sz="1600" dirty="0">
                <a:solidFill>
                  <a:schemeClr val="accent2">
                    <a:lumMod val="50000"/>
                  </a:schemeClr>
                </a:solidFill>
              </a:rPr>
              <a:t>**Reassessment  target for 2023  –       </a:t>
            </a:r>
            <a:r>
              <a:rPr lang="en-US" sz="1600" b="1" dirty="0">
                <a:solidFill>
                  <a:schemeClr val="accent2">
                    <a:lumMod val="50000"/>
                  </a:schemeClr>
                </a:solidFill>
              </a:rPr>
              <a:t>40</a:t>
            </a:r>
          </a:p>
          <a:p>
            <a:pPr>
              <a:spcBef>
                <a:spcPts val="300"/>
              </a:spcBef>
              <a:spcAft>
                <a:spcPts val="300"/>
              </a:spcAft>
            </a:pPr>
            <a:r>
              <a:rPr lang="en-US" sz="1600" b="1" dirty="0">
                <a:solidFill>
                  <a:schemeClr val="accent2">
                    <a:lumMod val="50000"/>
                  </a:schemeClr>
                </a:solidFill>
              </a:rPr>
              <a:t> Completed Reassessment 2023     -  41</a:t>
            </a:r>
          </a:p>
          <a:p>
            <a:pPr>
              <a:spcBef>
                <a:spcPts val="300"/>
              </a:spcBef>
              <a:spcAft>
                <a:spcPts val="300"/>
              </a:spcAft>
            </a:pPr>
            <a:endParaRPr lang="en-US" sz="1400" b="1" dirty="0">
              <a:solidFill>
                <a:schemeClr val="accent2">
                  <a:lumMod val="50000"/>
                </a:schemeClr>
              </a:solidFill>
            </a:endParaRPr>
          </a:p>
          <a:p>
            <a:pPr algn="l">
              <a:spcBef>
                <a:spcPts val="300"/>
              </a:spcBef>
              <a:spcAft>
                <a:spcPts val="300"/>
              </a:spcAft>
              <a:buNone/>
            </a:pPr>
            <a:endParaRPr lang="en-US" sz="1600" dirty="0"/>
          </a:p>
        </p:txBody>
      </p:sp>
    </p:spTree>
    <p:extLst>
      <p:ext uri="{BB962C8B-B14F-4D97-AF65-F5344CB8AC3E}">
        <p14:creationId xmlns:p14="http://schemas.microsoft.com/office/powerpoint/2010/main" val="238648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2A94-C451-4562-8FA2-04FF9C92D065}"/>
              </a:ext>
            </a:extLst>
          </p:cNvPr>
          <p:cNvSpPr>
            <a:spLocks noGrp="1"/>
          </p:cNvSpPr>
          <p:nvPr>
            <p:ph type="title"/>
          </p:nvPr>
        </p:nvSpPr>
        <p:spPr>
          <a:xfrm>
            <a:off x="515938" y="246621"/>
            <a:ext cx="11150600" cy="686252"/>
          </a:xfrm>
        </p:spPr>
        <p:txBody>
          <a:bodyPr/>
          <a:lstStyle/>
          <a:p>
            <a:r>
              <a:rPr lang="en-US" dirty="0"/>
              <a:t>			     RE </a:t>
            </a:r>
            <a:r>
              <a:rPr lang="en-US" dirty="0" err="1"/>
              <a:t>AssessMENT</a:t>
            </a:r>
            <a:r>
              <a:rPr lang="en-US" dirty="0"/>
              <a:t> STATUS</a:t>
            </a:r>
          </a:p>
        </p:txBody>
      </p:sp>
      <p:graphicFrame>
        <p:nvGraphicFramePr>
          <p:cNvPr id="3" name="Chart 2">
            <a:extLst>
              <a:ext uri="{FF2B5EF4-FFF2-40B4-BE49-F238E27FC236}">
                <a16:creationId xmlns:a16="http://schemas.microsoft.com/office/drawing/2014/main" id="{891AB013-5A60-4CE5-91A4-69BFAA77C6D6}"/>
              </a:ext>
            </a:extLst>
          </p:cNvPr>
          <p:cNvGraphicFramePr/>
          <p:nvPr>
            <p:extLst>
              <p:ext uri="{D42A27DB-BD31-4B8C-83A1-F6EECF244321}">
                <p14:modId xmlns:p14="http://schemas.microsoft.com/office/powerpoint/2010/main" val="1833282597"/>
              </p:ext>
            </p:extLst>
          </p:nvPr>
        </p:nvGraphicFramePr>
        <p:xfrm>
          <a:off x="166254" y="1129131"/>
          <a:ext cx="6243782" cy="3693003"/>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516BC6DB-A391-4B44-AD44-BDAA2A4A183C}"/>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Rectangle 4">
            <a:extLst>
              <a:ext uri="{FF2B5EF4-FFF2-40B4-BE49-F238E27FC236}">
                <a16:creationId xmlns:a16="http://schemas.microsoft.com/office/drawing/2014/main" id="{5BBB3512-3E82-4352-A582-EE5621E141A5}"/>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 name="Rectangle 5">
            <a:extLst>
              <a:ext uri="{FF2B5EF4-FFF2-40B4-BE49-F238E27FC236}">
                <a16:creationId xmlns:a16="http://schemas.microsoft.com/office/drawing/2014/main" id="{1BD5321D-D326-4037-A873-A8B9E056308D}"/>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 name="TextBox 6">
            <a:extLst>
              <a:ext uri="{FF2B5EF4-FFF2-40B4-BE49-F238E27FC236}">
                <a16:creationId xmlns:a16="http://schemas.microsoft.com/office/drawing/2014/main" id="{33ACBE5C-9A36-4F65-8B82-D6FD9D4EAB91}"/>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8" name="TextBox 7">
            <a:extLst>
              <a:ext uri="{FF2B5EF4-FFF2-40B4-BE49-F238E27FC236}">
                <a16:creationId xmlns:a16="http://schemas.microsoft.com/office/drawing/2014/main" id="{2A527258-1F02-49FC-A4B5-501E4003F17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9" name="TextBox 8">
            <a:extLst>
              <a:ext uri="{FF2B5EF4-FFF2-40B4-BE49-F238E27FC236}">
                <a16:creationId xmlns:a16="http://schemas.microsoft.com/office/drawing/2014/main" id="{F1D22B61-0F4E-495F-8DA4-0F510874F7A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0" name="Chart 9">
            <a:extLst>
              <a:ext uri="{FF2B5EF4-FFF2-40B4-BE49-F238E27FC236}">
                <a16:creationId xmlns:a16="http://schemas.microsoft.com/office/drawing/2014/main" id="{F814B45F-6286-4CFA-8336-4378100B5734}"/>
              </a:ext>
            </a:extLst>
          </p:cNvPr>
          <p:cNvGraphicFramePr/>
          <p:nvPr>
            <p:extLst>
              <p:ext uri="{D42A27DB-BD31-4B8C-83A1-F6EECF244321}">
                <p14:modId xmlns:p14="http://schemas.microsoft.com/office/powerpoint/2010/main" val="4137077545"/>
              </p:ext>
            </p:extLst>
          </p:nvPr>
        </p:nvGraphicFramePr>
        <p:xfrm>
          <a:off x="6677891" y="1069062"/>
          <a:ext cx="4550164" cy="3693003"/>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10">
            <a:extLst>
              <a:ext uri="{FF2B5EF4-FFF2-40B4-BE49-F238E27FC236}">
                <a16:creationId xmlns:a16="http://schemas.microsoft.com/office/drawing/2014/main" id="{442C7D68-CB08-4321-ADBA-37E1404797FB}"/>
              </a:ext>
            </a:extLst>
          </p:cNvPr>
          <p:cNvPicPr>
            <a:picLocks noChangeAspect="1"/>
          </p:cNvPicPr>
          <p:nvPr/>
        </p:nvPicPr>
        <p:blipFill>
          <a:blip r:embed="rId4"/>
          <a:stretch>
            <a:fillRect/>
          </a:stretch>
        </p:blipFill>
        <p:spPr>
          <a:xfrm>
            <a:off x="3842327" y="4374459"/>
            <a:ext cx="5944610" cy="447675"/>
          </a:xfrm>
          <a:prstGeom prst="rect">
            <a:avLst/>
          </a:prstGeom>
        </p:spPr>
      </p:pic>
      <p:sp>
        <p:nvSpPr>
          <p:cNvPr id="12" name="Rectangle 11">
            <a:extLst>
              <a:ext uri="{FF2B5EF4-FFF2-40B4-BE49-F238E27FC236}">
                <a16:creationId xmlns:a16="http://schemas.microsoft.com/office/drawing/2014/main" id="{DA636641-030D-45D7-990E-B1675EBDBDB5}"/>
              </a:ext>
            </a:extLst>
          </p:cNvPr>
          <p:cNvSpPr/>
          <p:nvPr/>
        </p:nvSpPr>
        <p:spPr>
          <a:xfrm>
            <a:off x="2841807" y="1312479"/>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46C0668-5CD0-4F5F-A8B7-AF4ABCC0B162}"/>
              </a:ext>
            </a:extLst>
          </p:cNvPr>
          <p:cNvSpPr/>
          <p:nvPr/>
        </p:nvSpPr>
        <p:spPr>
          <a:xfrm>
            <a:off x="9079925" y="1313859"/>
            <a:ext cx="322694" cy="262194"/>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2D78ACEC-45D2-4044-8A17-2D1C564E3EB0}"/>
              </a:ext>
            </a:extLst>
          </p:cNvPr>
          <p:cNvSpPr txBox="1"/>
          <p:nvPr/>
        </p:nvSpPr>
        <p:spPr>
          <a:xfrm>
            <a:off x="3805381" y="5134010"/>
            <a:ext cx="4239491" cy="574063"/>
          </a:xfrm>
          <a:prstGeom prst="rect">
            <a:avLst/>
          </a:prstGeom>
          <a:ln w="6350">
            <a:noFill/>
            <a:miter lim="800000"/>
          </a:ln>
        </p:spPr>
        <p:txBody>
          <a:bodyPr vert="horz" wrap="none" lIns="0" tIns="0" rIns="0" bIns="0" rtlCol="0">
            <a:noAutofit/>
          </a:bodyPr>
          <a:lstStyle/>
          <a:p>
            <a:pPr>
              <a:spcBef>
                <a:spcPts val="300"/>
              </a:spcBef>
              <a:spcAft>
                <a:spcPts val="300"/>
              </a:spcAft>
            </a:pPr>
            <a:r>
              <a:rPr lang="en-US" sz="1600" dirty="0">
                <a:solidFill>
                  <a:schemeClr val="accent2">
                    <a:lumMod val="50000"/>
                  </a:schemeClr>
                </a:solidFill>
              </a:rPr>
              <a:t>**Reassessment  target for 2023  –       </a:t>
            </a:r>
            <a:r>
              <a:rPr lang="en-US" sz="1600" b="1" dirty="0">
                <a:solidFill>
                  <a:schemeClr val="accent2">
                    <a:lumMod val="50000"/>
                  </a:schemeClr>
                </a:solidFill>
              </a:rPr>
              <a:t>40</a:t>
            </a:r>
          </a:p>
          <a:p>
            <a:pPr>
              <a:spcBef>
                <a:spcPts val="300"/>
              </a:spcBef>
              <a:spcAft>
                <a:spcPts val="300"/>
              </a:spcAft>
            </a:pPr>
            <a:r>
              <a:rPr lang="en-US" sz="1600" b="1" dirty="0">
                <a:solidFill>
                  <a:schemeClr val="accent2">
                    <a:lumMod val="50000"/>
                  </a:schemeClr>
                </a:solidFill>
              </a:rPr>
              <a:t> Completed Reassessment 2023     -  41</a:t>
            </a:r>
          </a:p>
          <a:p>
            <a:pPr>
              <a:spcBef>
                <a:spcPts val="300"/>
              </a:spcBef>
              <a:spcAft>
                <a:spcPts val="300"/>
              </a:spcAft>
            </a:pPr>
            <a:endParaRPr lang="en-US" sz="1400" b="1" dirty="0">
              <a:solidFill>
                <a:schemeClr val="accent2">
                  <a:lumMod val="50000"/>
                </a:schemeClr>
              </a:solidFill>
            </a:endParaRPr>
          </a:p>
          <a:p>
            <a:pPr algn="l">
              <a:spcBef>
                <a:spcPts val="300"/>
              </a:spcBef>
              <a:spcAft>
                <a:spcPts val="300"/>
              </a:spcAft>
              <a:buNone/>
            </a:pPr>
            <a:endParaRPr lang="en-US" sz="1600" dirty="0"/>
          </a:p>
        </p:txBody>
      </p:sp>
    </p:spTree>
    <p:extLst>
      <p:ext uri="{BB962C8B-B14F-4D97-AF65-F5344CB8AC3E}">
        <p14:creationId xmlns:p14="http://schemas.microsoft.com/office/powerpoint/2010/main" val="8027062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purl.org/dc/terms/"/>
    <ds:schemaRef ds:uri="http://schemas.microsoft.com/office/2006/metadata/properties"/>
    <ds:schemaRef ds:uri="http://purl.org/dc/dcmitype/"/>
    <ds:schemaRef ds:uri="http://schemas.microsoft.com/office/2006/documentManagement/types"/>
    <ds:schemaRef ds:uri="http://purl.org/dc/elements/1.1/"/>
    <ds:schemaRef ds:uri="e5f5a6fe-4a1b-4af0-bdf3-973ca2ac5c9b"/>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10626</TotalTime>
  <Words>71</Words>
  <Application>Microsoft Office PowerPoint</Application>
  <PresentationFormat>Widescreen</PresentationFormat>
  <Paragraphs>28</Paragraphs>
  <Slides>2</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14" baseType="lpstr">
      <vt:lpstr>ＭＳ Ｐゴシック</vt:lpstr>
      <vt:lpstr>Arial</vt:lpstr>
      <vt:lpstr>Calibri</vt:lpstr>
      <vt:lpstr>Courier New</vt:lpstr>
      <vt:lpstr>Georgia</vt:lpstr>
      <vt:lpstr>Segoe UI</vt:lpstr>
      <vt:lpstr>Symbol</vt:lpstr>
      <vt:lpstr>Wingdings</vt:lpstr>
      <vt:lpstr>1_EO&amp;T Slide Master</vt:lpstr>
      <vt:lpstr>1_White</vt:lpstr>
      <vt:lpstr>EO&amp;T Slide Master</vt:lpstr>
      <vt:lpstr>think-cell Slide</vt:lpstr>
      <vt:lpstr>                        RE-AssessMENT STATUS</vt:lpstr>
      <vt:lpstr>        RE AssessMENT STATUS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644</cp:revision>
  <dcterms:created xsi:type="dcterms:W3CDTF">2022-04-18T05:47:46Z</dcterms:created>
  <dcterms:modified xsi:type="dcterms:W3CDTF">2023-12-19T10:32:45Z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