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747359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58C3A-21F7-451C-BB87-F7771ACA0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C3306-3DD0-425B-9BF1-93471995B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D9583-B152-4E4C-BC3E-4027CA1F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3E48-FA49-4CD7-9039-F9B10D15FCD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33F96-B1FE-4F6C-BBA6-29B3CBFE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3B9CE-2048-4FE9-9B2F-49BFB6E7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C4AD-88D9-4553-B3B8-3C5C15984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7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8D70-DFFD-49B0-ABAE-0BF60F3B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4824C-CE47-4279-AE1A-3756C8DF4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59021-B253-4DFC-8499-94153EAC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3E48-FA49-4CD7-9039-F9B10D15FCD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B9C98-64C4-421D-8192-3A5E17C0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2F637-F10F-4F9D-8A42-1AF5692C9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C4AD-88D9-4553-B3B8-3C5C15984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A294CA-165F-40A1-AC57-DF6244EF5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792BD-14BB-4DC7-B36D-86F3A0C7F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C368B-5398-4403-A775-F53672166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3E48-FA49-4CD7-9039-F9B10D15FCD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CB30C-4DAB-4834-98BB-84E6085B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AB066-60F9-46F4-8DFB-8FD8A04E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C4AD-88D9-4553-B3B8-3C5C15984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053A7-9729-4D5D-96A1-67DA25DE1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79135-802E-4882-9526-EE2C1D446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F8200-607A-4BCD-90AB-CC9347F6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3E48-FA49-4CD7-9039-F9B10D15FCD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D7C91-DDE1-4D91-BA93-ECD5474E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DE537-5244-4B04-9F3A-F79E297B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C4AD-88D9-4553-B3B8-3C5C15984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4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655E-716D-4FAB-96B0-E5B7126D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176E8-64E5-4F85-B4B6-0CB160795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FC346-D600-4844-9E8B-F61139D2B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3E48-FA49-4CD7-9039-F9B10D15FCD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C0D1A-55BA-4F16-BB6D-7F49D6515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5FDB9-9990-4267-97D1-9423497E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C4AD-88D9-4553-B3B8-3C5C15984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2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830B8-CE73-4197-9342-F5CEE369E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14F04-9B7E-4550-B54B-B1235FCD6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28AA9-2AEA-4092-94C7-63413EDE3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72135-01FA-4B9B-95B1-7A045FE17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3E48-FA49-4CD7-9039-F9B10D15FCD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03C57-365C-4099-939C-016FB076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D3CD0-9F91-4FBD-99D8-44A8C7B9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C4AD-88D9-4553-B3B8-3C5C15984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6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B9BB-CC00-4A38-8906-7E8B7AB34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8DE08-F95B-498D-8106-10835B360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00DF2-CBC8-4BB8-9255-C81F8063C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18BF8-ACFB-41E3-B0F8-3457485CC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1FF18-44F0-4CA3-A231-A22000AA0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79A86-BAF6-4F66-912B-83A62726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3E48-FA49-4CD7-9039-F9B10D15FCD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DF308-730D-4285-A7D6-C3AA9C34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661F0-BD7E-4529-80C8-3EF3C60D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C4AD-88D9-4553-B3B8-3C5C15984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8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8C3F-5AA1-4EE3-8547-33C04391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671E4E-6409-487A-B7C8-2B4799BA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3E48-FA49-4CD7-9039-F9B10D15FCD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7114E-26F7-4D49-97E4-9A9066361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F7B8F-2375-4B53-9F0C-C4C485EA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C4AD-88D9-4553-B3B8-3C5C15984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2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B6C212-472F-4A01-96A2-A8EA379C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3E48-FA49-4CD7-9039-F9B10D15FCD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795A86-853F-4B69-AE93-FD55701D0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39AA3-8B96-4DB2-BFF9-F8B7A4F7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C4AD-88D9-4553-B3B8-3C5C15984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6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C95A-86FE-4038-9D2D-42373AC59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403C0-BEBE-42AC-A75B-1AFD23063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B3C09-99B3-454E-80BD-6AEF519D7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86878-AB9E-43C2-AA0C-FD5D6A1A4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3E48-FA49-4CD7-9039-F9B10D15FCD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B48B0-FD3D-4B97-991A-90728F5E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4DF54-E660-487F-9F16-7BD0A86CA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C4AD-88D9-4553-B3B8-3C5C15984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5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933FA-8DC0-4FC5-8B29-468A8A14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13D92E-668A-44A8-A5FD-02FEC16BE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60456-5532-4820-B500-6834F125B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F19E-56DF-4122-958D-21CF31B8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3E48-FA49-4CD7-9039-F9B10D15FCD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8942E-DF33-49AE-BB47-478652ED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82856-9119-4ACD-B239-84970013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C4AD-88D9-4553-B3B8-3C5C15984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8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289FB-D3EC-42E9-A170-4D7D44085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75EF6-0088-4899-B6D1-5717EA728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44CBF-F2B6-4AFE-A653-CDACB0A8F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23E48-FA49-4CD7-9039-F9B10D15FCDA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C2055-385E-49C9-9BC0-D2AA639E2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55F22-CE63-49B5-B118-A83DCB890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FC4AD-88D9-4553-B3B8-3C5C15984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9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E92DCC-EEEB-43B9-8F28-EE9642236F45}"/>
              </a:ext>
            </a:extLst>
          </p:cNvPr>
          <p:cNvSpPr/>
          <p:nvPr/>
        </p:nvSpPr>
        <p:spPr>
          <a:xfrm>
            <a:off x="331113" y="3142034"/>
            <a:ext cx="11150600" cy="920337"/>
          </a:xfrm>
          <a:prstGeom prst="rect">
            <a:avLst/>
          </a:prstGeom>
          <a:gradFill>
            <a:gsLst>
              <a:gs pos="11000">
                <a:srgbClr val="002060"/>
              </a:gs>
              <a:gs pos="10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b="1" dirty="0"/>
              <a:t>Engineering &amp; Product Support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</a:rPr>
              <a:t>DevSecOps &amp; Automation – February Report Out 2024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72176-D07F-4B6C-8E66-50439076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13" y="1734952"/>
            <a:ext cx="11150600" cy="920336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lang="en-US" dirty="0"/>
              <a:t>Dev</a:t>
            </a:r>
          </a:p>
        </p:txBody>
      </p:sp>
      <p:pic>
        <p:nvPicPr>
          <p:cNvPr id="19458" name="Picture 2" descr="Boeing Logo">
            <a:extLst>
              <a:ext uri="{FF2B5EF4-FFF2-40B4-BE49-F238E27FC236}">
                <a16:creationId xmlns:a16="http://schemas.microsoft.com/office/drawing/2014/main" id="{AA79DD35-276C-477A-9064-B5F0296B3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200" y="3276600"/>
            <a:ext cx="131445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33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Karimpanakkal, Pramithi R</dc:creator>
  <cp:lastModifiedBy>Singh, Abhishek K</cp:lastModifiedBy>
  <cp:revision>7</cp:revision>
  <dcterms:created xsi:type="dcterms:W3CDTF">2023-10-03T06:45:47Z</dcterms:created>
  <dcterms:modified xsi:type="dcterms:W3CDTF">2024-03-04T13:59:02Z</dcterms:modified>
</cp:coreProperties>
</file>