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4.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5.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6.xml" ContentType="application/vnd.openxmlformats-officedocument.drawingml.chartshape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7.xml" ContentType="application/vnd.openxmlformats-officedocument.drawingml.chartshape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8.xml" ContentType="application/vnd.openxmlformats-officedocument.drawingml.chartshapes+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4"/>
    <p:sldMasterId id="2147483757" r:id="rId5"/>
    <p:sldMasterId id="2147483780" r:id="rId6"/>
  </p:sldMasterIdLst>
  <p:notesMasterIdLst>
    <p:notesMasterId r:id="rId31"/>
  </p:notesMasterIdLst>
  <p:sldIdLst>
    <p:sldId id="259" r:id="rId7"/>
    <p:sldId id="2147471602" r:id="rId8"/>
    <p:sldId id="2147473640" r:id="rId9"/>
    <p:sldId id="2147473646" r:id="rId10"/>
    <p:sldId id="2147473645" r:id="rId11"/>
    <p:sldId id="2147471572" r:id="rId12"/>
    <p:sldId id="2147473647" r:id="rId13"/>
    <p:sldId id="2147473632" r:id="rId14"/>
    <p:sldId id="2147473611" r:id="rId15"/>
    <p:sldId id="2147473602" r:id="rId16"/>
    <p:sldId id="2147473622" r:id="rId17"/>
    <p:sldId id="2147473623" r:id="rId18"/>
    <p:sldId id="2147473625" r:id="rId19"/>
    <p:sldId id="2147473642" r:id="rId20"/>
    <p:sldId id="2147473643" r:id="rId21"/>
    <p:sldId id="2147473644" r:id="rId22"/>
    <p:sldId id="2147473612" r:id="rId23"/>
    <p:sldId id="2147473648" r:id="rId24"/>
    <p:sldId id="2147473649" r:id="rId25"/>
    <p:sldId id="2147473615" r:id="rId26"/>
    <p:sldId id="2147473616" r:id="rId27"/>
    <p:sldId id="2147473617" r:id="rId28"/>
    <p:sldId id="2147473618" r:id="rId29"/>
    <p:sldId id="214747361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002C06-C469-44BA-AC94-82B934BDE80D}">
          <p14:sldIdLst>
            <p14:sldId id="259"/>
            <p14:sldId id="2147471602"/>
            <p14:sldId id="2147473640"/>
            <p14:sldId id="2147473646"/>
            <p14:sldId id="2147473645"/>
            <p14:sldId id="2147471572"/>
            <p14:sldId id="2147473647"/>
            <p14:sldId id="2147473632"/>
            <p14:sldId id="2147473611"/>
            <p14:sldId id="2147473602"/>
            <p14:sldId id="2147473622"/>
            <p14:sldId id="2147473623"/>
            <p14:sldId id="2147473625"/>
            <p14:sldId id="2147473642"/>
            <p14:sldId id="2147473643"/>
            <p14:sldId id="2147473644"/>
            <p14:sldId id="2147473612"/>
            <p14:sldId id="2147473648"/>
            <p14:sldId id="2147473649"/>
            <p14:sldId id="2147473615"/>
            <p14:sldId id="2147473616"/>
            <p14:sldId id="2147473617"/>
            <p14:sldId id="2147473618"/>
            <p14:sldId id="2147473619"/>
          </p14:sldIdLst>
        </p14:section>
        <p14:section name="Backup" id="{05D24B00-34D0-4536-8DD0-98F562D9DD2C}">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Shew" initials="KS" lastIdx="1" clrIdx="0">
    <p:extLst>
      <p:ext uri="{19B8F6BF-5375-455C-9EA6-DF929625EA0E}">
        <p15:presenceInfo xmlns:p15="http://schemas.microsoft.com/office/powerpoint/2012/main" userId="S-1-5-21-1993962763-688789844-682003330-148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5337" autoAdjust="0"/>
  </p:normalViewPr>
  <p:slideViewPr>
    <p:cSldViewPr snapToGrid="0">
      <p:cViewPr varScale="1">
        <p:scale>
          <a:sx n="86" d="100"/>
          <a:sy n="86" d="100"/>
        </p:scale>
        <p:origin x="715"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heme" Target="theme/theme1.xml"/><Relationship Id="rId8"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5.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6.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7.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 Assessment Status</a:t>
            </a:r>
          </a:p>
        </c:rich>
      </c:tx>
      <c:layout>
        <c:manualLayout>
          <c:xMode val="edge"/>
          <c:yMode val="edge"/>
          <c:x val="0.22149944663165672"/>
          <c:y val="8.018149942754333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0361667830427208"/>
          <c:y val="0.221078927461563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F852-47C4-AB68-73F1EF75C427}"/>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F852-47C4-AB68-73F1EF75C427}"/>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F852-47C4-AB68-73F1EF75C427}"/>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852-47C4-AB68-73F1EF75C427}"/>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852-47C4-AB68-73F1EF75C427}"/>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852-47C4-AB68-73F1EF75C42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0</c:v>
                </c:pt>
                <c:pt idx="1">
                  <c:v>9</c:v>
                </c:pt>
                <c:pt idx="2">
                  <c:v>9</c:v>
                </c:pt>
              </c:numCache>
            </c:numRef>
          </c:val>
          <c:extLst>
            <c:ext xmlns:c16="http://schemas.microsoft.com/office/drawing/2014/chart" uri="{C3380CC4-5D6E-409C-BE32-E72D297353CC}">
              <c16:uniqueId val="{00000006-F852-47C4-AB68-73F1EF75C427}"/>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dirty="0"/>
              <a:t>Automation Assessment</a:t>
            </a:r>
            <a:r>
              <a:rPr lang="en-US" sz="1100" baseline="0" dirty="0"/>
              <a:t> Matrix</a:t>
            </a:r>
            <a:endParaRPr lang="en-US" sz="11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Planned</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35</c:v>
                </c:pt>
                <c:pt idx="1">
                  <c:v>35</c:v>
                </c:pt>
                <c:pt idx="2">
                  <c:v>35</c:v>
                </c:pt>
                <c:pt idx="3">
                  <c:v>35</c:v>
                </c:pt>
              </c:numCache>
            </c:numRef>
          </c:val>
          <c:extLst>
            <c:ext xmlns:c16="http://schemas.microsoft.com/office/drawing/2014/chart" uri="{C3380CC4-5D6E-409C-BE32-E72D297353CC}">
              <c16:uniqueId val="{00000000-7730-4633-AFC7-967808F2FCC8}"/>
            </c:ext>
          </c:extLst>
        </c:ser>
        <c:ser>
          <c:idx val="1"/>
          <c:order val="1"/>
          <c:tx>
            <c:strRef>
              <c:f>Sheet1!$C$1</c:f>
              <c:strCache>
                <c:ptCount val="1"/>
                <c:pt idx="0">
                  <c:v>Completed</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17.399999999999999</c:v>
                </c:pt>
              </c:numCache>
            </c:numRef>
          </c:val>
          <c:extLst>
            <c:ext xmlns:c16="http://schemas.microsoft.com/office/drawing/2014/chart" uri="{C3380CC4-5D6E-409C-BE32-E72D297353CC}">
              <c16:uniqueId val="{00000001-7730-4633-AFC7-967808F2FCC8}"/>
            </c:ext>
          </c:extLst>
        </c:ser>
        <c:dLbls>
          <c:showLegendKey val="0"/>
          <c:showVal val="0"/>
          <c:showCatName val="0"/>
          <c:showSerName val="0"/>
          <c:showPercent val="0"/>
          <c:showBubbleSize val="0"/>
        </c:dLbls>
        <c:gapWidth val="219"/>
        <c:overlap val="-27"/>
        <c:axId val="1720871695"/>
        <c:axId val="1407039071"/>
      </c:barChart>
      <c:catAx>
        <c:axId val="1720871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7039071"/>
        <c:crosses val="autoZero"/>
        <c:auto val="1"/>
        <c:lblAlgn val="ctr"/>
        <c:lblOffset val="100"/>
        <c:noMultiLvlLbl val="0"/>
      </c:catAx>
      <c:valAx>
        <c:axId val="1407039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208716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t>
            </a:r>
            <a:r>
              <a:rPr lang="en-US" sz="1862" b="0" i="0" u="none" strike="noStrike" baseline="0" dirty="0">
                <a:effectLst/>
              </a:rPr>
              <a:t>Re-</a:t>
            </a:r>
            <a:r>
              <a:rPr lang="en-US" dirty="0"/>
              <a:t>Assessment Status</a:t>
            </a:r>
          </a:p>
        </c:rich>
      </c:tx>
      <c:layout>
        <c:manualLayout>
          <c:xMode val="edge"/>
          <c:yMode val="edge"/>
          <c:x val="0.22149944663165672"/>
          <c:y val="8.018149942754333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893597696764509"/>
          <c:y val="0.21783330266601247"/>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FC12-4EC8-A9C9-0D1B640FCEBF}"/>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FC12-4EC8-A9C9-0D1B640FCEBF}"/>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FC12-4EC8-A9C9-0D1B640FCEBF}"/>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C12-4EC8-A9C9-0D1B640FCEBF}"/>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C12-4EC8-A9C9-0D1B640FCEBF}"/>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C12-4EC8-A9C9-0D1B640FCEB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0</c:v>
                </c:pt>
                <c:pt idx="1">
                  <c:v>1</c:v>
                </c:pt>
                <c:pt idx="2">
                  <c:v>6</c:v>
                </c:pt>
              </c:numCache>
            </c:numRef>
          </c:val>
          <c:extLst>
            <c:ext xmlns:c16="http://schemas.microsoft.com/office/drawing/2014/chart" uri="{C3380CC4-5D6E-409C-BE32-E72D297353CC}">
              <c16:uniqueId val="{00000006-FC12-4EC8-A9C9-0D1B640FCEBF}"/>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Assessment Status</a:t>
            </a:r>
          </a:p>
        </c:rich>
      </c:tx>
      <c:layout>
        <c:manualLayout>
          <c:xMode val="edge"/>
          <c:yMode val="edge"/>
          <c:x val="0.22149944663165672"/>
          <c:y val="8.018149942754333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934018736863319"/>
          <c:y val="0.204850803483807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2-97CD-4365-8920-B724151FC982}"/>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1-97CD-4365-8920-B724151FC982}"/>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4-809E-457C-84D2-CA575E1101DA}"/>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7CD-4365-8920-B724151FC982}"/>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7CD-4365-8920-B724151FC982}"/>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09E-457C-84D2-CA575E1101D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1</c:v>
                </c:pt>
                <c:pt idx="1">
                  <c:v>10</c:v>
                </c:pt>
                <c:pt idx="2">
                  <c:v>40</c:v>
                </c:pt>
              </c:numCache>
            </c:numRef>
          </c:val>
          <c:extLst>
            <c:ext xmlns:c16="http://schemas.microsoft.com/office/drawing/2014/chart" uri="{C3380CC4-5D6E-409C-BE32-E72D297353CC}">
              <c16:uniqueId val="{00000000-97CD-4365-8920-B724151FC982}"/>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dirty="0"/>
              <a:t>    </a:t>
            </a:r>
            <a:r>
              <a:rPr lang="en-US" sz="1800" dirty="0">
                <a:solidFill>
                  <a:schemeClr val="accent1">
                    <a:lumMod val="50000"/>
                  </a:schemeClr>
                </a:solidFill>
              </a:rPr>
              <a:t>Re-assessment Status</a:t>
            </a:r>
          </a:p>
        </c:rich>
      </c:tx>
      <c:layout>
        <c:manualLayout>
          <c:xMode val="edge"/>
          <c:yMode val="edge"/>
          <c:x val="0.34447596459623331"/>
          <c:y val="1.4771312312701486E-2"/>
        </c:manualLayout>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4685116451927461"/>
          <c:y val="0.15855208343021013"/>
          <c:w val="0.58377182024608787"/>
          <c:h val="0.69218725296415662"/>
        </c:manualLayout>
      </c:layout>
      <c:doughnutChart>
        <c:varyColors val="1"/>
        <c:ser>
          <c:idx val="0"/>
          <c:order val="0"/>
          <c:tx>
            <c:strRef>
              <c:f>Sheet1!$B$1</c:f>
              <c:strCache>
                <c:ptCount val="1"/>
                <c:pt idx="0">
                  <c:v>DSO Status</c:v>
                </c:pt>
              </c:strCache>
            </c:strRef>
          </c:tx>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1-983F-4654-9F7C-7F5E59C88ADA}"/>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983F-4654-9F7C-7F5E59C88ADA}"/>
              </c:ext>
            </c:extLst>
          </c:dPt>
          <c:dPt>
            <c:idx val="2"/>
            <c:bubble3D val="0"/>
            <c:spPr>
              <a:solidFill>
                <a:schemeClr val="bg2">
                  <a:lumMod val="65000"/>
                </a:schemeClr>
              </a:solidFill>
              <a:ln w="19050">
                <a:solidFill>
                  <a:schemeClr val="lt1"/>
                </a:solidFill>
              </a:ln>
              <a:effectLst/>
            </c:spPr>
            <c:extLst>
              <c:ext xmlns:c16="http://schemas.microsoft.com/office/drawing/2014/chart" uri="{C3380CC4-5D6E-409C-BE32-E72D297353CC}">
                <c16:uniqueId val="{00000004-CB07-4155-B890-3709A31DC28E}"/>
              </c:ext>
            </c:extLst>
          </c:dPt>
          <c:dLbls>
            <c:dLbl>
              <c:idx val="0"/>
              <c:layout>
                <c:manualLayout>
                  <c:x val="2.1983113391610701E-2"/>
                  <c:y val="-8.45835163709897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83F-4654-9F7C-7F5E59C88ADA}"/>
                </c:ext>
              </c:extLst>
            </c:dLbl>
            <c:dLbl>
              <c:idx val="1"/>
              <c:layout>
                <c:manualLayout>
                  <c:x val="7.4732288254594742E-2"/>
                  <c:y val="-8.810782955311431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83F-4654-9F7C-7F5E59C88ADA}"/>
                </c:ext>
              </c:extLst>
            </c:dLbl>
            <c:dLbl>
              <c:idx val="2"/>
              <c:layout>
                <c:manualLayout>
                  <c:x val="-3.2974670087416051E-2"/>
                  <c:y val="0.1127780218279863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B07-4155-B890-3709A31DC28E}"/>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c:v>
                </c:pt>
              </c:strCache>
            </c:strRef>
          </c:cat>
          <c:val>
            <c:numRef>
              <c:f>Sheet1!$B$2:$B$4</c:f>
              <c:numCache>
                <c:formatCode>General</c:formatCode>
                <c:ptCount val="3"/>
                <c:pt idx="0">
                  <c:v>1</c:v>
                </c:pt>
                <c:pt idx="1">
                  <c:v>2</c:v>
                </c:pt>
                <c:pt idx="2">
                  <c:v>6</c:v>
                </c:pt>
              </c:numCache>
            </c:numRef>
          </c:val>
          <c:extLst>
            <c:ext xmlns:c16="http://schemas.microsoft.com/office/drawing/2014/chart" uri="{C3380CC4-5D6E-409C-BE32-E72D297353CC}">
              <c16:uniqueId val="{00000006-983F-4654-9F7C-7F5E59C88ADA}"/>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aseline="0"/>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t>
            </a:r>
            <a:r>
              <a:rPr lang="en-US" sz="1800" b="0" dirty="0">
                <a:solidFill>
                  <a:schemeClr val="accent1">
                    <a:lumMod val="50000"/>
                  </a:schemeClr>
                </a:solidFill>
              </a:rPr>
              <a:t>Assessment</a:t>
            </a:r>
            <a:r>
              <a:rPr lang="en-US" sz="1800" b="1" dirty="0">
                <a:solidFill>
                  <a:schemeClr val="accent1">
                    <a:lumMod val="50000"/>
                  </a:schemeClr>
                </a:solidFill>
              </a:rPr>
              <a:t> </a:t>
            </a:r>
            <a:r>
              <a:rPr lang="en-US" sz="1800" b="0" dirty="0">
                <a:solidFill>
                  <a:schemeClr val="accent1">
                    <a:lumMod val="50000"/>
                  </a:schemeClr>
                </a:solidFill>
              </a:rPr>
              <a:t>Status</a:t>
            </a:r>
          </a:p>
        </c:rich>
      </c:tx>
      <c:layout>
        <c:manualLayout>
          <c:xMode val="edge"/>
          <c:yMode val="edge"/>
          <c:x val="0.23284081381956864"/>
          <c:y val="8.7778690126078581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1294419169236126"/>
          <c:y val="0.15062615691724135"/>
          <c:w val="0.67373879452879193"/>
          <c:h val="0.69481294902469648"/>
        </c:manualLayout>
      </c:layout>
      <c:doughnutChart>
        <c:varyColors val="1"/>
        <c:dLbls>
          <c:showLegendKey val="0"/>
          <c:showVal val="1"/>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Assessment Status</a:t>
            </a:r>
          </a:p>
        </c:rich>
      </c:tx>
      <c:layout>
        <c:manualLayout>
          <c:xMode val="edge"/>
          <c:yMode val="edge"/>
          <c:x val="0.23883970934841514"/>
          <c:y val="7.369024983644095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934018736863319"/>
          <c:y val="0.204850803483807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4AF9-4C57-8B0A-A857D0348BF2}"/>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4AF9-4C57-8B0A-A857D0348BF2}"/>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4AF9-4C57-8B0A-A857D0348BF2}"/>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AF9-4C57-8B0A-A857D0348BF2}"/>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AF9-4C57-8B0A-A857D0348BF2}"/>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AF9-4C57-8B0A-A857D0348BF2}"/>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0</c:v>
                </c:pt>
                <c:pt idx="1">
                  <c:v>10</c:v>
                </c:pt>
                <c:pt idx="2">
                  <c:v>6</c:v>
                </c:pt>
              </c:numCache>
            </c:numRef>
          </c:val>
          <c:extLst>
            <c:ext xmlns:c16="http://schemas.microsoft.com/office/drawing/2014/chart" uri="{C3380CC4-5D6E-409C-BE32-E72D297353CC}">
              <c16:uniqueId val="{00000006-4AF9-4C57-8B0A-A857D0348BF2}"/>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Re-Assessment Status</a:t>
            </a:r>
          </a:p>
        </c:rich>
      </c:tx>
      <c:layout>
        <c:manualLayout>
          <c:xMode val="edge"/>
          <c:yMode val="edge"/>
          <c:x val="0.22496742881376436"/>
          <c:y val="7.044462504088976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934018736863319"/>
          <c:y val="0.204850803483807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B8BB-40C7-B99A-DFC7C7FC718B}"/>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B8BB-40C7-B99A-DFC7C7FC718B}"/>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B8BB-40C7-B99A-DFC7C7FC718B}"/>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8BB-40C7-B99A-DFC7C7FC718B}"/>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8BB-40C7-B99A-DFC7C7FC718B}"/>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8BB-40C7-B99A-DFC7C7FC718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0</c:v>
                </c:pt>
                <c:pt idx="1">
                  <c:v>4</c:v>
                </c:pt>
                <c:pt idx="2">
                  <c:v>8</c:v>
                </c:pt>
              </c:numCache>
            </c:numRef>
          </c:val>
          <c:extLst>
            <c:ext xmlns:c16="http://schemas.microsoft.com/office/drawing/2014/chart" uri="{C3380CC4-5D6E-409C-BE32-E72D297353CC}">
              <c16:uniqueId val="{00000006-B8BB-40C7-B99A-DFC7C7FC718B}"/>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Assessment Status</a:t>
            </a:r>
          </a:p>
        </c:rich>
      </c:tx>
      <c:layout>
        <c:manualLayout>
          <c:xMode val="edge"/>
          <c:yMode val="edge"/>
          <c:x val="0.22149944663165672"/>
          <c:y val="8.018149942754333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934018736863319"/>
          <c:y val="0.204850803483807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9A36-412D-810E-01A55014F387}"/>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9A36-412D-810E-01A55014F387}"/>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9A36-412D-810E-01A55014F387}"/>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A36-412D-810E-01A55014F387}"/>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A36-412D-810E-01A55014F387}"/>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A36-412D-810E-01A55014F38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1</c:v>
                </c:pt>
                <c:pt idx="1">
                  <c:v>4</c:v>
                </c:pt>
                <c:pt idx="2">
                  <c:v>8</c:v>
                </c:pt>
              </c:numCache>
            </c:numRef>
          </c:val>
          <c:extLst>
            <c:ext xmlns:c16="http://schemas.microsoft.com/office/drawing/2014/chart" uri="{C3380CC4-5D6E-409C-BE32-E72D297353CC}">
              <c16:uniqueId val="{00000006-9A36-412D-810E-01A55014F387}"/>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Re-Assessment Status</a:t>
            </a:r>
          </a:p>
        </c:rich>
      </c:tx>
      <c:layout>
        <c:manualLayout>
          <c:xMode val="edge"/>
          <c:yMode val="edge"/>
          <c:x val="0.22496742881376436"/>
          <c:y val="7.044462504088976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934018736863319"/>
          <c:y val="0.204850803483807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5286-4CA6-8694-E53D6E68EA13}"/>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5286-4CA6-8694-E53D6E68EA13}"/>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5286-4CA6-8694-E53D6E68EA13}"/>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286-4CA6-8694-E53D6E68EA13}"/>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286-4CA6-8694-E53D6E68EA13}"/>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286-4CA6-8694-E53D6E68EA1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0</c:v>
                </c:pt>
                <c:pt idx="1">
                  <c:v>1</c:v>
                </c:pt>
                <c:pt idx="2">
                  <c:v>3</c:v>
                </c:pt>
              </c:numCache>
            </c:numRef>
          </c:val>
          <c:extLst>
            <c:ext xmlns:c16="http://schemas.microsoft.com/office/drawing/2014/chart" uri="{C3380CC4-5D6E-409C-BE32-E72D297353CC}">
              <c16:uniqueId val="{00000006-5286-4CA6-8694-E53D6E68EA13}"/>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withinLinear" id="18">
  <a:schemeClr val="accent5"/>
</cs:colorStyle>
</file>

<file path=ppt/charts/colors5.xml><?xml version="1.0" encoding="utf-8"?>
<cs:colorStyle xmlns:cs="http://schemas.microsoft.com/office/drawing/2012/chartStyle" xmlns:a="http://schemas.openxmlformats.org/drawingml/2006/main" meth="withinLinear" id="18">
  <a:schemeClr val="accent5"/>
</cs:colorStyle>
</file>

<file path=ppt/charts/colors6.xml><?xml version="1.0" encoding="utf-8"?>
<cs:colorStyle xmlns:cs="http://schemas.microsoft.com/office/drawing/2012/chartStyle" xmlns:a="http://schemas.openxmlformats.org/drawingml/2006/main" meth="withinLinear" id="14">
  <a:schemeClr val="accent1"/>
</cs:colorStyle>
</file>

<file path=ppt/charts/colors7.xml><?xml version="1.0" encoding="utf-8"?>
<cs:colorStyle xmlns:cs="http://schemas.microsoft.com/office/drawing/2012/chartStyle" xmlns:a="http://schemas.openxmlformats.org/drawingml/2006/main" meth="withinLinear" id="14">
  <a:schemeClr val="accent1"/>
</cs:colorStyle>
</file>

<file path=ppt/charts/colors8.xml><?xml version="1.0" encoding="utf-8"?>
<cs:colorStyle xmlns:cs="http://schemas.microsoft.com/office/drawing/2012/chartStyle" xmlns:a="http://schemas.openxmlformats.org/drawingml/2006/main" meth="withinLinear" id="14">
  <a:schemeClr val="accent1"/>
</cs:colorStyle>
</file>

<file path=ppt/charts/colors9.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2C6334-0885-4F7F-92DF-364A7A3ECB18}" type="doc">
      <dgm:prSet loTypeId="urn:microsoft.com/office/officeart/2011/layout/HexagonRadial" loCatId="cycle" qsTypeId="urn:microsoft.com/office/officeart/2005/8/quickstyle/3d1" qsCatId="3D" csTypeId="urn:microsoft.com/office/officeart/2005/8/colors/colorful2" csCatId="colorful" phldr="1"/>
      <dgm:spPr/>
      <dgm:t>
        <a:bodyPr/>
        <a:lstStyle/>
        <a:p>
          <a:endParaRPr lang="en-US"/>
        </a:p>
      </dgm:t>
    </dgm:pt>
    <dgm:pt modelId="{9F11AE9A-DFA9-4C27-899F-132DC2C6C246}">
      <dgm:prSet phldrT="[Text]"/>
      <dgm:spPr/>
      <dgm:t>
        <a:bodyPr/>
        <a:lstStyle/>
        <a:p>
          <a:r>
            <a:rPr lang="en-US" dirty="0"/>
            <a:t>Product Efficiency</a:t>
          </a:r>
        </a:p>
      </dgm:t>
    </dgm:pt>
    <dgm:pt modelId="{A9712255-8CBD-474C-9B2C-FD5F2F3854A2}" type="parTrans" cxnId="{37B5083C-7FCA-428B-ADA9-BFAB7DF9685E}">
      <dgm:prSet/>
      <dgm:spPr/>
      <dgm:t>
        <a:bodyPr/>
        <a:lstStyle/>
        <a:p>
          <a:endParaRPr lang="en-US"/>
        </a:p>
      </dgm:t>
    </dgm:pt>
    <dgm:pt modelId="{90803D58-06F1-4AC8-85E8-2E88D304A9A4}" type="sibTrans" cxnId="{37B5083C-7FCA-428B-ADA9-BFAB7DF9685E}">
      <dgm:prSet/>
      <dgm:spPr/>
      <dgm:t>
        <a:bodyPr/>
        <a:lstStyle/>
        <a:p>
          <a:endParaRPr lang="en-US"/>
        </a:p>
      </dgm:t>
    </dgm:pt>
    <dgm:pt modelId="{F8057FCA-168B-4910-807A-D97643C706C7}">
      <dgm:prSet phldrT="[Text]"/>
      <dgm:spPr/>
      <dgm:t>
        <a:bodyPr/>
        <a:lstStyle/>
        <a:p>
          <a:r>
            <a:rPr lang="en-US" dirty="0"/>
            <a:t>Compliance</a:t>
          </a:r>
        </a:p>
      </dgm:t>
    </dgm:pt>
    <dgm:pt modelId="{D82ED824-4577-4DEC-B650-030E19F3DF66}" type="parTrans" cxnId="{E70F2D19-91C4-4623-9BEA-95D3BFB54EF5}">
      <dgm:prSet/>
      <dgm:spPr/>
      <dgm:t>
        <a:bodyPr/>
        <a:lstStyle/>
        <a:p>
          <a:endParaRPr lang="en-US"/>
        </a:p>
      </dgm:t>
    </dgm:pt>
    <dgm:pt modelId="{D4211E06-6D4F-41BB-B596-E453282B6736}" type="sibTrans" cxnId="{E70F2D19-91C4-4623-9BEA-95D3BFB54EF5}">
      <dgm:prSet/>
      <dgm:spPr/>
      <dgm:t>
        <a:bodyPr/>
        <a:lstStyle/>
        <a:p>
          <a:endParaRPr lang="en-US"/>
        </a:p>
      </dgm:t>
    </dgm:pt>
    <dgm:pt modelId="{3444179A-4E5C-48DF-8880-17951774A723}">
      <dgm:prSet phldrT="[Text]"/>
      <dgm:spPr/>
      <dgm:t>
        <a:bodyPr/>
        <a:lstStyle/>
        <a:p>
          <a:r>
            <a:rPr lang="en-US" dirty="0"/>
            <a:t>Tech Debt</a:t>
          </a:r>
        </a:p>
      </dgm:t>
    </dgm:pt>
    <dgm:pt modelId="{7176761F-4208-4A01-B9A4-1777C85A4716}" type="parTrans" cxnId="{10CA7CBB-ACE9-4D9E-A911-F17297D9A6D5}">
      <dgm:prSet/>
      <dgm:spPr/>
      <dgm:t>
        <a:bodyPr/>
        <a:lstStyle/>
        <a:p>
          <a:endParaRPr lang="en-US"/>
        </a:p>
      </dgm:t>
    </dgm:pt>
    <dgm:pt modelId="{E4044080-6DFA-40B1-AF6F-A90151DE04FB}" type="sibTrans" cxnId="{10CA7CBB-ACE9-4D9E-A911-F17297D9A6D5}">
      <dgm:prSet/>
      <dgm:spPr/>
      <dgm:t>
        <a:bodyPr/>
        <a:lstStyle/>
        <a:p>
          <a:endParaRPr lang="en-US"/>
        </a:p>
      </dgm:t>
    </dgm:pt>
    <dgm:pt modelId="{4CDA489C-7D01-4C45-8770-8DB13EC248A5}">
      <dgm:prSet phldrT="[Text]"/>
      <dgm:spPr/>
      <dgm:t>
        <a:bodyPr/>
        <a:lstStyle/>
        <a:p>
          <a:r>
            <a:rPr lang="en-US" dirty="0"/>
            <a:t>Compute</a:t>
          </a:r>
        </a:p>
      </dgm:t>
    </dgm:pt>
    <dgm:pt modelId="{6709C2A6-04B3-45CC-AA84-70C53A2EBD00}" type="parTrans" cxnId="{13F570D3-BF81-4031-8C7C-7CDE6C324F80}">
      <dgm:prSet/>
      <dgm:spPr/>
      <dgm:t>
        <a:bodyPr/>
        <a:lstStyle/>
        <a:p>
          <a:endParaRPr lang="en-US"/>
        </a:p>
      </dgm:t>
    </dgm:pt>
    <dgm:pt modelId="{69212758-066F-4C8E-9BDC-BEA421AC1D9F}" type="sibTrans" cxnId="{13F570D3-BF81-4031-8C7C-7CDE6C324F80}">
      <dgm:prSet/>
      <dgm:spPr/>
      <dgm:t>
        <a:bodyPr/>
        <a:lstStyle/>
        <a:p>
          <a:endParaRPr lang="en-US"/>
        </a:p>
      </dgm:t>
    </dgm:pt>
    <dgm:pt modelId="{9A47345D-45C9-4A69-B4EB-91385C1B252E}">
      <dgm:prSet phldrT="[Text]"/>
      <dgm:spPr>
        <a:solidFill>
          <a:schemeClr val="accent3">
            <a:lumMod val="75000"/>
          </a:schemeClr>
        </a:solidFill>
      </dgm:spPr>
      <dgm:t>
        <a:bodyPr/>
        <a:lstStyle/>
        <a:p>
          <a:r>
            <a:rPr lang="en-US" dirty="0" err="1"/>
            <a:t>DevSecOps</a:t>
          </a:r>
          <a:r>
            <a:rPr lang="en-US" dirty="0"/>
            <a:t> &amp; Automation</a:t>
          </a:r>
        </a:p>
      </dgm:t>
    </dgm:pt>
    <dgm:pt modelId="{2EEAA444-8398-47BD-8DB4-A71604E3DAD4}" type="parTrans" cxnId="{62932718-5B47-4091-AC83-63B47A4E1A14}">
      <dgm:prSet/>
      <dgm:spPr/>
      <dgm:t>
        <a:bodyPr/>
        <a:lstStyle/>
        <a:p>
          <a:endParaRPr lang="en-US"/>
        </a:p>
      </dgm:t>
    </dgm:pt>
    <dgm:pt modelId="{AA6D88D4-5C55-409C-999E-CFF87397966A}" type="sibTrans" cxnId="{62932718-5B47-4091-AC83-63B47A4E1A14}">
      <dgm:prSet/>
      <dgm:spPr/>
      <dgm:t>
        <a:bodyPr/>
        <a:lstStyle/>
        <a:p>
          <a:endParaRPr lang="en-US"/>
        </a:p>
      </dgm:t>
    </dgm:pt>
    <dgm:pt modelId="{1B8F439A-E758-4DC4-9181-99DA9960165F}">
      <dgm:prSet phldrT="[Text]"/>
      <dgm:spPr/>
      <dgm:t>
        <a:bodyPr/>
        <a:lstStyle/>
        <a:p>
          <a:r>
            <a:rPr lang="en-US" dirty="0"/>
            <a:t>Application Roadmap</a:t>
          </a:r>
        </a:p>
        <a:p>
          <a:r>
            <a:rPr lang="en-US" dirty="0"/>
            <a:t>/retirement</a:t>
          </a:r>
        </a:p>
      </dgm:t>
    </dgm:pt>
    <dgm:pt modelId="{D02AFBCF-2A13-4967-909C-5DCCE8F0CCB0}" type="parTrans" cxnId="{1B651102-E1D1-4FD6-944C-DF0587D571CB}">
      <dgm:prSet/>
      <dgm:spPr/>
      <dgm:t>
        <a:bodyPr/>
        <a:lstStyle/>
        <a:p>
          <a:endParaRPr lang="en-US"/>
        </a:p>
      </dgm:t>
    </dgm:pt>
    <dgm:pt modelId="{2A10E579-EA34-48D3-9F3B-BA6E4A6E2F80}" type="sibTrans" cxnId="{1B651102-E1D1-4FD6-944C-DF0587D571CB}">
      <dgm:prSet/>
      <dgm:spPr/>
      <dgm:t>
        <a:bodyPr/>
        <a:lstStyle/>
        <a:p>
          <a:endParaRPr lang="en-US"/>
        </a:p>
      </dgm:t>
    </dgm:pt>
    <dgm:pt modelId="{45A948DB-7064-455C-B487-AE803EB0FC07}">
      <dgm:prSet phldrT="[Text]"/>
      <dgm:spPr/>
      <dgm:t>
        <a:bodyPr/>
        <a:lstStyle/>
        <a:p>
          <a:r>
            <a:rPr lang="en-US" dirty="0"/>
            <a:t>Cloud</a:t>
          </a:r>
        </a:p>
      </dgm:t>
    </dgm:pt>
    <dgm:pt modelId="{F2616EF1-3DC6-442C-83EC-4D72FF340AEE}" type="parTrans" cxnId="{57C6669E-6C74-4E27-B8FF-90632680AE8A}">
      <dgm:prSet/>
      <dgm:spPr/>
      <dgm:t>
        <a:bodyPr/>
        <a:lstStyle/>
        <a:p>
          <a:endParaRPr lang="en-US"/>
        </a:p>
      </dgm:t>
    </dgm:pt>
    <dgm:pt modelId="{3D2A8A77-786A-4431-BC67-135BFFF67542}" type="sibTrans" cxnId="{57C6669E-6C74-4E27-B8FF-90632680AE8A}">
      <dgm:prSet/>
      <dgm:spPr/>
      <dgm:t>
        <a:bodyPr/>
        <a:lstStyle/>
        <a:p>
          <a:endParaRPr lang="en-US"/>
        </a:p>
      </dgm:t>
    </dgm:pt>
    <dgm:pt modelId="{4B051C91-94A3-43C6-860F-285F091C7056}" type="pres">
      <dgm:prSet presAssocID="{B02C6334-0885-4F7F-92DF-364A7A3ECB18}" presName="Name0" presStyleCnt="0">
        <dgm:presLayoutVars>
          <dgm:chMax val="1"/>
          <dgm:chPref val="1"/>
          <dgm:dir/>
          <dgm:animOne val="branch"/>
          <dgm:animLvl val="lvl"/>
        </dgm:presLayoutVars>
      </dgm:prSet>
      <dgm:spPr/>
    </dgm:pt>
    <dgm:pt modelId="{A8D16129-ABA8-4215-B88E-A13471BC67EE}" type="pres">
      <dgm:prSet presAssocID="{9F11AE9A-DFA9-4C27-899F-132DC2C6C246}" presName="Parent" presStyleLbl="node0" presStyleIdx="0" presStyleCnt="1">
        <dgm:presLayoutVars>
          <dgm:chMax val="6"/>
          <dgm:chPref val="6"/>
        </dgm:presLayoutVars>
      </dgm:prSet>
      <dgm:spPr/>
    </dgm:pt>
    <dgm:pt modelId="{54A32F4A-5C63-4629-ACAE-AF9204CA9E1A}" type="pres">
      <dgm:prSet presAssocID="{F8057FCA-168B-4910-807A-D97643C706C7}" presName="Accent1" presStyleCnt="0"/>
      <dgm:spPr/>
    </dgm:pt>
    <dgm:pt modelId="{2FF59D3E-9694-4C24-B076-61DE335C3EA3}" type="pres">
      <dgm:prSet presAssocID="{F8057FCA-168B-4910-807A-D97643C706C7}" presName="Accent" presStyleLbl="bgShp" presStyleIdx="0" presStyleCnt="6"/>
      <dgm:spPr/>
    </dgm:pt>
    <dgm:pt modelId="{5A13561B-7792-4F3F-BB49-95D407431992}" type="pres">
      <dgm:prSet presAssocID="{F8057FCA-168B-4910-807A-D97643C706C7}" presName="Child1" presStyleLbl="node1" presStyleIdx="0" presStyleCnt="6">
        <dgm:presLayoutVars>
          <dgm:chMax val="0"/>
          <dgm:chPref val="0"/>
          <dgm:bulletEnabled val="1"/>
        </dgm:presLayoutVars>
      </dgm:prSet>
      <dgm:spPr/>
    </dgm:pt>
    <dgm:pt modelId="{4BD92488-6E44-4B9F-AA97-7A6B962124F7}" type="pres">
      <dgm:prSet presAssocID="{3444179A-4E5C-48DF-8880-17951774A723}" presName="Accent2" presStyleCnt="0"/>
      <dgm:spPr/>
    </dgm:pt>
    <dgm:pt modelId="{E992694B-A636-42A2-A9B7-1E7E5B2E174D}" type="pres">
      <dgm:prSet presAssocID="{3444179A-4E5C-48DF-8880-17951774A723}" presName="Accent" presStyleLbl="bgShp" presStyleIdx="1" presStyleCnt="6"/>
      <dgm:spPr/>
    </dgm:pt>
    <dgm:pt modelId="{FBB92D49-76C2-4480-9844-2599DD4A0DEB}" type="pres">
      <dgm:prSet presAssocID="{3444179A-4E5C-48DF-8880-17951774A723}" presName="Child2" presStyleLbl="node1" presStyleIdx="1" presStyleCnt="6" custLinFactNeighborX="2232">
        <dgm:presLayoutVars>
          <dgm:chMax val="0"/>
          <dgm:chPref val="0"/>
          <dgm:bulletEnabled val="1"/>
        </dgm:presLayoutVars>
      </dgm:prSet>
      <dgm:spPr/>
    </dgm:pt>
    <dgm:pt modelId="{30A0B732-1D03-4E79-B24C-96AF7CD3B239}" type="pres">
      <dgm:prSet presAssocID="{4CDA489C-7D01-4C45-8770-8DB13EC248A5}" presName="Accent3" presStyleCnt="0"/>
      <dgm:spPr/>
    </dgm:pt>
    <dgm:pt modelId="{CC9DC1CE-217F-44AF-BBD3-ADE4CFC77F64}" type="pres">
      <dgm:prSet presAssocID="{4CDA489C-7D01-4C45-8770-8DB13EC248A5}" presName="Accent" presStyleLbl="bgShp" presStyleIdx="2" presStyleCnt="6"/>
      <dgm:spPr/>
    </dgm:pt>
    <dgm:pt modelId="{7F2B2C18-8E26-45A9-B4BA-BA6A18466482}" type="pres">
      <dgm:prSet presAssocID="{4CDA489C-7D01-4C45-8770-8DB13EC248A5}" presName="Child3" presStyleLbl="node1" presStyleIdx="2" presStyleCnt="6">
        <dgm:presLayoutVars>
          <dgm:chMax val="0"/>
          <dgm:chPref val="0"/>
          <dgm:bulletEnabled val="1"/>
        </dgm:presLayoutVars>
      </dgm:prSet>
      <dgm:spPr/>
    </dgm:pt>
    <dgm:pt modelId="{7EB2CF52-39F3-475D-BF5C-3079CDB34ADF}" type="pres">
      <dgm:prSet presAssocID="{9A47345D-45C9-4A69-B4EB-91385C1B252E}" presName="Accent4" presStyleCnt="0"/>
      <dgm:spPr/>
    </dgm:pt>
    <dgm:pt modelId="{74615427-016E-4FB3-B262-1AF76B7B7B2D}" type="pres">
      <dgm:prSet presAssocID="{9A47345D-45C9-4A69-B4EB-91385C1B252E}" presName="Accent" presStyleLbl="bgShp" presStyleIdx="3" presStyleCnt="6"/>
      <dgm:spPr/>
    </dgm:pt>
    <dgm:pt modelId="{45691966-1583-425E-B401-AB7EB05E5E5A}" type="pres">
      <dgm:prSet presAssocID="{9A47345D-45C9-4A69-B4EB-91385C1B252E}" presName="Child4" presStyleLbl="node1" presStyleIdx="3" presStyleCnt="6">
        <dgm:presLayoutVars>
          <dgm:chMax val="0"/>
          <dgm:chPref val="0"/>
          <dgm:bulletEnabled val="1"/>
        </dgm:presLayoutVars>
      </dgm:prSet>
      <dgm:spPr/>
    </dgm:pt>
    <dgm:pt modelId="{B4D37904-C025-4EDF-84F7-E4A9C38E5721}" type="pres">
      <dgm:prSet presAssocID="{1B8F439A-E758-4DC4-9181-99DA9960165F}" presName="Accent5" presStyleCnt="0"/>
      <dgm:spPr/>
    </dgm:pt>
    <dgm:pt modelId="{5C71BD5C-00B4-4FAC-9276-74B9D5DE2173}" type="pres">
      <dgm:prSet presAssocID="{1B8F439A-E758-4DC4-9181-99DA9960165F}" presName="Accent" presStyleLbl="bgShp" presStyleIdx="4" presStyleCnt="6"/>
      <dgm:spPr/>
    </dgm:pt>
    <dgm:pt modelId="{232AE010-7879-4961-BD64-81AD6A21913D}" type="pres">
      <dgm:prSet presAssocID="{1B8F439A-E758-4DC4-9181-99DA9960165F}" presName="Child5" presStyleLbl="node1" presStyleIdx="4" presStyleCnt="6">
        <dgm:presLayoutVars>
          <dgm:chMax val="0"/>
          <dgm:chPref val="0"/>
          <dgm:bulletEnabled val="1"/>
        </dgm:presLayoutVars>
      </dgm:prSet>
      <dgm:spPr/>
    </dgm:pt>
    <dgm:pt modelId="{82129735-68A5-4D1A-8D28-8BBF1B31A592}" type="pres">
      <dgm:prSet presAssocID="{45A948DB-7064-455C-B487-AE803EB0FC07}" presName="Accent6" presStyleCnt="0"/>
      <dgm:spPr/>
    </dgm:pt>
    <dgm:pt modelId="{49E121D2-E5EB-4292-B3E2-DCB35A75D51C}" type="pres">
      <dgm:prSet presAssocID="{45A948DB-7064-455C-B487-AE803EB0FC07}" presName="Accent" presStyleLbl="bgShp" presStyleIdx="5" presStyleCnt="6"/>
      <dgm:spPr/>
    </dgm:pt>
    <dgm:pt modelId="{836F04D8-D78D-428F-8D82-EDE69681CF8C}" type="pres">
      <dgm:prSet presAssocID="{45A948DB-7064-455C-B487-AE803EB0FC07}" presName="Child6" presStyleLbl="node1" presStyleIdx="5" presStyleCnt="6">
        <dgm:presLayoutVars>
          <dgm:chMax val="0"/>
          <dgm:chPref val="0"/>
          <dgm:bulletEnabled val="1"/>
        </dgm:presLayoutVars>
      </dgm:prSet>
      <dgm:spPr/>
    </dgm:pt>
  </dgm:ptLst>
  <dgm:cxnLst>
    <dgm:cxn modelId="{1B651102-E1D1-4FD6-944C-DF0587D571CB}" srcId="{9F11AE9A-DFA9-4C27-899F-132DC2C6C246}" destId="{1B8F439A-E758-4DC4-9181-99DA9960165F}" srcOrd="4" destOrd="0" parTransId="{D02AFBCF-2A13-4967-909C-5DCCE8F0CCB0}" sibTransId="{2A10E579-EA34-48D3-9F3B-BA6E4A6E2F80}"/>
    <dgm:cxn modelId="{62932718-5B47-4091-AC83-63B47A4E1A14}" srcId="{9F11AE9A-DFA9-4C27-899F-132DC2C6C246}" destId="{9A47345D-45C9-4A69-B4EB-91385C1B252E}" srcOrd="3" destOrd="0" parTransId="{2EEAA444-8398-47BD-8DB4-A71604E3DAD4}" sibTransId="{AA6D88D4-5C55-409C-999E-CFF87397966A}"/>
    <dgm:cxn modelId="{E70F2D19-91C4-4623-9BEA-95D3BFB54EF5}" srcId="{9F11AE9A-DFA9-4C27-899F-132DC2C6C246}" destId="{F8057FCA-168B-4910-807A-D97643C706C7}" srcOrd="0" destOrd="0" parTransId="{D82ED824-4577-4DEC-B650-030E19F3DF66}" sibTransId="{D4211E06-6D4F-41BB-B596-E453282B6736}"/>
    <dgm:cxn modelId="{DF05371F-73B2-40E8-B216-873A22343A08}" type="presOf" srcId="{F8057FCA-168B-4910-807A-D97643C706C7}" destId="{5A13561B-7792-4F3F-BB49-95D407431992}" srcOrd="0" destOrd="0" presId="urn:microsoft.com/office/officeart/2011/layout/HexagonRadial"/>
    <dgm:cxn modelId="{5B5DF12B-F8BC-4CAA-9FC3-F25F7B6230EE}" type="presOf" srcId="{45A948DB-7064-455C-B487-AE803EB0FC07}" destId="{836F04D8-D78D-428F-8D82-EDE69681CF8C}" srcOrd="0" destOrd="0" presId="urn:microsoft.com/office/officeart/2011/layout/HexagonRadial"/>
    <dgm:cxn modelId="{37B5083C-7FCA-428B-ADA9-BFAB7DF9685E}" srcId="{B02C6334-0885-4F7F-92DF-364A7A3ECB18}" destId="{9F11AE9A-DFA9-4C27-899F-132DC2C6C246}" srcOrd="0" destOrd="0" parTransId="{A9712255-8CBD-474C-9B2C-FD5F2F3854A2}" sibTransId="{90803D58-06F1-4AC8-85E8-2E88D304A9A4}"/>
    <dgm:cxn modelId="{30E0747C-6D54-4DD7-9133-86E29AAA6D39}" type="presOf" srcId="{9F11AE9A-DFA9-4C27-899F-132DC2C6C246}" destId="{A8D16129-ABA8-4215-B88E-A13471BC67EE}" srcOrd="0" destOrd="0" presId="urn:microsoft.com/office/officeart/2011/layout/HexagonRadial"/>
    <dgm:cxn modelId="{57C6669E-6C74-4E27-B8FF-90632680AE8A}" srcId="{9F11AE9A-DFA9-4C27-899F-132DC2C6C246}" destId="{45A948DB-7064-455C-B487-AE803EB0FC07}" srcOrd="5" destOrd="0" parTransId="{F2616EF1-3DC6-442C-83EC-4D72FF340AEE}" sibTransId="{3D2A8A77-786A-4431-BC67-135BFFF67542}"/>
    <dgm:cxn modelId="{1029F3A1-E58E-4261-A830-10FC677018CC}" type="presOf" srcId="{3444179A-4E5C-48DF-8880-17951774A723}" destId="{FBB92D49-76C2-4480-9844-2599DD4A0DEB}" srcOrd="0" destOrd="0" presId="urn:microsoft.com/office/officeart/2011/layout/HexagonRadial"/>
    <dgm:cxn modelId="{10CA7CBB-ACE9-4D9E-A911-F17297D9A6D5}" srcId="{9F11AE9A-DFA9-4C27-899F-132DC2C6C246}" destId="{3444179A-4E5C-48DF-8880-17951774A723}" srcOrd="1" destOrd="0" parTransId="{7176761F-4208-4A01-B9A4-1777C85A4716}" sibTransId="{E4044080-6DFA-40B1-AF6F-A90151DE04FB}"/>
    <dgm:cxn modelId="{984A85C7-2995-4DA1-9361-B828FF244F32}" type="presOf" srcId="{4CDA489C-7D01-4C45-8770-8DB13EC248A5}" destId="{7F2B2C18-8E26-45A9-B4BA-BA6A18466482}" srcOrd="0" destOrd="0" presId="urn:microsoft.com/office/officeart/2011/layout/HexagonRadial"/>
    <dgm:cxn modelId="{ADDEEECC-6782-4EDC-B27A-04DF9CC071FC}" type="presOf" srcId="{9A47345D-45C9-4A69-B4EB-91385C1B252E}" destId="{45691966-1583-425E-B401-AB7EB05E5E5A}" srcOrd="0" destOrd="0" presId="urn:microsoft.com/office/officeart/2011/layout/HexagonRadial"/>
    <dgm:cxn modelId="{13F570D3-BF81-4031-8C7C-7CDE6C324F80}" srcId="{9F11AE9A-DFA9-4C27-899F-132DC2C6C246}" destId="{4CDA489C-7D01-4C45-8770-8DB13EC248A5}" srcOrd="2" destOrd="0" parTransId="{6709C2A6-04B3-45CC-AA84-70C53A2EBD00}" sibTransId="{69212758-066F-4C8E-9BDC-BEA421AC1D9F}"/>
    <dgm:cxn modelId="{3D499ED8-F611-4E8A-9D4C-8870EC54F068}" type="presOf" srcId="{B02C6334-0885-4F7F-92DF-364A7A3ECB18}" destId="{4B051C91-94A3-43C6-860F-285F091C7056}" srcOrd="0" destOrd="0" presId="urn:microsoft.com/office/officeart/2011/layout/HexagonRadial"/>
    <dgm:cxn modelId="{D1EF9CFE-E6F8-4C9A-9ED9-FE2929523E36}" type="presOf" srcId="{1B8F439A-E758-4DC4-9181-99DA9960165F}" destId="{232AE010-7879-4961-BD64-81AD6A21913D}" srcOrd="0" destOrd="0" presId="urn:microsoft.com/office/officeart/2011/layout/HexagonRadial"/>
    <dgm:cxn modelId="{226FC17A-7040-45C2-A542-95497E373BCD}" type="presParOf" srcId="{4B051C91-94A3-43C6-860F-285F091C7056}" destId="{A8D16129-ABA8-4215-B88E-A13471BC67EE}" srcOrd="0" destOrd="0" presId="urn:microsoft.com/office/officeart/2011/layout/HexagonRadial"/>
    <dgm:cxn modelId="{55439953-C57B-4005-ACCD-7F5EBF94CFEF}" type="presParOf" srcId="{4B051C91-94A3-43C6-860F-285F091C7056}" destId="{54A32F4A-5C63-4629-ACAE-AF9204CA9E1A}" srcOrd="1" destOrd="0" presId="urn:microsoft.com/office/officeart/2011/layout/HexagonRadial"/>
    <dgm:cxn modelId="{B9690D79-708B-4500-A13E-84F825405E14}" type="presParOf" srcId="{54A32F4A-5C63-4629-ACAE-AF9204CA9E1A}" destId="{2FF59D3E-9694-4C24-B076-61DE335C3EA3}" srcOrd="0" destOrd="0" presId="urn:microsoft.com/office/officeart/2011/layout/HexagonRadial"/>
    <dgm:cxn modelId="{A4D2DAE0-A093-4F5E-B264-8056657185E0}" type="presParOf" srcId="{4B051C91-94A3-43C6-860F-285F091C7056}" destId="{5A13561B-7792-4F3F-BB49-95D407431992}" srcOrd="2" destOrd="0" presId="urn:microsoft.com/office/officeart/2011/layout/HexagonRadial"/>
    <dgm:cxn modelId="{F67C9667-7DB8-4345-A806-D57D8A4F5D65}" type="presParOf" srcId="{4B051C91-94A3-43C6-860F-285F091C7056}" destId="{4BD92488-6E44-4B9F-AA97-7A6B962124F7}" srcOrd="3" destOrd="0" presId="urn:microsoft.com/office/officeart/2011/layout/HexagonRadial"/>
    <dgm:cxn modelId="{39A0D9B1-471F-4C87-A87D-B7BD0C449445}" type="presParOf" srcId="{4BD92488-6E44-4B9F-AA97-7A6B962124F7}" destId="{E992694B-A636-42A2-A9B7-1E7E5B2E174D}" srcOrd="0" destOrd="0" presId="urn:microsoft.com/office/officeart/2011/layout/HexagonRadial"/>
    <dgm:cxn modelId="{4439016B-54A1-40FB-89E8-295BDA6E2CAF}" type="presParOf" srcId="{4B051C91-94A3-43C6-860F-285F091C7056}" destId="{FBB92D49-76C2-4480-9844-2599DD4A0DEB}" srcOrd="4" destOrd="0" presId="urn:microsoft.com/office/officeart/2011/layout/HexagonRadial"/>
    <dgm:cxn modelId="{62E03209-CC48-4B87-90FA-FB51EBDFE26C}" type="presParOf" srcId="{4B051C91-94A3-43C6-860F-285F091C7056}" destId="{30A0B732-1D03-4E79-B24C-96AF7CD3B239}" srcOrd="5" destOrd="0" presId="urn:microsoft.com/office/officeart/2011/layout/HexagonRadial"/>
    <dgm:cxn modelId="{4FD10821-F926-45C8-9530-55DFE356BAFB}" type="presParOf" srcId="{30A0B732-1D03-4E79-B24C-96AF7CD3B239}" destId="{CC9DC1CE-217F-44AF-BBD3-ADE4CFC77F64}" srcOrd="0" destOrd="0" presId="urn:microsoft.com/office/officeart/2011/layout/HexagonRadial"/>
    <dgm:cxn modelId="{B9965744-7506-4DF2-A9D2-14828F7E182E}" type="presParOf" srcId="{4B051C91-94A3-43C6-860F-285F091C7056}" destId="{7F2B2C18-8E26-45A9-B4BA-BA6A18466482}" srcOrd="6" destOrd="0" presId="urn:microsoft.com/office/officeart/2011/layout/HexagonRadial"/>
    <dgm:cxn modelId="{56DACAED-8DFD-4A04-B0FB-2EFCEE166F2D}" type="presParOf" srcId="{4B051C91-94A3-43C6-860F-285F091C7056}" destId="{7EB2CF52-39F3-475D-BF5C-3079CDB34ADF}" srcOrd="7" destOrd="0" presId="urn:microsoft.com/office/officeart/2011/layout/HexagonRadial"/>
    <dgm:cxn modelId="{798AC38B-6D2C-45F9-9762-7C9149F213CA}" type="presParOf" srcId="{7EB2CF52-39F3-475D-BF5C-3079CDB34ADF}" destId="{74615427-016E-4FB3-B262-1AF76B7B7B2D}" srcOrd="0" destOrd="0" presId="urn:microsoft.com/office/officeart/2011/layout/HexagonRadial"/>
    <dgm:cxn modelId="{8AF08516-7D35-4D47-8689-D5922573C26D}" type="presParOf" srcId="{4B051C91-94A3-43C6-860F-285F091C7056}" destId="{45691966-1583-425E-B401-AB7EB05E5E5A}" srcOrd="8" destOrd="0" presId="urn:microsoft.com/office/officeart/2011/layout/HexagonRadial"/>
    <dgm:cxn modelId="{670602E8-91D9-4D44-A94D-A2C2E851947C}" type="presParOf" srcId="{4B051C91-94A3-43C6-860F-285F091C7056}" destId="{B4D37904-C025-4EDF-84F7-E4A9C38E5721}" srcOrd="9" destOrd="0" presId="urn:microsoft.com/office/officeart/2011/layout/HexagonRadial"/>
    <dgm:cxn modelId="{F6058932-43CE-4C8D-B261-E09E61F39CA1}" type="presParOf" srcId="{B4D37904-C025-4EDF-84F7-E4A9C38E5721}" destId="{5C71BD5C-00B4-4FAC-9276-74B9D5DE2173}" srcOrd="0" destOrd="0" presId="urn:microsoft.com/office/officeart/2011/layout/HexagonRadial"/>
    <dgm:cxn modelId="{33953251-6608-4935-801B-F0AB1CB8DCDE}" type="presParOf" srcId="{4B051C91-94A3-43C6-860F-285F091C7056}" destId="{232AE010-7879-4961-BD64-81AD6A21913D}" srcOrd="10" destOrd="0" presId="urn:microsoft.com/office/officeart/2011/layout/HexagonRadial"/>
    <dgm:cxn modelId="{F4426574-B155-4DE3-9793-C1895F616E97}" type="presParOf" srcId="{4B051C91-94A3-43C6-860F-285F091C7056}" destId="{82129735-68A5-4D1A-8D28-8BBF1B31A592}" srcOrd="11" destOrd="0" presId="urn:microsoft.com/office/officeart/2011/layout/HexagonRadial"/>
    <dgm:cxn modelId="{EFA692A3-85C5-4F95-ACC1-A13944D36FFD}" type="presParOf" srcId="{82129735-68A5-4D1A-8D28-8BBF1B31A592}" destId="{49E121D2-E5EB-4292-B3E2-DCB35A75D51C}" srcOrd="0" destOrd="0" presId="urn:microsoft.com/office/officeart/2011/layout/HexagonRadial"/>
    <dgm:cxn modelId="{5A4B02E1-F1E4-458D-8992-DE84538A7515}" type="presParOf" srcId="{4B051C91-94A3-43C6-860F-285F091C7056}" destId="{836F04D8-D78D-428F-8D82-EDE69681CF8C}"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D16129-ABA8-4215-B88E-A13471BC67EE}">
      <dsp:nvSpPr>
        <dsp:cNvPr id="0" name=""/>
        <dsp:cNvSpPr/>
      </dsp:nvSpPr>
      <dsp:spPr>
        <a:xfrm>
          <a:off x="1492904" y="1230717"/>
          <a:ext cx="1564295" cy="1353178"/>
        </a:xfrm>
        <a:prstGeom prst="hexagon">
          <a:avLst>
            <a:gd name="adj" fmla="val 28570"/>
            <a:gd name="vf" fmla="val 115470"/>
          </a:avLst>
        </a:prstGeom>
        <a:solidFill>
          <a:schemeClr val="accent1">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Product Efficiency</a:t>
          </a:r>
        </a:p>
      </dsp:txBody>
      <dsp:txXfrm>
        <a:off x="1752130" y="1454958"/>
        <a:ext cx="1045843" cy="904696"/>
      </dsp:txXfrm>
    </dsp:sp>
    <dsp:sp modelId="{E992694B-A636-42A2-A9B7-1E7E5B2E174D}">
      <dsp:nvSpPr>
        <dsp:cNvPr id="0" name=""/>
        <dsp:cNvSpPr/>
      </dsp:nvSpPr>
      <dsp:spPr>
        <a:xfrm>
          <a:off x="2472453" y="583312"/>
          <a:ext cx="590203" cy="50853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5A13561B-7792-4F3F-BB49-95D407431992}">
      <dsp:nvSpPr>
        <dsp:cNvPr id="0" name=""/>
        <dsp:cNvSpPr/>
      </dsp:nvSpPr>
      <dsp:spPr>
        <a:xfrm>
          <a:off x="1636998" y="0"/>
          <a:ext cx="1281928" cy="1109019"/>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Compliance</a:t>
          </a:r>
        </a:p>
      </dsp:txBody>
      <dsp:txXfrm>
        <a:off x="1849441" y="183788"/>
        <a:ext cx="857042" cy="741443"/>
      </dsp:txXfrm>
    </dsp:sp>
    <dsp:sp modelId="{CC9DC1CE-217F-44AF-BBD3-ADE4CFC77F64}">
      <dsp:nvSpPr>
        <dsp:cNvPr id="0" name=""/>
        <dsp:cNvSpPr/>
      </dsp:nvSpPr>
      <dsp:spPr>
        <a:xfrm>
          <a:off x="3161267" y="1534009"/>
          <a:ext cx="590203" cy="50853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FBB92D49-76C2-4480-9844-2599DD4A0DEB}">
      <dsp:nvSpPr>
        <dsp:cNvPr id="0" name=""/>
        <dsp:cNvSpPr/>
      </dsp:nvSpPr>
      <dsp:spPr>
        <a:xfrm>
          <a:off x="2841288" y="682121"/>
          <a:ext cx="1281928" cy="1109019"/>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Tech Debt</a:t>
          </a:r>
        </a:p>
      </dsp:txBody>
      <dsp:txXfrm>
        <a:off x="3053731" y="865909"/>
        <a:ext cx="857042" cy="741443"/>
      </dsp:txXfrm>
    </dsp:sp>
    <dsp:sp modelId="{74615427-016E-4FB3-B262-1AF76B7B7B2D}">
      <dsp:nvSpPr>
        <dsp:cNvPr id="0" name=""/>
        <dsp:cNvSpPr/>
      </dsp:nvSpPr>
      <dsp:spPr>
        <a:xfrm>
          <a:off x="2682773" y="2607167"/>
          <a:ext cx="590203" cy="50853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7F2B2C18-8E26-45A9-B4BA-BA6A18466482}">
      <dsp:nvSpPr>
        <dsp:cNvPr id="0" name=""/>
        <dsp:cNvSpPr/>
      </dsp:nvSpPr>
      <dsp:spPr>
        <a:xfrm>
          <a:off x="2812676" y="2023091"/>
          <a:ext cx="1281928" cy="1109019"/>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Compute</a:t>
          </a:r>
        </a:p>
      </dsp:txBody>
      <dsp:txXfrm>
        <a:off x="3025119" y="2206879"/>
        <a:ext cx="857042" cy="741443"/>
      </dsp:txXfrm>
    </dsp:sp>
    <dsp:sp modelId="{5C71BD5C-00B4-4FAC-9276-74B9D5DE2173}">
      <dsp:nvSpPr>
        <dsp:cNvPr id="0" name=""/>
        <dsp:cNvSpPr/>
      </dsp:nvSpPr>
      <dsp:spPr>
        <a:xfrm>
          <a:off x="1495815" y="2718565"/>
          <a:ext cx="590203" cy="50853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45691966-1583-425E-B401-AB7EB05E5E5A}">
      <dsp:nvSpPr>
        <dsp:cNvPr id="0" name=""/>
        <dsp:cNvSpPr/>
      </dsp:nvSpPr>
      <dsp:spPr>
        <a:xfrm>
          <a:off x="1636998" y="2705975"/>
          <a:ext cx="1281928" cy="1109019"/>
        </a:xfrm>
        <a:prstGeom prst="hexagon">
          <a:avLst>
            <a:gd name="adj" fmla="val 28570"/>
            <a:gd name="vf" fmla="val 115470"/>
          </a:avLst>
        </a:prstGeom>
        <a:solidFill>
          <a:schemeClr val="accent3">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err="1"/>
            <a:t>DevSecOps</a:t>
          </a:r>
          <a:r>
            <a:rPr lang="en-US" sz="1200" kern="1200" dirty="0"/>
            <a:t> &amp; Automation</a:t>
          </a:r>
        </a:p>
      </dsp:txBody>
      <dsp:txXfrm>
        <a:off x="1849441" y="2889763"/>
        <a:ext cx="857042" cy="741443"/>
      </dsp:txXfrm>
    </dsp:sp>
    <dsp:sp modelId="{49E121D2-E5EB-4292-B3E2-DCB35A75D51C}">
      <dsp:nvSpPr>
        <dsp:cNvPr id="0" name=""/>
        <dsp:cNvSpPr/>
      </dsp:nvSpPr>
      <dsp:spPr>
        <a:xfrm>
          <a:off x="795721" y="1768250"/>
          <a:ext cx="590203" cy="50853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232AE010-7879-4961-BD64-81AD6A21913D}">
      <dsp:nvSpPr>
        <dsp:cNvPr id="0" name=""/>
        <dsp:cNvSpPr/>
      </dsp:nvSpPr>
      <dsp:spPr>
        <a:xfrm>
          <a:off x="455862" y="2023854"/>
          <a:ext cx="1281928" cy="1109019"/>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Application Roadmap</a:t>
          </a:r>
        </a:p>
        <a:p>
          <a:pPr marL="0" lvl="0" indent="0" algn="ctr" defTabSz="533400">
            <a:lnSpc>
              <a:spcPct val="90000"/>
            </a:lnSpc>
            <a:spcBef>
              <a:spcPct val="0"/>
            </a:spcBef>
            <a:spcAft>
              <a:spcPct val="35000"/>
            </a:spcAft>
            <a:buNone/>
          </a:pPr>
          <a:r>
            <a:rPr lang="en-US" sz="1200" kern="1200" dirty="0"/>
            <a:t>/retirement</a:t>
          </a:r>
        </a:p>
      </dsp:txBody>
      <dsp:txXfrm>
        <a:off x="668305" y="2207642"/>
        <a:ext cx="857042" cy="741443"/>
      </dsp:txXfrm>
    </dsp:sp>
    <dsp:sp modelId="{836F04D8-D78D-428F-8D82-EDE69681CF8C}">
      <dsp:nvSpPr>
        <dsp:cNvPr id="0" name=""/>
        <dsp:cNvSpPr/>
      </dsp:nvSpPr>
      <dsp:spPr>
        <a:xfrm>
          <a:off x="455862" y="680595"/>
          <a:ext cx="1281928" cy="1109019"/>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Cloud</a:t>
          </a:r>
        </a:p>
      </dsp:txBody>
      <dsp:txXfrm>
        <a:off x="668305" y="864383"/>
        <a:ext cx="857042" cy="741443"/>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drawings/drawing1.xml><?xml version="1.0" encoding="utf-8"?>
<c:userShapes xmlns:c="http://schemas.openxmlformats.org/drawingml/2006/chart">
  <cdr:relSizeAnchor xmlns:cdr="http://schemas.openxmlformats.org/drawingml/2006/chartDrawing">
    <cdr:from>
      <cdr:x>0.45387</cdr:x>
      <cdr:y>0.5</cdr:y>
    </cdr:from>
    <cdr:to>
      <cdr:x>0.61269</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62" y="1956480"/>
          <a:ext cx="581608" cy="447721"/>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18</a:t>
          </a:r>
        </a:p>
      </cdr:txBody>
    </cdr:sp>
  </cdr:relSizeAnchor>
</c:userShapes>
</file>

<file path=ppt/drawings/drawing2.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7</a:t>
          </a:r>
        </a:p>
      </cdr:txBody>
    </cdr:sp>
  </cdr:relSizeAnchor>
</c:userShapes>
</file>

<file path=ppt/drawings/drawing3.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51</a:t>
          </a:r>
        </a:p>
      </cdr:txBody>
    </cdr:sp>
  </cdr:relSizeAnchor>
</c:userShapes>
</file>

<file path=ppt/drawings/drawing4.xml><?xml version="1.0" encoding="utf-8"?>
<c:userShapes xmlns:c="http://schemas.openxmlformats.org/drawingml/2006/chart">
  <cdr:relSizeAnchor xmlns:cdr="http://schemas.openxmlformats.org/drawingml/2006/chartDrawing">
    <cdr:from>
      <cdr:x>0.58154</cdr:x>
      <cdr:y>0.44897</cdr:y>
    </cdr:from>
    <cdr:to>
      <cdr:x>0.66142</cdr:x>
      <cdr:y>0.55102</cdr:y>
    </cdr:to>
    <cdr:sp macro="" textlink="">
      <cdr:nvSpPr>
        <cdr:cNvPr id="2" name="TextBox 1">
          <a:extLst xmlns:a="http://schemas.openxmlformats.org/drawingml/2006/main">
            <a:ext uri="{FF2B5EF4-FFF2-40B4-BE49-F238E27FC236}">
              <a16:creationId xmlns:a16="http://schemas.microsoft.com/office/drawing/2014/main" id="{4EB9035E-30AB-4B55-8EC4-75D665C42F08}"/>
            </a:ext>
          </a:extLst>
        </cdr:cNvPr>
        <cdr:cNvSpPr txBox="1"/>
      </cdr:nvSpPr>
      <cdr:spPr>
        <a:xfrm xmlns:a="http://schemas.openxmlformats.org/drawingml/2006/main">
          <a:off x="2520853" y="1617898"/>
          <a:ext cx="346263" cy="367742"/>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non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9</a:t>
          </a:r>
        </a:p>
      </cdr:txBody>
    </cdr:sp>
  </cdr:relSizeAnchor>
  <cdr:relSizeAnchor xmlns:cdr="http://schemas.openxmlformats.org/drawingml/2006/chartDrawing">
    <cdr:from>
      <cdr:x>0.3207</cdr:x>
      <cdr:y>0.01692</cdr:y>
    </cdr:from>
    <cdr:to>
      <cdr:x>0.37943</cdr:x>
      <cdr:y>0.08746</cdr:y>
    </cdr:to>
    <cdr:sp macro="" textlink="">
      <cdr:nvSpPr>
        <cdr:cNvPr id="4" name="Rectangle 3">
          <a:extLst xmlns:a="http://schemas.openxmlformats.org/drawingml/2006/main">
            <a:ext uri="{FF2B5EF4-FFF2-40B4-BE49-F238E27FC236}">
              <a16:creationId xmlns:a16="http://schemas.microsoft.com/office/drawing/2014/main" id="{39CC2AD8-E4D2-4A12-BC78-3003C6FB060B}"/>
            </a:ext>
          </a:extLst>
        </cdr:cNvPr>
        <cdr:cNvSpPr/>
      </cdr:nvSpPr>
      <cdr:spPr>
        <a:xfrm xmlns:a="http://schemas.openxmlformats.org/drawingml/2006/main">
          <a:off x="1390158" y="61846"/>
          <a:ext cx="254591" cy="257881"/>
        </a:xfrm>
        <a:prstGeom xmlns:a="http://schemas.openxmlformats.org/drawingml/2006/main" prst="rect">
          <a:avLst/>
        </a:prstGeom>
        <a:solidFill xmlns:a="http://schemas.openxmlformats.org/drawingml/2006/main">
          <a:srgbClr val="FFC000"/>
        </a:solidFill>
        <a:ln xmlns:a="http://schemas.openxmlformats.org/drawingml/2006/main">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spcBef>
              <a:spcPts val="300"/>
            </a:spcBef>
            <a:spcAft>
              <a:spcPts val="300"/>
            </a:spcAft>
          </a:pPr>
          <a:endParaRPr lang="en-US" sz="1600" dirty="0" err="1">
            <a:solidFill>
              <a:schemeClr val="bg1"/>
            </a:solidFill>
          </a:endParaRPr>
        </a:p>
      </cdr:txBody>
    </cdr:sp>
  </cdr:relSizeAnchor>
</c:userShapes>
</file>

<file path=ppt/drawings/drawing5.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16</a:t>
          </a:r>
        </a:p>
      </cdr:txBody>
    </cdr:sp>
  </cdr:relSizeAnchor>
</c:userShapes>
</file>

<file path=ppt/drawings/drawing6.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12</a:t>
          </a:r>
        </a:p>
      </cdr:txBody>
    </cdr:sp>
  </cdr:relSizeAnchor>
  <cdr:relSizeAnchor xmlns:cdr="http://schemas.openxmlformats.org/drawingml/2006/chartDrawing">
    <cdr:from>
      <cdr:x>0.12824</cdr:x>
      <cdr:y>0.06998</cdr:y>
    </cdr:from>
    <cdr:to>
      <cdr:x>0.20052</cdr:x>
      <cdr:y>0.13768</cdr:y>
    </cdr:to>
    <cdr:sp macro="" textlink="">
      <cdr:nvSpPr>
        <cdr:cNvPr id="4" name="Rectangle 3">
          <a:extLst xmlns:a="http://schemas.openxmlformats.org/drawingml/2006/main">
            <a:ext uri="{FF2B5EF4-FFF2-40B4-BE49-F238E27FC236}">
              <a16:creationId xmlns:a16="http://schemas.microsoft.com/office/drawing/2014/main" id="{BF1F197F-0983-4662-AC43-415A3D0C57E9}"/>
            </a:ext>
          </a:extLst>
        </cdr:cNvPr>
        <cdr:cNvSpPr/>
      </cdr:nvSpPr>
      <cdr:spPr>
        <a:xfrm xmlns:a="http://schemas.openxmlformats.org/drawingml/2006/main">
          <a:off x="469599" y="273838"/>
          <a:ext cx="264692" cy="264879"/>
        </a:xfrm>
        <a:prstGeom xmlns:a="http://schemas.openxmlformats.org/drawingml/2006/main" prst="rect">
          <a:avLst/>
        </a:prstGeom>
        <a:solidFill xmlns:a="http://schemas.openxmlformats.org/drawingml/2006/main">
          <a:srgbClr val="FFC000"/>
        </a:solidFill>
        <a:ln xmlns:a="http://schemas.openxmlformats.org/drawingml/2006/main">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spcBef>
              <a:spcPts val="300"/>
            </a:spcBef>
            <a:spcAft>
              <a:spcPts val="300"/>
            </a:spcAft>
          </a:pPr>
          <a:endParaRPr lang="en-US" sz="1600" dirty="0" err="1">
            <a:solidFill>
              <a:schemeClr val="bg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13</a:t>
          </a:r>
        </a:p>
      </cdr:txBody>
    </cdr:sp>
  </cdr:relSizeAnchor>
</c:userShapes>
</file>

<file path=ppt/drawings/drawing8.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4</a:t>
          </a:r>
        </a:p>
      </cdr:txBody>
    </cdr:sp>
  </cdr:relSizeAnchor>
  <cdr:relSizeAnchor xmlns:cdr="http://schemas.openxmlformats.org/drawingml/2006/chartDrawing">
    <cdr:from>
      <cdr:x>0.12824</cdr:x>
      <cdr:y>0.06998</cdr:y>
    </cdr:from>
    <cdr:to>
      <cdr:x>0.20052</cdr:x>
      <cdr:y>0.13768</cdr:y>
    </cdr:to>
    <cdr:sp macro="" textlink="">
      <cdr:nvSpPr>
        <cdr:cNvPr id="4" name="Rectangle 3">
          <a:extLst xmlns:a="http://schemas.openxmlformats.org/drawingml/2006/main">
            <a:ext uri="{FF2B5EF4-FFF2-40B4-BE49-F238E27FC236}">
              <a16:creationId xmlns:a16="http://schemas.microsoft.com/office/drawing/2014/main" id="{BF1F197F-0983-4662-AC43-415A3D0C57E9}"/>
            </a:ext>
          </a:extLst>
        </cdr:cNvPr>
        <cdr:cNvSpPr/>
      </cdr:nvSpPr>
      <cdr:spPr>
        <a:xfrm xmlns:a="http://schemas.openxmlformats.org/drawingml/2006/main">
          <a:off x="469599" y="273838"/>
          <a:ext cx="264692" cy="264879"/>
        </a:xfrm>
        <a:prstGeom xmlns:a="http://schemas.openxmlformats.org/drawingml/2006/main" prst="rect">
          <a:avLst/>
        </a:prstGeom>
        <a:solidFill xmlns:a="http://schemas.openxmlformats.org/drawingml/2006/main">
          <a:srgbClr val="FFC000"/>
        </a:solidFill>
        <a:ln xmlns:a="http://schemas.openxmlformats.org/drawingml/2006/main">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spcBef>
              <a:spcPts val="300"/>
            </a:spcBef>
            <a:spcAft>
              <a:spcPts val="300"/>
            </a:spcAft>
          </a:pPr>
          <a:endParaRPr lang="en-US" sz="1600" dirty="0" err="1">
            <a:solidFill>
              <a:schemeClr val="bg1"/>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686D7-A6DC-4222-BFDC-A5CA48EF76AB}" type="datetimeFigureOut">
              <a:rPr lang="en-US" smtClean="0"/>
              <a:t>3/4/2024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60E5A-76BD-4A5C-8E73-B49AE92C6C6B}" type="slidenum">
              <a:rPr lang="en-US" smtClean="0"/>
              <a:t>‹#›</a:t>
            </a:fld>
            <a:endParaRPr lang="en-US"/>
          </a:p>
        </p:txBody>
      </p:sp>
    </p:spTree>
    <p:extLst>
      <p:ext uri="{BB962C8B-B14F-4D97-AF65-F5344CB8AC3E}">
        <p14:creationId xmlns:p14="http://schemas.microsoft.com/office/powerpoint/2010/main" val="385411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a:t>
            </a:fld>
            <a:endParaRPr lang="en-US"/>
          </a:p>
        </p:txBody>
      </p:sp>
    </p:spTree>
    <p:extLst>
      <p:ext uri="{BB962C8B-B14F-4D97-AF65-F5344CB8AC3E}">
        <p14:creationId xmlns:p14="http://schemas.microsoft.com/office/powerpoint/2010/main" val="2918553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8</a:t>
            </a:fld>
            <a:endParaRPr lang="en-US"/>
          </a:p>
        </p:txBody>
      </p:sp>
    </p:spTree>
    <p:extLst>
      <p:ext uri="{BB962C8B-B14F-4D97-AF65-F5344CB8AC3E}">
        <p14:creationId xmlns:p14="http://schemas.microsoft.com/office/powerpoint/2010/main" val="2344589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22</a:t>
            </a:fld>
            <a:endParaRPr lang="en-US"/>
          </a:p>
        </p:txBody>
      </p:sp>
    </p:spTree>
    <p:extLst>
      <p:ext uri="{BB962C8B-B14F-4D97-AF65-F5344CB8AC3E}">
        <p14:creationId xmlns:p14="http://schemas.microsoft.com/office/powerpoint/2010/main" val="142368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tags" Target="../tags/tag64.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image" Target="../media/image3.emf"/><Relationship Id="rId2" Type="http://schemas.openxmlformats.org/officeDocument/2006/relationships/tags" Target="../tags/tag58.xml"/><Relationship Id="rId1" Type="http://schemas.openxmlformats.org/officeDocument/2006/relationships/vmlDrawing" Target="../drawings/vmlDrawing8.vml"/><Relationship Id="rId6" Type="http://schemas.openxmlformats.org/officeDocument/2006/relationships/tags" Target="../tags/tag62.xml"/><Relationship Id="rId11" Type="http://schemas.openxmlformats.org/officeDocument/2006/relationships/oleObject" Target="../embeddings/oleObject8.bin"/><Relationship Id="rId5" Type="http://schemas.openxmlformats.org/officeDocument/2006/relationships/tags" Target="../tags/tag61.xml"/><Relationship Id="rId10" Type="http://schemas.openxmlformats.org/officeDocument/2006/relationships/slideMaster" Target="../slideMasters/slideMaster2.xml"/><Relationship Id="rId4" Type="http://schemas.openxmlformats.org/officeDocument/2006/relationships/tags" Target="../tags/tag60.xml"/><Relationship Id="rId9" Type="http://schemas.openxmlformats.org/officeDocument/2006/relationships/tags" Target="../tags/tag65.xml"/></Relationships>
</file>

<file path=ppt/slideLayouts/_rels/slideLayout101.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image" Target="../media/image3.emf"/><Relationship Id="rId2" Type="http://schemas.openxmlformats.org/officeDocument/2006/relationships/tags" Target="../tags/tag66.xml"/><Relationship Id="rId1" Type="http://schemas.openxmlformats.org/officeDocument/2006/relationships/vmlDrawing" Target="../drawings/vmlDrawing9.vml"/><Relationship Id="rId6" Type="http://schemas.openxmlformats.org/officeDocument/2006/relationships/tags" Target="../tags/tag70.xml"/><Relationship Id="rId11" Type="http://schemas.openxmlformats.org/officeDocument/2006/relationships/oleObject" Target="../embeddings/oleObject9.bin"/><Relationship Id="rId5" Type="http://schemas.openxmlformats.org/officeDocument/2006/relationships/tags" Target="../tags/tag69.xml"/><Relationship Id="rId10" Type="http://schemas.openxmlformats.org/officeDocument/2006/relationships/slideMaster" Target="../slideMasters/slideMaster2.xml"/><Relationship Id="rId4" Type="http://schemas.openxmlformats.org/officeDocument/2006/relationships/tags" Target="../tags/tag68.xml"/><Relationship Id="rId9" Type="http://schemas.openxmlformats.org/officeDocument/2006/relationships/tags" Target="../tags/tag73.xml"/></Relationships>
</file>

<file path=ppt/slideLayouts/_rels/slideLayout102.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image" Target="../media/image3.emf"/><Relationship Id="rId2" Type="http://schemas.openxmlformats.org/officeDocument/2006/relationships/tags" Target="../tags/tag74.xml"/><Relationship Id="rId1" Type="http://schemas.openxmlformats.org/officeDocument/2006/relationships/vmlDrawing" Target="../drawings/vmlDrawing10.vml"/><Relationship Id="rId6" Type="http://schemas.openxmlformats.org/officeDocument/2006/relationships/tags" Target="../tags/tag78.xml"/><Relationship Id="rId11" Type="http://schemas.openxmlformats.org/officeDocument/2006/relationships/oleObject" Target="../embeddings/oleObject10.bin"/><Relationship Id="rId5" Type="http://schemas.openxmlformats.org/officeDocument/2006/relationships/tags" Target="../tags/tag77.xml"/><Relationship Id="rId10" Type="http://schemas.openxmlformats.org/officeDocument/2006/relationships/slideMaster" Target="../slideMasters/slideMaster2.xml"/><Relationship Id="rId4" Type="http://schemas.openxmlformats.org/officeDocument/2006/relationships/tags" Target="../tags/tag76.xml"/><Relationship Id="rId9" Type="http://schemas.openxmlformats.org/officeDocument/2006/relationships/tags" Target="../tags/tag81.xml"/></Relationships>
</file>

<file path=ppt/slideLayouts/_rels/slideLayout103.xml.rels><?xml version="1.0" encoding="UTF-8" standalone="yes"?>
<Relationships xmlns="http://schemas.openxmlformats.org/package/2006/relationships"><Relationship Id="rId8" Type="http://schemas.openxmlformats.org/officeDocument/2006/relationships/tags" Target="../tags/tag88.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image" Target="../media/image9.emf"/><Relationship Id="rId2" Type="http://schemas.openxmlformats.org/officeDocument/2006/relationships/tags" Target="../tags/tag82.xml"/><Relationship Id="rId1" Type="http://schemas.openxmlformats.org/officeDocument/2006/relationships/vmlDrawing" Target="../drawings/vmlDrawing11.vml"/><Relationship Id="rId6" Type="http://schemas.openxmlformats.org/officeDocument/2006/relationships/tags" Target="../tags/tag86.xml"/><Relationship Id="rId11" Type="http://schemas.openxmlformats.org/officeDocument/2006/relationships/oleObject" Target="../embeddings/oleObject11.bin"/><Relationship Id="rId5" Type="http://schemas.openxmlformats.org/officeDocument/2006/relationships/tags" Target="../tags/tag85.xml"/><Relationship Id="rId10" Type="http://schemas.openxmlformats.org/officeDocument/2006/relationships/slideMaster" Target="../slideMasters/slideMaster2.xml"/><Relationship Id="rId4" Type="http://schemas.openxmlformats.org/officeDocument/2006/relationships/tags" Target="../tags/tag84.xml"/><Relationship Id="rId9" Type="http://schemas.openxmlformats.org/officeDocument/2006/relationships/tags" Target="../tags/tag89.xml"/></Relationships>
</file>

<file path=ppt/slideLayouts/_rels/slideLayout104.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image" Target="../media/image3.emf"/><Relationship Id="rId2" Type="http://schemas.openxmlformats.org/officeDocument/2006/relationships/tags" Target="../tags/tag90.xml"/><Relationship Id="rId1" Type="http://schemas.openxmlformats.org/officeDocument/2006/relationships/vmlDrawing" Target="../drawings/vmlDrawing12.vml"/><Relationship Id="rId6" Type="http://schemas.openxmlformats.org/officeDocument/2006/relationships/tags" Target="../tags/tag94.xml"/><Relationship Id="rId11" Type="http://schemas.openxmlformats.org/officeDocument/2006/relationships/oleObject" Target="../embeddings/oleObject12.bin"/><Relationship Id="rId5" Type="http://schemas.openxmlformats.org/officeDocument/2006/relationships/tags" Target="../tags/tag93.xml"/><Relationship Id="rId10" Type="http://schemas.openxmlformats.org/officeDocument/2006/relationships/slideMaster" Target="../slideMasters/slideMaster2.xml"/><Relationship Id="rId4" Type="http://schemas.openxmlformats.org/officeDocument/2006/relationships/tags" Target="../tags/tag92.xml"/><Relationship Id="rId9" Type="http://schemas.openxmlformats.org/officeDocument/2006/relationships/tags" Target="../tags/tag97.xml"/></Relationships>
</file>

<file path=ppt/slideLayouts/_rels/slideLayout105.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vmlDrawing" Target="../drawings/vmlDrawing13.vml"/><Relationship Id="rId6" Type="http://schemas.openxmlformats.org/officeDocument/2006/relationships/tags" Target="../tags/tag102.xml"/><Relationship Id="rId11" Type="http://schemas.openxmlformats.org/officeDocument/2006/relationships/image" Target="../media/image4.png"/><Relationship Id="rId5" Type="http://schemas.openxmlformats.org/officeDocument/2006/relationships/tags" Target="../tags/tag101.xml"/><Relationship Id="rId10" Type="http://schemas.openxmlformats.org/officeDocument/2006/relationships/image" Target="../media/image5.emf"/><Relationship Id="rId4" Type="http://schemas.openxmlformats.org/officeDocument/2006/relationships/tags" Target="../tags/tag100.xml"/><Relationship Id="rId9" Type="http://schemas.openxmlformats.org/officeDocument/2006/relationships/oleObject" Target="../embeddings/oleObject13.bin"/></Relationships>
</file>

<file path=ppt/slideLayouts/_rels/slideLayout106.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05.xml"/><Relationship Id="rId7" Type="http://schemas.openxmlformats.org/officeDocument/2006/relationships/oleObject" Target="../embeddings/oleObject14.bin"/><Relationship Id="rId2" Type="http://schemas.openxmlformats.org/officeDocument/2006/relationships/tags" Target="../tags/tag104.xml"/><Relationship Id="rId1" Type="http://schemas.openxmlformats.org/officeDocument/2006/relationships/vmlDrawing" Target="../drawings/vmlDrawing14.vml"/><Relationship Id="rId6" Type="http://schemas.openxmlformats.org/officeDocument/2006/relationships/slideMaster" Target="../slideMasters/slideMaster2.xml"/><Relationship Id="rId5" Type="http://schemas.openxmlformats.org/officeDocument/2006/relationships/tags" Target="../tags/tag107.xml"/><Relationship Id="rId4" Type="http://schemas.openxmlformats.org/officeDocument/2006/relationships/tags" Target="../tags/tag106.xml"/></Relationships>
</file>

<file path=ppt/slideLayouts/_rels/slideLayout10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09.xml"/><Relationship Id="rId7" Type="http://schemas.openxmlformats.org/officeDocument/2006/relationships/image" Target="../media/image10.jpeg"/><Relationship Id="rId2" Type="http://schemas.openxmlformats.org/officeDocument/2006/relationships/tags" Target="../tags/tag108.xml"/><Relationship Id="rId1" Type="http://schemas.openxmlformats.org/officeDocument/2006/relationships/vmlDrawing" Target="../drawings/vmlDrawing15.vml"/><Relationship Id="rId6" Type="http://schemas.openxmlformats.org/officeDocument/2006/relationships/image" Target="../media/image5.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8" Type="http://schemas.openxmlformats.org/officeDocument/2006/relationships/tags" Target="../tags/tag116.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16.vml"/><Relationship Id="rId6" Type="http://schemas.openxmlformats.org/officeDocument/2006/relationships/tags" Target="../tags/tag114.xml"/><Relationship Id="rId11" Type="http://schemas.openxmlformats.org/officeDocument/2006/relationships/image" Target="../media/image3.emf"/><Relationship Id="rId5" Type="http://schemas.openxmlformats.org/officeDocument/2006/relationships/tags" Target="../tags/tag113.xml"/><Relationship Id="rId10" Type="http://schemas.openxmlformats.org/officeDocument/2006/relationships/oleObject" Target="../embeddings/oleObject16.bin"/><Relationship Id="rId4" Type="http://schemas.openxmlformats.org/officeDocument/2006/relationships/tags" Target="../tags/tag112.xml"/><Relationship Id="rId9"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slideMaster" Target="../slideMasters/slideMaster2.xml"/><Relationship Id="rId4" Type="http://schemas.openxmlformats.org/officeDocument/2006/relationships/tags" Target="../tags/tag12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8" Type="http://schemas.openxmlformats.org/officeDocument/2006/relationships/tags" Target="../tags/tag127.xml"/><Relationship Id="rId3" Type="http://schemas.openxmlformats.org/officeDocument/2006/relationships/tags" Target="../tags/tag122.xml"/><Relationship Id="rId7" Type="http://schemas.openxmlformats.org/officeDocument/2006/relationships/tags" Target="../tags/tag126.xml"/><Relationship Id="rId2" Type="http://schemas.openxmlformats.org/officeDocument/2006/relationships/tags" Target="../tags/tag121.xml"/><Relationship Id="rId1" Type="http://schemas.openxmlformats.org/officeDocument/2006/relationships/vmlDrawing" Target="../drawings/vmlDrawing17.vml"/><Relationship Id="rId6" Type="http://schemas.openxmlformats.org/officeDocument/2006/relationships/tags" Target="../tags/tag125.xml"/><Relationship Id="rId11" Type="http://schemas.openxmlformats.org/officeDocument/2006/relationships/image" Target="../media/image3.emf"/><Relationship Id="rId5" Type="http://schemas.openxmlformats.org/officeDocument/2006/relationships/tags" Target="../tags/tag124.xml"/><Relationship Id="rId10" Type="http://schemas.openxmlformats.org/officeDocument/2006/relationships/oleObject" Target="../embeddings/oleObject17.bin"/><Relationship Id="rId4" Type="http://schemas.openxmlformats.org/officeDocument/2006/relationships/tags" Target="../tags/tag123.xml"/><Relationship Id="rId9"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vmlDrawing" Target="../drawings/vmlDrawing2.vml"/><Relationship Id="rId6" Type="http://schemas.openxmlformats.org/officeDocument/2006/relationships/tags" Target="../tags/tag25.xml"/><Relationship Id="rId11" Type="http://schemas.openxmlformats.org/officeDocument/2006/relationships/image" Target="../media/image3.emf"/><Relationship Id="rId5" Type="http://schemas.openxmlformats.org/officeDocument/2006/relationships/tags" Target="../tags/tag24.xml"/><Relationship Id="rId10" Type="http://schemas.openxmlformats.org/officeDocument/2006/relationships/oleObject" Target="../embeddings/oleObject2.bin"/><Relationship Id="rId4" Type="http://schemas.openxmlformats.org/officeDocument/2006/relationships/tags" Target="../tags/tag23.xml"/><Relationship Id="rId9"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29.xml"/><Relationship Id="rId7" Type="http://schemas.openxmlformats.org/officeDocument/2006/relationships/slideMaster" Target="../slideMasters/slideMaster2.xml"/><Relationship Id="rId12" Type="http://schemas.openxmlformats.org/officeDocument/2006/relationships/image" Target="../media/image8.png"/><Relationship Id="rId2" Type="http://schemas.openxmlformats.org/officeDocument/2006/relationships/tags" Target="../tags/tag28.xml"/><Relationship Id="rId1" Type="http://schemas.openxmlformats.org/officeDocument/2006/relationships/vmlDrawing" Target="../drawings/vmlDrawing3.vml"/><Relationship Id="rId6" Type="http://schemas.openxmlformats.org/officeDocument/2006/relationships/tags" Target="../tags/tag32.xml"/><Relationship Id="rId11" Type="http://schemas.openxmlformats.org/officeDocument/2006/relationships/image" Target="../media/image7.emf"/><Relationship Id="rId5" Type="http://schemas.openxmlformats.org/officeDocument/2006/relationships/tags" Target="../tags/tag31.xml"/><Relationship Id="rId10" Type="http://schemas.openxmlformats.org/officeDocument/2006/relationships/image" Target="../media/image6.jpeg"/><Relationship Id="rId4" Type="http://schemas.openxmlformats.org/officeDocument/2006/relationships/tags" Target="../tags/tag30.xml"/><Relationship Id="rId9" Type="http://schemas.openxmlformats.org/officeDocument/2006/relationships/image" Target="../media/image5.emf"/></Relationships>
</file>

<file path=ppt/slideLayouts/_rels/slideLayout9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4.vml"/><Relationship Id="rId6" Type="http://schemas.openxmlformats.org/officeDocument/2006/relationships/tags" Target="../tags/tag37.xml"/><Relationship Id="rId5" Type="http://schemas.openxmlformats.org/officeDocument/2006/relationships/tags" Target="../tags/tag36.xml"/><Relationship Id="rId10" Type="http://schemas.openxmlformats.org/officeDocument/2006/relationships/image" Target="../media/image5.emf"/><Relationship Id="rId4" Type="http://schemas.openxmlformats.org/officeDocument/2006/relationships/tags" Target="../tags/tag35.xml"/><Relationship Id="rId9" Type="http://schemas.openxmlformats.org/officeDocument/2006/relationships/oleObject" Target="../embeddings/oleObject4.bin"/></Relationships>
</file>

<file path=ppt/slideLayouts/_rels/slideLayout9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vmlDrawing" Target="../drawings/vmlDrawing5.v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image" Target="../media/image5.emf"/><Relationship Id="rId4" Type="http://schemas.openxmlformats.org/officeDocument/2006/relationships/tags" Target="../tags/tag41.xml"/><Relationship Id="rId9" Type="http://schemas.openxmlformats.org/officeDocument/2006/relationships/oleObject" Target="../embeddings/oleObject5.bin"/></Relationships>
</file>

<file path=ppt/slideLayouts/_rels/slideLayout98.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vmlDrawing" Target="../drawings/vmlDrawing6.vml"/><Relationship Id="rId6" Type="http://schemas.openxmlformats.org/officeDocument/2006/relationships/tags" Target="../tags/tag49.xml"/><Relationship Id="rId5" Type="http://schemas.openxmlformats.org/officeDocument/2006/relationships/tags" Target="../tags/tag48.xml"/><Relationship Id="rId10" Type="http://schemas.openxmlformats.org/officeDocument/2006/relationships/image" Target="../media/image5.emf"/><Relationship Id="rId4" Type="http://schemas.openxmlformats.org/officeDocument/2006/relationships/tags" Target="../tags/tag47.xml"/><Relationship Id="rId9" Type="http://schemas.openxmlformats.org/officeDocument/2006/relationships/oleObject" Target="../embeddings/oleObject6.bin"/></Relationships>
</file>

<file path=ppt/slideLayouts/_rels/slideLayout99.xml.rels><?xml version="1.0" encoding="UTF-8" standalone="yes"?>
<Relationships xmlns="http://schemas.openxmlformats.org/package/2006/relationships"><Relationship Id="rId8" Type="http://schemas.openxmlformats.org/officeDocument/2006/relationships/tags" Target="../tags/tag57.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vmlDrawing" Target="../drawings/vmlDrawing7.vml"/><Relationship Id="rId6" Type="http://schemas.openxmlformats.org/officeDocument/2006/relationships/tags" Target="../tags/tag55.xml"/><Relationship Id="rId11" Type="http://schemas.openxmlformats.org/officeDocument/2006/relationships/image" Target="../media/image5.emf"/><Relationship Id="rId5" Type="http://schemas.openxmlformats.org/officeDocument/2006/relationships/tags" Target="../tags/tag54.xml"/><Relationship Id="rId10" Type="http://schemas.openxmlformats.org/officeDocument/2006/relationships/oleObject" Target="../embeddings/oleObject7.bin"/><Relationship Id="rId4" Type="http://schemas.openxmlformats.org/officeDocument/2006/relationships/tags" Target="../tags/tag53.xml"/><Relationship Id="rId9"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90308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6259554"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4400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88"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5"/>
            </p:custDataLst>
          </p:nvPr>
        </p:nvSpPr>
        <p:spPr>
          <a:xfrm>
            <a:off x="554736" y="2744369"/>
            <a:ext cx="2514600" cy="769441"/>
          </a:xfrm>
        </p:spPr>
        <p:txBody>
          <a:bodyPr vert="horz" anchor="b">
            <a:noAutofit/>
          </a:bodyPr>
          <a:lstStyle>
            <a:lvl1pPr>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6"/>
            </p:custDataLst>
          </p:nvPr>
        </p:nvSpPr>
        <p:spPr>
          <a:xfrm>
            <a:off x="554736" y="3659644"/>
            <a:ext cx="2514600" cy="553998"/>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8"/>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DDA2E472-F266-4367-8AC0-79E99FBE7D8C}"/>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DF45DEC-0913-465C-9F7B-760F60B4B06B}"/>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9610490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12"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5"/>
            </p:custDataLst>
          </p:nvPr>
        </p:nvSpPr>
        <p:spPr>
          <a:xfrm>
            <a:off x="554736" y="2744369"/>
            <a:ext cx="3465576" cy="769441"/>
          </a:xfrm>
          <a:prstGeom prst="rect">
            <a:avLst/>
          </a:prstGeom>
        </p:spPr>
        <p:txBody>
          <a:bodyPr vert="horz" wrap="square" anchor="b">
            <a:noAutofit/>
          </a:bodyPr>
          <a:lstStyle>
            <a:lvl1pPr algn="l">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6"/>
            </p:custDataLst>
          </p:nvPr>
        </p:nvSpPr>
        <p:spPr>
          <a:xfrm>
            <a:off x="554735" y="3659644"/>
            <a:ext cx="3465575" cy="276999"/>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8"/>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A5141DBF-D555-4960-9A8C-3FF6919928BF}"/>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0F0DC12-5C2D-43A8-BD24-B35E8657FA2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966519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36"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25BD87-3C3D-45F6-BBCF-F06FD867659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5065776"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3CEC6E8B-C25F-4AC0-A2E9-505B7B533392}"/>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8838B709-96EF-4026-A4B8-348A2A54BF8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0053408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60" name="think-cell Slide" r:id="rId11" imgW="572" imgH="588" progId="TCLayout.ActiveDocument.1">
                  <p:embed/>
                </p:oleObj>
              </mc:Choice>
              <mc:Fallback>
                <p:oleObj name="think-cell Slide" r:id="rId11"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6"/>
            </p:custDataLst>
          </p:nvPr>
        </p:nvSpPr>
        <p:spPr>
          <a:xfrm>
            <a:off x="554736" y="923688"/>
            <a:ext cx="6967728"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7"/>
            </p:custDataLst>
          </p:nvPr>
        </p:nvSpPr>
        <p:spPr>
          <a:xfrm>
            <a:off x="554735" y="6321619"/>
            <a:ext cx="6967729"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0C9DEA9D-C57B-4AD3-B545-CEFB422D5283}"/>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6F66FDB0-DBC7-4F63-8216-71ED31FB6B7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4631078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84"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noProof="0"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7918704"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9A67BF56-D472-4023-A5D1-4C9B269D842D}"/>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231023F7-6DA4-413B-B9A3-A4F09A45C72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2167423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408"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A69A255B-88AC-44A3-8B53-DC0CA70E36AA}"/>
              </a:ext>
            </a:extLst>
          </p:cNvPr>
          <p:cNvPicPr>
            <a:picLocks noChangeAspect="1"/>
          </p:cNvPicPr>
          <p:nvPr userDrawn="1"/>
        </p:nvPicPr>
        <p:blipFill>
          <a:blip r:embed="rId11"/>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A58AAF75-30DC-408A-933A-149F2D14D18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4"/>
            </p:custDataLst>
          </p:nvPr>
        </p:nvSpPr>
        <p:spPr>
          <a:xfrm>
            <a:off x="554736" y="175171"/>
            <a:ext cx="11082528" cy="989512"/>
          </a:xfrm>
        </p:spPr>
        <p:txBody>
          <a:bodyPr vert="horz">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8642DA60-5AEA-467A-A844-D62DA863FD7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10963A04-07EA-4E02-8099-9A5B902EC3C8}"/>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8384011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32" name="think-cell Slide" r:id="rId7" imgW="592" imgH="591" progId="TCLayout.ActiveDocument.1">
                  <p:embed/>
                </p:oleObj>
              </mc:Choice>
              <mc:Fallback>
                <p:oleObj name="think-cell Slide" r:id="rId7"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4"/>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BE062D13-EE56-4EF8-977D-63B552BC2D1F}"/>
              </a:ext>
            </a:extLst>
          </p:cNvPr>
          <p:cNvSpPr>
            <a:spLocks noChangeArrowheads="1"/>
          </p:cNvSpPr>
          <p:nvPr userDrawn="1">
            <p:custDataLst>
              <p:tags r:id="rId5"/>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7484526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56" name="think-cell Slide" r:id="rId5" imgW="592" imgH="591" progId="TCLayout.ActiveDocument.1">
                  <p:embed/>
                </p:oleObj>
              </mc:Choice>
              <mc:Fallback>
                <p:oleObj name="think-cell Slide" r:id="rId5" imgW="592" imgH="591" progId="TCLayout.ActiveDocument.1">
                  <p:embed/>
                  <p:pic>
                    <p:nvPicPr>
                      <p:cNvPr id="2" name="Object 1" hidden="1">
                        <a:extLst>
                          <a:ext uri="{FF2B5EF4-FFF2-40B4-BE49-F238E27FC236}">
                            <a16:creationId xmlns:a16="http://schemas.microsoft.com/office/drawing/2014/main" id="{A954CCC1-5027-4384-BFF6-B54153C697A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5" name="Picture 4">
            <a:extLst>
              <a:ext uri="{FF2B5EF4-FFF2-40B4-BE49-F238E27FC236}">
                <a16:creationId xmlns:a16="http://schemas.microsoft.com/office/drawing/2014/main" id="{ECF60797-7D55-4A0C-8E23-3867EB137A01}"/>
              </a:ext>
            </a:extLst>
          </p:cNvPr>
          <p:cNvPicPr>
            <a:picLocks noChangeAspect="1"/>
          </p:cNvPicPr>
          <p:nvPr userDrawn="1"/>
        </p:nvPicPr>
        <p:blipFill>
          <a:blip r:embed="rId7" cstate="screen">
            <a:extLst>
              <a:ext uri="{28A0092B-C50C-407E-A947-70E740481C1C}">
                <a14:useLocalDpi xmlns:a14="http://schemas.microsoft.com/office/drawing/2010/main"/>
              </a:ext>
            </a:extLst>
          </a:blip>
          <a:srcRect/>
          <a:stretch/>
        </p:blipFill>
        <p:spPr bwMode="ltGray">
          <a:xfrm rot="10800000">
            <a:off x="0" y="0"/>
            <a:ext cx="12192000" cy="6858000"/>
          </a:xfrm>
          <a:prstGeom prst="rect">
            <a:avLst/>
          </a:prstGeom>
        </p:spPr>
      </p:pic>
      <p:pic>
        <p:nvPicPr>
          <p:cNvPr id="6" name="Picture 5">
            <a:extLst>
              <a:ext uri="{FF2B5EF4-FFF2-40B4-BE49-F238E27FC236}">
                <a16:creationId xmlns:a16="http://schemas.microsoft.com/office/drawing/2014/main" id="{49C9A217-193B-4731-ADBD-46F9393D7C01}"/>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7" name="Rectangle 6">
            <a:extLst>
              <a:ext uri="{FF2B5EF4-FFF2-40B4-BE49-F238E27FC236}">
                <a16:creationId xmlns:a16="http://schemas.microsoft.com/office/drawing/2014/main" id="{F921B625-DE7D-434F-91C5-06F59F4AC6C4}"/>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140214266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3_Inside_Page_Header_Bar_and_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7F5D24-09B8-3948-BE16-E6496FE67BE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a:noFill/>
        </p:spPr>
      </p:pic>
      <p:sp>
        <p:nvSpPr>
          <p:cNvPr id="3" name="Slide Number Placeholder 2"/>
          <p:cNvSpPr>
            <a:spLocks noGrp="1"/>
          </p:cNvSpPr>
          <p:nvPr>
            <p:ph type="sldNum" sz="quarter" idx="10"/>
          </p:nvPr>
        </p:nvSpPr>
        <p:spPr/>
        <p:txBody>
          <a:bodyPr/>
          <a:lstStyle/>
          <a:p>
            <a:fld id="{48FFE6E1-85EB-9E42-824B-7CC9267ED8B9}" type="slidenum">
              <a:rPr lang="en-US" smtClean="0"/>
              <a:pPr/>
              <a:t>‹#›</a:t>
            </a:fld>
            <a:endParaRPr lang="en-US" dirty="0"/>
          </a:p>
        </p:txBody>
      </p:sp>
      <p:sp>
        <p:nvSpPr>
          <p:cNvPr id="12" name="Text Placeholder 11"/>
          <p:cNvSpPr>
            <a:spLocks noGrp="1"/>
          </p:cNvSpPr>
          <p:nvPr>
            <p:ph type="body" sz="quarter" idx="13"/>
          </p:nvPr>
        </p:nvSpPr>
        <p:spPr>
          <a:xfrm>
            <a:off x="466628" y="177311"/>
            <a:ext cx="7772400" cy="215444"/>
          </a:xfrm>
        </p:spPr>
        <p:txBody>
          <a:bodyPr anchor="ctr" anchorCtr="0"/>
          <a:lstStyle>
            <a:lvl1pPr marL="0" indent="0">
              <a:buNone/>
              <a:defRPr sz="1400">
                <a:solidFill>
                  <a:schemeClr val="tx1">
                    <a:lumMod val="50000"/>
                    <a:lumOff val="50000"/>
                  </a:schemeClr>
                </a:solidFill>
              </a:defRPr>
            </a:lvl1pPr>
          </a:lstStyle>
          <a:p>
            <a:pPr lvl="0"/>
            <a:r>
              <a:rPr lang="en-US" dirty="0"/>
              <a:t>Click to edit Master text styles</a:t>
            </a:r>
          </a:p>
        </p:txBody>
      </p:sp>
      <p:sp>
        <p:nvSpPr>
          <p:cNvPr id="10" name="Title 1">
            <a:extLst>
              <a:ext uri="{FF2B5EF4-FFF2-40B4-BE49-F238E27FC236}">
                <a16:creationId xmlns:a16="http://schemas.microsoft.com/office/drawing/2014/main" id="{5AF3C31D-0571-524B-A9E3-B95B800E55E1}"/>
              </a:ext>
            </a:extLst>
          </p:cNvPr>
          <p:cNvSpPr>
            <a:spLocks noGrp="1"/>
          </p:cNvSpPr>
          <p:nvPr>
            <p:ph type="title"/>
          </p:nvPr>
        </p:nvSpPr>
        <p:spPr>
          <a:xfrm>
            <a:off x="466628" y="601517"/>
            <a:ext cx="10976889" cy="304699"/>
          </a:xfrm>
        </p:spPr>
        <p:txBody>
          <a:bodyPr/>
          <a:lstStyle>
            <a:lvl1pPr>
              <a:defRPr sz="2200">
                <a:solidFill>
                  <a:srgbClr val="5B6770"/>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A5B62551-5FD7-3342-B835-379C817EEFA1}"/>
              </a:ext>
            </a:extLst>
          </p:cNvPr>
          <p:cNvSpPr>
            <a:spLocks noGrp="1"/>
          </p:cNvSpPr>
          <p:nvPr>
            <p:ph type="body" sz="quarter" idx="14"/>
          </p:nvPr>
        </p:nvSpPr>
        <p:spPr>
          <a:xfrm>
            <a:off x="466725" y="1278870"/>
            <a:ext cx="10837863" cy="1397306"/>
          </a:xfrm>
        </p:spPr>
        <p:txBody>
          <a:bodyPr/>
          <a:lstStyle>
            <a:lvl1pPr marL="171450" indent="-171450">
              <a:buFont typeface="Wingdings" panose="05000000000000000000" pitchFamily="2" charset="2"/>
              <a:buChar char="§"/>
              <a:defRPr>
                <a:solidFill>
                  <a:srgbClr val="5B6770"/>
                </a:solidFill>
              </a:defRPr>
            </a:lvl1pPr>
            <a:lvl2pPr marL="376238" indent="-204788">
              <a:buFont typeface="Arial" panose="020B0604020202020204" pitchFamily="34" charset="0"/>
              <a:buChar char="•"/>
              <a:defRPr>
                <a:solidFill>
                  <a:srgbClr val="5B6770"/>
                </a:solidFill>
              </a:defRPr>
            </a:lvl2pPr>
            <a:lvl3pPr marL="627063" indent="-185738">
              <a:buFont typeface="Arial" panose="020B0604020202020204" pitchFamily="34" charset="0"/>
              <a:buChar char="–"/>
              <a:defRPr sz="1400"/>
            </a:lvl3pPr>
            <a:lvl4pPr marL="792163" indent="-163513">
              <a:buFont typeface="Courier New" panose="02070309020205020404" pitchFamily="49" charset="0"/>
              <a:buChar char="o"/>
              <a:defRPr sz="1200"/>
            </a:lvl4pPr>
            <a:lvl5pPr>
              <a:defRPr sz="12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42242704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CustomLayouts 1">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80"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574868"/>
            <a:ext cx="11082528" cy="276999"/>
          </a:xfrm>
          <a:prstGeom prst="rect">
            <a:avLst/>
          </a:prstGeom>
        </p:spPr>
        <p:txBody>
          <a:bodyPr vert="horz" wrap="square" lIns="0" tIns="0" rIns="0" bIns="0" rtlCol="0">
            <a:spAutoFit/>
          </a:bodyPr>
          <a:lstStyle>
            <a:lvl1pPr>
              <a:defRPr lang="en-US" sz="1800" b="0" dirty="0"/>
            </a:lvl1pPr>
          </a:lstStyle>
          <a:p>
            <a:pPr lvl="0">
              <a:buNone/>
            </a:pPr>
            <a:r>
              <a:rPr lang="en-US"/>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4" y="6498754"/>
            <a:ext cx="91440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12" name="Rectangle 11">
            <a:extLst>
              <a:ext uri="{FF2B5EF4-FFF2-40B4-BE49-F238E27FC236}">
                <a16:creationId xmlns:a16="http://schemas.microsoft.com/office/drawing/2014/main" id="{95DF7C92-2A0C-4375-8BE0-A43636F9E3B7}"/>
              </a:ext>
            </a:extLst>
          </p:cNvPr>
          <p:cNvSpPr>
            <a:spLocks/>
          </p:cNvSpPr>
          <p:nvPr userDrawn="1"/>
        </p:nvSpPr>
        <p:spPr>
          <a:xfrm>
            <a:off x="11414468" y="6446268"/>
            <a:ext cx="248196" cy="243469"/>
          </a:xfrm>
          <a:prstGeom prst="rect">
            <a:avLst/>
          </a:prstGeom>
          <a:solidFill>
            <a:srgbClr val="00A0DF"/>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Slide Number">
            <a:extLst>
              <a:ext uri="{FF2B5EF4-FFF2-40B4-BE49-F238E27FC236}">
                <a16:creationId xmlns:a16="http://schemas.microsoft.com/office/drawing/2014/main" id="{86DA8163-7D2E-4864-BBB0-EB0BDCB68E21}"/>
              </a:ext>
            </a:extLst>
          </p:cNvPr>
          <p:cNvSpPr>
            <a:spLocks noChangeArrowheads="1"/>
          </p:cNvSpPr>
          <p:nvPr userDrawn="1">
            <p:custDataLst>
              <p:tags r:id="rId8"/>
            </p:custDataLst>
          </p:nvPr>
        </p:nvSpPr>
        <p:spPr bwMode="black">
          <a:xfrm>
            <a:off x="11439868" y="6498755"/>
            <a:ext cx="197396" cy="138499"/>
          </a:xfrm>
          <a:prstGeom prst="rect">
            <a:avLst/>
          </a:prstGeom>
          <a:noFill/>
          <a:ln w="9525" algn="ctr">
            <a:noFill/>
            <a:miter lim="800000"/>
            <a:headEnd/>
            <a:tailEnd/>
          </a:ln>
          <a:effectLst/>
        </p:spPr>
        <p:txBody>
          <a:bodyPr wrap="square" lIns="0" tIns="0" rIns="0" bIns="0" anchor="b">
            <a:noAutofit/>
          </a:bodyPr>
          <a:lstStyle/>
          <a:p>
            <a:pPr algn="ct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ctr" defTabSz="610744" fontAlgn="auto">
                <a:spcBef>
                  <a:spcPts val="0"/>
                </a:spcBef>
                <a:spcAft>
                  <a:spcPts val="0"/>
                </a:spcAft>
                <a:defRPr/>
              </a:pPr>
              <a:t>‹#›</a:t>
            </a:fld>
            <a:endParaRPr lang="en-US" sz="900" b="0" dirty="0">
              <a:solidFill>
                <a:schemeClr val="bg1"/>
              </a:solidFill>
              <a:latin typeface="+mn-lt"/>
              <a:ea typeface="+mn-ea"/>
              <a:cs typeface="Arial" panose="020B0604020202020204" pitchFamily="34" charset="0"/>
            </a:endParaRPr>
          </a:p>
        </p:txBody>
      </p:sp>
      <p:sp>
        <p:nvSpPr>
          <p:cNvPr id="16" name="TextBox 15">
            <a:extLst>
              <a:ext uri="{FF2B5EF4-FFF2-40B4-BE49-F238E27FC236}">
                <a16:creationId xmlns:a16="http://schemas.microsoft.com/office/drawing/2014/main" id="{EF9D69F1-68BC-43B6-95ED-448C4819FB80}"/>
              </a:ext>
            </a:extLst>
          </p:cNvPr>
          <p:cNvSpPr txBox="1">
            <a:spLocks/>
          </p:cNvSpPr>
          <p:nvPr userDrawn="1"/>
        </p:nvSpPr>
        <p:spPr>
          <a:xfrm>
            <a:off x="10304501" y="6494908"/>
            <a:ext cx="985847" cy="14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en-US"/>
            </a:defPPr>
            <a:lvl1pPr marL="0" marR="0" lvl="0" indent="0" defTabSz="914400" eaLnBrk="1" latinLnBrk="0" hangingPunct="1">
              <a:lnSpc>
                <a:spcPct val="100000"/>
              </a:lnSpc>
              <a:buClrTx/>
              <a:buSzTx/>
              <a:buFontTx/>
              <a:buNone/>
              <a:tabLst/>
              <a:defRPr kumimoji="0" sz="800" b="1" i="0" u="none" strike="noStrike" cap="none" normalizeH="0" baseline="0">
                <a:ln>
                  <a:noFill/>
                </a:ln>
                <a:solidFill>
                  <a:schemeClr val="tx2"/>
                </a:solidFill>
                <a:effectLst/>
                <a:latin typeface="Arial" pitchFamily="34" charset="0"/>
                <a:cs typeface="Arial" pitchFamily="34" charset="0"/>
              </a:defRPr>
            </a:lvl1pPr>
          </a:lstStyle>
          <a:p>
            <a:pPr algn="r" defTabSz="826852" fontAlgn="base">
              <a:lnSpc>
                <a:spcPct val="95000"/>
              </a:lnSpc>
              <a:spcBef>
                <a:spcPct val="0"/>
              </a:spcBef>
              <a:spcAft>
                <a:spcPct val="0"/>
              </a:spcAft>
              <a:defRPr/>
            </a:pPr>
            <a:r>
              <a:rPr lang="en-US" sz="1000" dirty="0">
                <a:solidFill>
                  <a:srgbClr val="425559"/>
                </a:solidFill>
                <a:latin typeface="+mj-lt"/>
              </a:rPr>
              <a:t>Charles Schwab</a:t>
            </a:r>
            <a:endParaRPr lang="en-US" sz="1000" b="0" dirty="0">
              <a:solidFill>
                <a:srgbClr val="425559"/>
              </a:solidFill>
              <a:latin typeface="+mj-lt"/>
            </a:endParaRPr>
          </a:p>
        </p:txBody>
      </p:sp>
    </p:spTree>
    <p:extLst>
      <p:ext uri="{BB962C8B-B14F-4D97-AF65-F5344CB8AC3E}">
        <p14:creationId xmlns:p14="http://schemas.microsoft.com/office/powerpoint/2010/main" val="14397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3"/>
          </p:nvPr>
        </p:nvSpPr>
        <p:spPr>
          <a:xfrm>
            <a:off x="6259554"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4"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408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1_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31788302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losing_LivingBlu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rot="10800000">
            <a:off x="0" y="0"/>
            <a:ext cx="12192000"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6" name="Rectangle 5"/>
          <p:cNvSpPr>
            <a:spLocks noChangeArrowheads="1"/>
          </p:cNvSpPr>
          <p:nvPr userDrawn="1"/>
        </p:nvSpPr>
        <p:spPr bwMode="auto">
          <a:xfrm>
            <a:off x="4572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5966963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504"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625076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5BEF-1A6D-42CC-BD9E-8E0A9375B8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97215C-FAA0-4302-9875-BDE61B835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066A78-BD16-4C67-B913-44F8297D62FC}"/>
              </a:ext>
            </a:extLst>
          </p:cNvPr>
          <p:cNvSpPr>
            <a:spLocks noGrp="1"/>
          </p:cNvSpPr>
          <p:nvPr>
            <p:ph type="dt" sz="half" idx="10"/>
          </p:nvPr>
        </p:nvSpPr>
        <p:spPr/>
        <p:txBody>
          <a:bodyPr/>
          <a:lstStyle/>
          <a:p>
            <a:pPr fontAlgn="base">
              <a:spcBef>
                <a:spcPct val="0"/>
              </a:spcBef>
              <a:spcAft>
                <a:spcPct val="0"/>
              </a:spcAft>
            </a:pPr>
            <a:fld id="{EFB7DE5B-2B5B-44EA-A4F5-EB3BF8ABDC76}" type="datetimeFigureOut">
              <a:rPr lang="en-US">
                <a:solidFill>
                  <a:srgbClr val="000000"/>
                </a:solidFill>
              </a:rPr>
              <a:pPr fontAlgn="base">
                <a:spcBef>
                  <a:spcPct val="0"/>
                </a:spcBef>
                <a:spcAft>
                  <a:spcPct val="0"/>
                </a:spcAft>
              </a:pPr>
              <a:t>3/4/2024</a:t>
            </a:fld>
            <a:endParaRPr lang="en-US">
              <a:solidFill>
                <a:srgbClr val="000000"/>
              </a:solidFill>
            </a:endParaRPr>
          </a:p>
        </p:txBody>
      </p:sp>
      <p:sp>
        <p:nvSpPr>
          <p:cNvPr id="5" name="Footer Placeholder 4">
            <a:extLst>
              <a:ext uri="{FF2B5EF4-FFF2-40B4-BE49-F238E27FC236}">
                <a16:creationId xmlns:a16="http://schemas.microsoft.com/office/drawing/2014/main" id="{916D67A0-C698-4B93-AE5A-EC9DB43B38E9}"/>
              </a:ext>
            </a:extLst>
          </p:cNvPr>
          <p:cNvSpPr>
            <a:spLocks noGrp="1"/>
          </p:cNvSpPr>
          <p:nvPr>
            <p:ph type="ftr" sz="quarter" idx="11"/>
          </p:nvPr>
        </p:nvSpPr>
        <p:spPr/>
        <p:txBody>
          <a:bodyPr/>
          <a:lstStyle/>
          <a:p>
            <a:pPr fontAlgn="base">
              <a:spcBef>
                <a:spcPct val="0"/>
              </a:spcBef>
              <a:spcAft>
                <a:spcPct val="0"/>
              </a:spcAft>
            </a:pPr>
            <a:endParaRPr lang="en-US">
              <a:solidFill>
                <a:srgbClr val="000000"/>
              </a:solidFill>
            </a:endParaRPr>
          </a:p>
        </p:txBody>
      </p:sp>
      <p:sp>
        <p:nvSpPr>
          <p:cNvPr id="6" name="Slide Number Placeholder 5">
            <a:extLst>
              <a:ext uri="{FF2B5EF4-FFF2-40B4-BE49-F238E27FC236}">
                <a16:creationId xmlns:a16="http://schemas.microsoft.com/office/drawing/2014/main" id="{5C6A629B-A689-4D69-BF8A-E383B7B799A4}"/>
              </a:ext>
            </a:extLst>
          </p:cNvPr>
          <p:cNvSpPr>
            <a:spLocks noGrp="1"/>
          </p:cNvSpPr>
          <p:nvPr>
            <p:ph type="sldNum" sz="quarter" idx="12"/>
          </p:nvPr>
        </p:nvSpPr>
        <p:spPr/>
        <p:txBody>
          <a:bodyPr/>
          <a:lstStyle/>
          <a:p>
            <a:fld id="{5E0ABE80-92D9-4332-9D26-8EB7E3CE9050}" type="slidenum">
              <a:rPr lang="en-US" smtClean="0"/>
              <a:pPr/>
              <a:t>‹#›</a:t>
            </a:fld>
            <a:endParaRPr lang="en-US"/>
          </a:p>
        </p:txBody>
      </p:sp>
    </p:spTree>
    <p:extLst>
      <p:ext uri="{BB962C8B-B14F-4D97-AF65-F5344CB8AC3E}">
        <p14:creationId xmlns:p14="http://schemas.microsoft.com/office/powerpoint/2010/main" val="101619634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1AB368BA-1C2F-427C-8AE8-8209EC6C3B43}"/>
              </a:ext>
            </a:extLst>
          </p:cNvPr>
          <p:cNvPicPr>
            <a:picLocks noChangeAspect="1"/>
          </p:cNvPicPr>
          <p:nvPr userDrawn="1"/>
        </p:nvPicPr>
        <p:blipFill>
          <a:blip r:embed="rId2"/>
          <a:stretch>
            <a:fillRect/>
          </a:stretch>
        </p:blipFill>
        <p:spPr>
          <a:xfrm>
            <a:off x="128880" y="6315779"/>
            <a:ext cx="2010508" cy="467286"/>
          </a:xfrm>
          <a:prstGeom prst="rect">
            <a:avLst/>
          </a:prstGeom>
        </p:spPr>
      </p:pic>
    </p:spTree>
    <p:extLst>
      <p:ext uri="{BB962C8B-B14F-4D97-AF65-F5344CB8AC3E}">
        <p14:creationId xmlns:p14="http://schemas.microsoft.com/office/powerpoint/2010/main" val="298623481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userDrawn="1"/>
        </p:nvSpPr>
        <p:spPr>
          <a:xfrm>
            <a:off x="0" y="3"/>
            <a:ext cx="12192000" cy="4585153"/>
          </a:xfrm>
          <a:prstGeom prst="rect">
            <a:avLst/>
          </a:prstGeom>
          <a:solidFill>
            <a:srgbClr val="0039A6"/>
          </a:solidFill>
          <a:ln w="25400" cap="flat" cmpd="sng" algn="ctr">
            <a:noFill/>
            <a:prstDash val="solid"/>
          </a:ln>
          <a:effectLst/>
        </p:spPr>
        <p:txBody>
          <a:bodyPr rtlCol="0" anchor="ctr"/>
          <a:lstStyle/>
          <a:p>
            <a:pPr algn="ctr" fontAlgn="base">
              <a:spcBef>
                <a:spcPct val="0"/>
              </a:spcBef>
              <a:spcAft>
                <a:spcPct val="0"/>
              </a:spcAft>
              <a:defRPr/>
            </a:pPr>
            <a:endParaRPr lang="en-US" sz="1800" kern="0" dirty="0">
              <a:solidFill>
                <a:srgbClr val="FFFFFF"/>
              </a:solidFill>
            </a:endParaRPr>
          </a:p>
        </p:txBody>
      </p:sp>
      <p:sp>
        <p:nvSpPr>
          <p:cNvPr id="2" name="Title 1"/>
          <p:cNvSpPr>
            <a:spLocks noGrp="1"/>
          </p:cNvSpPr>
          <p:nvPr>
            <p:ph type="ctrTitle"/>
          </p:nvPr>
        </p:nvSpPr>
        <p:spPr>
          <a:xfrm>
            <a:off x="609600" y="2057399"/>
            <a:ext cx="10363200" cy="1664208"/>
          </a:xfrm>
          <a:prstGeom prst="rect">
            <a:avLst/>
          </a:prstGeom>
        </p:spPr>
        <p:txBody>
          <a:bodyPr lIns="0" rIns="0" bIns="0">
            <a:no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09600" y="4637994"/>
            <a:ext cx="10997184" cy="387798"/>
          </a:xfrm>
          <a:prstGeom prst="rect">
            <a:avLst/>
          </a:prstGeom>
        </p:spPr>
        <p:txBody>
          <a:bodyPr lIns="0" tIns="0" rIns="0" bIns="0">
            <a:spAutoFit/>
          </a:bodyPr>
          <a:lstStyle>
            <a:lvl1pPr marL="0" indent="0" algn="l">
              <a:buNone/>
              <a:defRPr sz="2800" b="0">
                <a:solidFill>
                  <a:srgbClr val="788288"/>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15"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6" name="TextBox 25"/>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4365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Rectangle 1"/>
          <p:cNvSpPr/>
          <p:nvPr userDrawn="1"/>
        </p:nvSpPr>
        <p:spPr>
          <a:xfrm>
            <a:off x="0" y="3"/>
            <a:ext cx="12192000" cy="4585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pic>
        <p:nvPicPr>
          <p:cNvPr id="264239"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264253"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rgbClr val="788288"/>
                </a:solidFill>
              </a:defRPr>
            </a:lvl1pPr>
          </a:lstStyle>
          <a:p>
            <a:r>
              <a:rPr lang="en-US" dirty="0"/>
              <a:t>Click to edit Master subtitle style</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5" name="TextBox 24"/>
          <p:cNvSpPr txBox="1"/>
          <p:nvPr userDrawn="1"/>
        </p:nvSpPr>
        <p:spPr>
          <a:xfrm>
            <a:off x="9562641" y="101034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FFFFFF"/>
                </a:solidFill>
              </a:rPr>
              <a:t>Operating Unit</a:t>
            </a:r>
          </a:p>
        </p:txBody>
      </p:sp>
      <p:sp>
        <p:nvSpPr>
          <p:cNvPr id="10" name="TextBox 9"/>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225137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2" name="Slide Number Placeholder 1"/>
          <p:cNvSpPr>
            <a:spLocks noGrp="1"/>
          </p:cNvSpPr>
          <p:nvPr>
            <p:ph type="sldNum" sz="quarter" idx="11"/>
          </p:nvPr>
        </p:nvSpPr>
        <p:spPr/>
        <p:txBody>
          <a:bodyPr/>
          <a:lstStyle>
            <a:lvl1pPr>
              <a:defRPr>
                <a:solidFill>
                  <a:schemeClr val="bg1"/>
                </a:solidFill>
              </a:defRPr>
            </a:lvl1pPr>
          </a:lstStyle>
          <a:p>
            <a:r>
              <a:rPr lang="en-US">
                <a:solidFill>
                  <a:srgbClr val="FFFFFF"/>
                </a:solidFill>
              </a:rPr>
              <a:t>Author, </a:t>
            </a:r>
            <a:fld id="{D72BAC86-7CA1-47DD-8EAD-39EA91178256}" type="datetime1">
              <a:rPr lang="en-US" smtClean="0">
                <a:solidFill>
                  <a:srgbClr val="FFFFFF"/>
                </a:solidFill>
              </a:rPr>
              <a:pPr/>
              <a:t>3/4/2024</a:t>
            </a:fld>
            <a:r>
              <a:rPr lang="en-US">
                <a:solidFill>
                  <a:srgbClr val="FFFFFF"/>
                </a:solidFill>
              </a:rPr>
              <a:t>, Filename.ppt</a:t>
            </a:r>
            <a:r>
              <a:rPr lang="en-US" sz="800">
                <a:solidFill>
                  <a:srgbClr val="FFFFFF"/>
                </a:solidFill>
              </a:rPr>
              <a:t> </a:t>
            </a:r>
            <a:r>
              <a:rPr lang="en-US" sz="1000">
                <a:solidFill>
                  <a:srgbClr val="FFFFFF"/>
                </a:solidFill>
              </a:rPr>
              <a:t>| </a:t>
            </a:r>
            <a:fld id="{689318A1-174D-4DEE-8106-03A37B9BCF15}" type="slidenum">
              <a:rPr lang="en-US" sz="1000" smtClean="0">
                <a:solidFill>
                  <a:srgbClr val="FFFFFF"/>
                </a:solidFill>
              </a:rPr>
              <a:pPr/>
              <a:t>‹#›</a:t>
            </a:fld>
            <a:endParaRPr lang="en-US" sz="1000" dirty="0">
              <a:solidFill>
                <a:srgbClr val="FFFFFF"/>
              </a:solidFill>
            </a:endParaRPr>
          </a:p>
        </p:txBody>
      </p:sp>
      <p:sp>
        <p:nvSpPr>
          <p:cNvPr id="28" name="TextBox 27"/>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29" name="TextBox 28"/>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Tree>
    <p:extLst>
      <p:ext uri="{BB962C8B-B14F-4D97-AF65-F5344CB8AC3E}">
        <p14:creationId xmlns:p14="http://schemas.microsoft.com/office/powerpoint/2010/main" val="118338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tx2"/>
                </a:solidFill>
              </a:defRPr>
            </a:lvl1pPr>
          </a:lstStyle>
          <a:p>
            <a:r>
              <a:rPr lang="en-US" dirty="0"/>
              <a:t>Click to edit Master subtitle style</a:t>
            </a:r>
          </a:p>
        </p:txBody>
      </p:sp>
      <p:cxnSp>
        <p:nvCxnSpPr>
          <p:cNvPr id="4" name="Straight Connector 3"/>
          <p:cNvCxnSpPr/>
          <p:nvPr/>
        </p:nvCxnSpPr>
        <p:spPr>
          <a:xfrm>
            <a:off x="0" y="458114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8" name="TextBox 27"/>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
        <p:nvSpPr>
          <p:cNvPr id="10" name="TextBox 9"/>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Tree>
    <p:extLst>
      <p:ext uri="{BB962C8B-B14F-4D97-AF65-F5344CB8AC3E}">
        <p14:creationId xmlns:p14="http://schemas.microsoft.com/office/powerpoint/2010/main" val="13477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9470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9"/>
          </p:nvPr>
        </p:nvSpPr>
        <p:spPr>
          <a:xfrm>
            <a:off x="7392282"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2"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9" y="1283210"/>
            <a:ext cx="671885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9968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51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104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9590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dirty="0"/>
              <a:t>Click to edit Master title style</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38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97007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3733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7840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1195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91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0" y="777240"/>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777240"/>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0" y="777240"/>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556263"/>
            <a:ext cx="1717040" cy="246221"/>
          </a:xfrm>
          <a:prstGeom prst="rect">
            <a:avLst/>
          </a:prstGeom>
          <a:noFill/>
        </p:spPr>
        <p:txBody>
          <a:bodyPr wrap="square" rtlCol="0">
            <a:spAutoFit/>
          </a:bodyPr>
          <a:lstStyle/>
          <a:p>
            <a:pPr fontAlgn="base">
              <a:spcBef>
                <a:spcPct val="0"/>
              </a:spcBef>
              <a:spcAft>
                <a:spcPct val="0"/>
              </a:spcAft>
            </a:pPr>
            <a:r>
              <a:rPr lang="en-US" sz="1000" dirty="0" err="1">
                <a:solidFill>
                  <a:srgbClr val="000000"/>
                </a:solidFill>
              </a:rPr>
              <a:t>Prev</a:t>
            </a:r>
            <a:r>
              <a:rPr lang="en-US" sz="1000" dirty="0">
                <a:solidFill>
                  <a:srgbClr val="000000"/>
                </a:solidFill>
              </a:rPr>
              <a:t> | </a:t>
            </a:r>
            <a:r>
              <a:rPr lang="en-US" sz="1000" dirty="0" err="1">
                <a:solidFill>
                  <a:srgbClr val="000000"/>
                </a:solidFill>
              </a:rPr>
              <a:t>Curr</a:t>
            </a:r>
            <a:r>
              <a:rPr lang="en-US" sz="1000" dirty="0">
                <a:solidFill>
                  <a:srgbClr val="000000"/>
                </a:solidFill>
              </a:rPr>
              <a:t>       YE</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509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7" y="3931920"/>
            <a:ext cx="11314075"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2795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0" y="32004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2" name="Action Button: Forward or Next 11">
            <a:hlinkClick r:id="" action="ppaction://hlinkshowjump?jump=nextslide" highlightClick="1"/>
          </p:cNvPr>
          <p:cNvSpPr/>
          <p:nvPr userDrawn="1"/>
        </p:nvSpPr>
        <p:spPr>
          <a:xfrm>
            <a:off x="11326368" y="32004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3" name="Action Button: Home 12">
            <a:hlinkClick r:id="" action="ppaction://hlinkshowjump?jump=firstslide" highlightClick="1"/>
          </p:cNvPr>
          <p:cNvSpPr/>
          <p:nvPr userDrawn="1"/>
        </p:nvSpPr>
        <p:spPr>
          <a:xfrm>
            <a:off x="11021568" y="32004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0762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937760"/>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7073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462272"/>
          </a:xfrm>
          <a:prstGeom prst="rect">
            <a:avLst/>
          </a:prstGeom>
          <a:solidFill>
            <a:srgbClr val="97C5EB"/>
          </a:solidFill>
        </p:spPr>
        <p:txBody>
          <a:bodyPr/>
          <a:lstStyle/>
          <a:p>
            <a:endParaRPr lang="en-US" dirty="0"/>
          </a:p>
        </p:txBody>
      </p:sp>
      <p:sp>
        <p:nvSpPr>
          <p:cNvPr id="8"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8121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0139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57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7008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8884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76745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0332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24412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55583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6136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388352" y="1600200"/>
            <a:ext cx="4230624"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388352" y="4160520"/>
            <a:ext cx="4230624"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05271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705344" y="1600200"/>
            <a:ext cx="390144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705344" y="3867912"/>
            <a:ext cx="390144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76276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290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9"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578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71600"/>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3145536"/>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928616"/>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71600"/>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3145536"/>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928616"/>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71600"/>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3145536"/>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928616"/>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371600"/>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3145536"/>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928616"/>
            <a:ext cx="2401824" cy="11612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04174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124712"/>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807208"/>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489704"/>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124712"/>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807208"/>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489704"/>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124712"/>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807208"/>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489704"/>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124712"/>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2807208"/>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489704"/>
            <a:ext cx="2401824" cy="1161288"/>
          </a:xfrm>
          <a:prstGeom prst="rect">
            <a:avLst/>
          </a:prstGeom>
          <a:solidFill>
            <a:srgbClr val="97C5EB"/>
          </a:solidFill>
        </p:spPr>
        <p:txBody>
          <a:bodyPr/>
          <a:lstStyle/>
          <a:p>
            <a:endParaRPr lang="en-US" dirty="0"/>
          </a:p>
        </p:txBody>
      </p:sp>
      <p:sp>
        <p:nvSpPr>
          <p:cNvPr id="31"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1442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371600"/>
            <a:ext cx="2999232" cy="1609344"/>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3145536"/>
            <a:ext cx="2999232" cy="1609344"/>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928616"/>
            <a:ext cx="2999232" cy="1609344"/>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2490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179576"/>
            <a:ext cx="2999232" cy="155448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2825496"/>
            <a:ext cx="2999232" cy="1554480"/>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462272"/>
            <a:ext cx="2999232" cy="1554480"/>
          </a:xfrm>
          <a:prstGeom prst="rect">
            <a:avLst/>
          </a:prstGeom>
          <a:solidFill>
            <a:srgbClr val="97C5EB"/>
          </a:solidFill>
        </p:spPr>
        <p:txBody>
          <a:bodyPr/>
          <a:lstStyle/>
          <a:p>
            <a:endParaRPr lang="en-US" dirty="0"/>
          </a:p>
        </p:txBody>
      </p:sp>
      <p:sp>
        <p:nvSpPr>
          <p:cNvPr id="12"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698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23444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23444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23444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008376"/>
            <a:ext cx="2755392" cy="1389888"/>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791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008376"/>
            <a:ext cx="2755392" cy="1389888"/>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791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008376"/>
            <a:ext cx="2755392" cy="1389888"/>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791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9"/>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7708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Content Placeholder 5"/>
          <p:cNvSpPr>
            <a:spLocks noGrp="1"/>
          </p:cNvSpPr>
          <p:nvPr>
            <p:ph sz="quarter" idx="20"/>
          </p:nvPr>
        </p:nvSpPr>
        <p:spPr>
          <a:xfrm>
            <a:off x="448921" y="1283210"/>
            <a:ext cx="7876155"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3728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060704"/>
            <a:ext cx="2755392" cy="1280160"/>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060704"/>
            <a:ext cx="2755392" cy="1280160"/>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060704"/>
            <a:ext cx="2755392" cy="1280160"/>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2834640"/>
            <a:ext cx="2755392" cy="1280160"/>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617720"/>
            <a:ext cx="2755392" cy="1280160"/>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2834640"/>
            <a:ext cx="2755392" cy="1280160"/>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617720"/>
            <a:ext cx="2755392" cy="1280160"/>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2834640"/>
            <a:ext cx="2755392" cy="1280160"/>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617720"/>
            <a:ext cx="2755392" cy="1280160"/>
          </a:xfrm>
          <a:prstGeom prst="rect">
            <a:avLst/>
          </a:prstGeom>
          <a:solidFill>
            <a:srgbClr val="97C5EB"/>
          </a:solidFill>
        </p:spPr>
        <p:txBody>
          <a:bodyPr/>
          <a:lstStyle/>
          <a:p>
            <a:endParaRPr lang="en-US" dirty="0"/>
          </a:p>
        </p:txBody>
      </p:sp>
      <p:sp>
        <p:nvSpPr>
          <p:cNvPr id="24"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34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3932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18"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473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12467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10"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020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50269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1363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dirty="0"/>
              <a:t>Author, </a:t>
            </a:r>
            <a:fld id="{D72BAC86-7CA1-47DD-8EAD-39EA91178256}" type="datetime1">
              <a:rPr lang="en-US" smtClean="0"/>
              <a:pPr/>
              <a:t>3/4/2024</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4" name="Footer Placeholder 3"/>
          <p:cNvSpPr>
            <a:spLocks noGrp="1"/>
          </p:cNvSpPr>
          <p:nvPr>
            <p:ph type="ftr" sz="quarter" idx="15"/>
          </p:nvPr>
        </p:nvSpPr>
        <p:spPr/>
        <p:txBody>
          <a:bodyPr/>
          <a:lstStyle/>
          <a:p>
            <a:r>
              <a:rPr lang="en-US" dirty="0"/>
              <a:t>BOEING PROPRIETARY</a:t>
            </a:r>
          </a:p>
        </p:txBody>
      </p:sp>
      <p:sp>
        <p:nvSpPr>
          <p:cNvPr id="8" name="Content Placeholder 5"/>
          <p:cNvSpPr>
            <a:spLocks noGrp="1"/>
          </p:cNvSpPr>
          <p:nvPr>
            <p:ph sz="quarter" idx="16"/>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838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6" name="Content Placeholder 2"/>
          <p:cNvSpPr>
            <a:spLocks noGrp="1"/>
          </p:cNvSpPr>
          <p:nvPr>
            <p:ph idx="1"/>
          </p:nvPr>
        </p:nvSpPr>
        <p:spPr>
          <a:xfrm>
            <a:off x="6096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7" name="Picture Placeholder 7"/>
          <p:cNvSpPr>
            <a:spLocks noGrp="1"/>
          </p:cNvSpPr>
          <p:nvPr>
            <p:ph type="pic" sz="quarter" idx="13"/>
          </p:nvPr>
        </p:nvSpPr>
        <p:spPr>
          <a:xfrm>
            <a:off x="621792" y="1292315"/>
            <a:ext cx="2755392" cy="276999"/>
          </a:xfrm>
          <a:solidFill>
            <a:srgbClr val="97C5EB"/>
          </a:solidFill>
        </p:spPr>
        <p:txBody>
          <a:bodyPr/>
          <a:lstStyle/>
          <a:p>
            <a:endParaRPr lang="en-US" dirty="0"/>
          </a:p>
        </p:txBody>
      </p:sp>
      <p:sp>
        <p:nvSpPr>
          <p:cNvPr id="28" name="Content Placeholder 2"/>
          <p:cNvSpPr>
            <a:spLocks noGrp="1"/>
          </p:cNvSpPr>
          <p:nvPr>
            <p:ph idx="18"/>
          </p:nvPr>
        </p:nvSpPr>
        <p:spPr>
          <a:xfrm>
            <a:off x="4718304"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5"/>
            <a:ext cx="2755392" cy="276999"/>
          </a:xfrm>
          <a:solidFill>
            <a:srgbClr val="97C5EB"/>
          </a:solidFill>
        </p:spPr>
        <p:txBody>
          <a:bodyPr/>
          <a:lstStyle/>
          <a:p>
            <a:endParaRPr lang="en-US" dirty="0"/>
          </a:p>
        </p:txBody>
      </p:sp>
      <p:sp>
        <p:nvSpPr>
          <p:cNvPr id="30" name="Content Placeholder 2"/>
          <p:cNvSpPr>
            <a:spLocks noGrp="1"/>
          </p:cNvSpPr>
          <p:nvPr>
            <p:ph idx="20"/>
          </p:nvPr>
        </p:nvSpPr>
        <p:spPr>
          <a:xfrm>
            <a:off x="88392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5"/>
            <a:ext cx="2755392" cy="276999"/>
          </a:xfrm>
          <a:solidFill>
            <a:srgbClr val="97C5EB"/>
          </a:solidFill>
        </p:spPr>
        <p:txBody>
          <a:bodyPr/>
          <a:lstStyle/>
          <a:p>
            <a:endParaRPr lang="en-US" dirty="0"/>
          </a:p>
        </p:txBody>
      </p:sp>
      <p:sp>
        <p:nvSpPr>
          <p:cNvPr id="38" name="Content Placeholder 2"/>
          <p:cNvSpPr>
            <a:spLocks noGrp="1"/>
          </p:cNvSpPr>
          <p:nvPr>
            <p:ph idx="22"/>
          </p:nvPr>
        </p:nvSpPr>
        <p:spPr>
          <a:xfrm>
            <a:off x="6096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9" name="Picture Placeholder 7"/>
          <p:cNvSpPr>
            <a:spLocks noGrp="1"/>
          </p:cNvSpPr>
          <p:nvPr>
            <p:ph type="pic" sz="quarter" idx="23"/>
          </p:nvPr>
        </p:nvSpPr>
        <p:spPr>
          <a:xfrm>
            <a:off x="621792" y="2945131"/>
            <a:ext cx="2755392" cy="276999"/>
          </a:xfrm>
          <a:solidFill>
            <a:srgbClr val="97C5EB"/>
          </a:solidFill>
        </p:spPr>
        <p:txBody>
          <a:bodyPr/>
          <a:lstStyle/>
          <a:p>
            <a:endParaRPr lang="en-US" dirty="0"/>
          </a:p>
        </p:txBody>
      </p:sp>
      <p:sp>
        <p:nvSpPr>
          <p:cNvPr id="40" name="Content Placeholder 2"/>
          <p:cNvSpPr>
            <a:spLocks noGrp="1"/>
          </p:cNvSpPr>
          <p:nvPr>
            <p:ph idx="30"/>
          </p:nvPr>
        </p:nvSpPr>
        <p:spPr>
          <a:xfrm>
            <a:off x="4730496"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1"/>
            <a:ext cx="2755392" cy="276999"/>
          </a:xfrm>
          <a:solidFill>
            <a:srgbClr val="97C5EB"/>
          </a:solidFill>
        </p:spPr>
        <p:txBody>
          <a:bodyPr/>
          <a:lstStyle/>
          <a:p>
            <a:endParaRPr lang="en-US" dirty="0"/>
          </a:p>
        </p:txBody>
      </p:sp>
      <p:sp>
        <p:nvSpPr>
          <p:cNvPr id="44" name="Content Placeholder 2"/>
          <p:cNvSpPr>
            <a:spLocks noGrp="1"/>
          </p:cNvSpPr>
          <p:nvPr>
            <p:ph idx="32"/>
          </p:nvPr>
        </p:nvSpPr>
        <p:spPr>
          <a:xfrm>
            <a:off x="4730496"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5" name="Content Placeholder 2"/>
          <p:cNvSpPr>
            <a:spLocks noGrp="1"/>
          </p:cNvSpPr>
          <p:nvPr>
            <p:ph idx="34"/>
          </p:nvPr>
        </p:nvSpPr>
        <p:spPr>
          <a:xfrm>
            <a:off x="88392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1"/>
            <a:ext cx="2755392" cy="276999"/>
          </a:xfrm>
          <a:solidFill>
            <a:srgbClr val="97C5EB"/>
          </a:solidFill>
        </p:spPr>
        <p:txBody>
          <a:bodyPr/>
          <a:lstStyle/>
          <a:p>
            <a:endParaRPr lang="en-US" dirty="0"/>
          </a:p>
        </p:txBody>
      </p:sp>
      <p:sp>
        <p:nvSpPr>
          <p:cNvPr id="55" name="Content Placeholder 2"/>
          <p:cNvSpPr>
            <a:spLocks noGrp="1"/>
          </p:cNvSpPr>
          <p:nvPr>
            <p:ph idx="36"/>
          </p:nvPr>
        </p:nvSpPr>
        <p:spPr>
          <a:xfrm>
            <a:off x="8839200"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48"/>
            <a:ext cx="2755392" cy="276999"/>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48"/>
            <a:ext cx="2755392" cy="276999"/>
          </a:xfrm>
          <a:solidFill>
            <a:srgbClr val="97C5EB"/>
          </a:solidFill>
        </p:spPr>
        <p:txBody>
          <a:bodyPr/>
          <a:lstStyle/>
          <a:p>
            <a:endParaRPr lang="en-US" dirty="0"/>
          </a:p>
        </p:txBody>
      </p:sp>
    </p:spTree>
    <p:extLst>
      <p:ext uri="{BB962C8B-B14F-4D97-AF65-F5344CB8AC3E}">
        <p14:creationId xmlns:p14="http://schemas.microsoft.com/office/powerpoint/2010/main" val="203831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1" name="Content Placeholder 2"/>
          <p:cNvSpPr>
            <a:spLocks noGrp="1"/>
          </p:cNvSpPr>
          <p:nvPr>
            <p:ph idx="1"/>
          </p:nvPr>
        </p:nvSpPr>
        <p:spPr>
          <a:xfrm>
            <a:off x="609600"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3145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8" y="4352544"/>
            <a:ext cx="10972800"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3"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63994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8"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7766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339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48876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35518"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264253" name="Rectangle 61"/>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2023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66488"/>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3" name="TextBox 2"/>
          <p:cNvSpPr txBox="1"/>
          <p:nvPr userDrawn="1"/>
        </p:nvSpPr>
        <p:spPr>
          <a:xfrm>
            <a:off x="4495219" y="539499"/>
            <a:ext cx="6401931"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6" name="Footer Placeholder 5"/>
          <p:cNvSpPr>
            <a:spLocks noGrp="1"/>
          </p:cNvSpPr>
          <p:nvPr>
            <p:ph type="ftr" sz="quarter" idx="10"/>
          </p:nvPr>
        </p:nvSpPr>
        <p:spPr>
          <a:xfrm>
            <a:off x="3962400" y="6583680"/>
            <a:ext cx="3860800" cy="173736"/>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BOEING PROPRIETARY</a:t>
            </a:r>
          </a:p>
        </p:txBody>
      </p:sp>
      <p:sp>
        <p:nvSpPr>
          <p:cNvPr id="2" name="Slide Number Placeholder 1"/>
          <p:cNvSpPr>
            <a:spLocks noGrp="1"/>
          </p:cNvSpPr>
          <p:nvPr>
            <p:ph type="sldNum" sz="quarter" idx="11"/>
          </p:nvPr>
        </p:nvSpPr>
        <p:spPr>
          <a:xfrm>
            <a:off x="9260419" y="6532563"/>
            <a:ext cx="2377016" cy="246062"/>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Author, </a:t>
            </a:r>
            <a:fld id="{D72BAC86-7CA1-47DD-8EAD-39EA91178256}" type="datetime1">
              <a:rPr lang="en-US" smtClean="0">
                <a:solidFill>
                  <a:srgbClr val="FFFFFF"/>
                </a:solidFill>
              </a:rPr>
              <a:pPr fontAlgn="base">
                <a:spcBef>
                  <a:spcPct val="0"/>
                </a:spcBef>
                <a:spcAft>
                  <a:spcPct val="0"/>
                </a:spcAft>
              </a:pPr>
              <a:t>3/4/2024</a:t>
            </a:fld>
            <a:r>
              <a:rPr lang="en-US" dirty="0">
                <a:solidFill>
                  <a:srgbClr val="FFFFFF"/>
                </a:solidFill>
              </a:rPr>
              <a:t>, Filename.ppt </a:t>
            </a:r>
            <a:r>
              <a:rPr lang="en-US" sz="1000" dirty="0">
                <a:solidFill>
                  <a:srgbClr val="FFFFFF"/>
                </a:solidFill>
              </a:rPr>
              <a:t>| </a:t>
            </a:r>
            <a:fld id="{689318A1-174D-4DEE-8106-03A37B9BCF15}" type="slidenum">
              <a:rPr lang="en-US" sz="1000" smtClean="0">
                <a:solidFill>
                  <a:srgbClr val="FFFFFF"/>
                </a:solidFill>
              </a:rPr>
              <a:pPr fontAlgn="base">
                <a:spcBef>
                  <a:spcPct val="0"/>
                </a:spcBef>
                <a:spcAft>
                  <a:spcPct val="0"/>
                </a:spcAft>
              </a:pPr>
              <a:t>‹#›</a:t>
            </a:fld>
            <a:endParaRPr lang="en-US" sz="1000" dirty="0">
              <a:solidFill>
                <a:srgbClr val="FFFFFF"/>
              </a:solidFill>
            </a:endParaRPr>
          </a:p>
        </p:txBody>
      </p:sp>
    </p:spTree>
    <p:extLst>
      <p:ext uri="{BB962C8B-B14F-4D97-AF65-F5344CB8AC3E}">
        <p14:creationId xmlns:p14="http://schemas.microsoft.com/office/powerpoint/2010/main" val="206565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0248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9891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0585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126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40114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795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227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94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332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0802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R</a:t>
            </a:r>
          </a:p>
        </p:txBody>
      </p:sp>
      <p:sp>
        <p:nvSpPr>
          <p:cNvPr id="10" name="TextBox 9"/>
          <p:cNvSpPr txBox="1"/>
          <p:nvPr userDrawn="1"/>
        </p:nvSpPr>
        <p:spPr>
          <a:xfrm>
            <a:off x="10017760" y="417364"/>
            <a:ext cx="1717040" cy="178960"/>
          </a:xfrm>
          <a:prstGeom prst="rect">
            <a:avLst/>
          </a:prstGeom>
          <a:noFill/>
        </p:spPr>
        <p:txBody>
          <a:bodyPr wrap="square" rtlCol="0">
            <a:spAutoFit/>
          </a:bodyPr>
          <a:lstStyle/>
          <a:p>
            <a:pPr fontAlgn="base">
              <a:spcBef>
                <a:spcPct val="0"/>
              </a:spcBef>
              <a:spcAft>
                <a:spcPct val="0"/>
              </a:spcAft>
            </a:pPr>
            <a:r>
              <a:rPr lang="en-US" sz="563"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810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684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5223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0858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289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7076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49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7181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322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0315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615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9362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7270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5"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5"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8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5"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5"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8359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112476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40063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2"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7"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9"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66780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1" name="Text Placeholder 8"/>
          <p:cNvSpPr>
            <a:spLocks noGrp="1"/>
          </p:cNvSpPr>
          <p:nvPr>
            <p:ph type="body" sz="quarter" idx="36"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28390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71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417366"/>
            <a:ext cx="1717040" cy="246221"/>
          </a:xfrm>
          <a:prstGeom prst="rect">
            <a:avLst/>
          </a:prstGeom>
          <a:noFill/>
        </p:spPr>
        <p:txBody>
          <a:bodyPr wrap="square" rtlCol="0">
            <a:spAutoFit/>
          </a:bodyPr>
          <a:lstStyle/>
          <a:p>
            <a:pPr fontAlgn="base">
              <a:spcBef>
                <a:spcPct val="0"/>
              </a:spcBef>
              <a:spcAft>
                <a:spcPct val="0"/>
              </a:spcAft>
            </a:pPr>
            <a:r>
              <a:rPr lang="en-US" sz="100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4"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731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Text Placeholder 8"/>
          <p:cNvSpPr>
            <a:spLocks noGrp="1"/>
          </p:cNvSpPr>
          <p:nvPr>
            <p:ph type="body" sz="quarter" idx="36"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0827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9568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25"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Content Placeholder 2"/>
          <p:cNvSpPr>
            <a:spLocks noGrp="1"/>
          </p:cNvSpPr>
          <p:nvPr>
            <p:ph idx="34"/>
          </p:nvPr>
        </p:nvSpPr>
        <p:spPr>
          <a:xfrm>
            <a:off x="88392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513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0"/>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53667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8" name="Text Placeholder 8"/>
          <p:cNvSpPr>
            <a:spLocks noGrp="1"/>
          </p:cNvSpPr>
          <p:nvPr>
            <p:ph type="body" sz="quarter" idx="38" hasCustomPrompt="1"/>
          </p:nvPr>
        </p:nvSpPr>
        <p:spPr>
          <a:xfrm>
            <a:off x="460749" y="6280672"/>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300596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82111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370728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455517"/>
            <a:ext cx="10972800" cy="233141"/>
          </a:xfrm>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a:xfrm>
            <a:off x="633985" y="997037"/>
            <a:ext cx="10972800" cy="862159"/>
          </a:xfrm>
        </p:spPr>
        <p:txBody>
          <a:bodyPr/>
          <a:lstStyle>
            <a:lvl1pPr>
              <a:buNone/>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Box 5"/>
          <p:cNvSpPr txBox="1"/>
          <p:nvPr userDrawn="1"/>
        </p:nvSpPr>
        <p:spPr>
          <a:xfrm>
            <a:off x="11059924" y="6572970"/>
            <a:ext cx="288862" cy="163763"/>
          </a:xfrm>
          <a:prstGeom prst="rect">
            <a:avLst/>
          </a:prstGeom>
          <a:noFill/>
        </p:spPr>
        <p:txBody>
          <a:bodyPr wrap="none" rtlCol="0">
            <a:spAutoFit/>
          </a:bodyPr>
          <a:lstStyle/>
          <a:p>
            <a:pPr fontAlgn="base">
              <a:spcBef>
                <a:spcPct val="0"/>
              </a:spcBef>
              <a:spcAft>
                <a:spcPct val="0"/>
              </a:spcAft>
            </a:pPr>
            <a:r>
              <a:rPr lang="en-US" sz="464" dirty="0">
                <a:solidFill>
                  <a:srgbClr val="FFFFFF">
                    <a:lumMod val="50000"/>
                  </a:srgbClr>
                </a:solidFill>
              </a:rPr>
              <a:t>I </a:t>
            </a:r>
            <a:fld id="{D17B4C29-8B43-4249-95EA-7BBF52FC90F9}" type="slidenum">
              <a:rPr lang="en-US" sz="464">
                <a:solidFill>
                  <a:srgbClr val="FFFFFF">
                    <a:lumMod val="50000"/>
                  </a:srgbClr>
                </a:solidFill>
              </a:rPr>
              <a:pPr fontAlgn="base">
                <a:spcBef>
                  <a:spcPct val="0"/>
                </a:spcBef>
                <a:spcAft>
                  <a:spcPct val="0"/>
                </a:spcAft>
              </a:pPr>
              <a:t>‹#›</a:t>
            </a:fld>
            <a:endParaRPr lang="en-US" sz="464" dirty="0">
              <a:solidFill>
                <a:srgbClr val="FFFFFF">
                  <a:lumMod val="50000"/>
                </a:srgbClr>
              </a:solidFill>
            </a:endParaRPr>
          </a:p>
        </p:txBody>
      </p:sp>
      <p:sp>
        <p:nvSpPr>
          <p:cNvPr id="7" name="TextBox 6"/>
          <p:cNvSpPr txBox="1"/>
          <p:nvPr userDrawn="1"/>
        </p:nvSpPr>
        <p:spPr>
          <a:xfrm>
            <a:off x="4277896" y="6596398"/>
            <a:ext cx="3657600" cy="160493"/>
          </a:xfrm>
          <a:prstGeom prst="rect">
            <a:avLst/>
          </a:prstGeom>
          <a:noFill/>
        </p:spPr>
        <p:txBody>
          <a:bodyPr wrap="square" rtlCol="0">
            <a:spAutoFit/>
          </a:bodyPr>
          <a:lstStyle/>
          <a:p>
            <a:pPr algn="ctr" fontAlgn="base">
              <a:spcBef>
                <a:spcPct val="0"/>
              </a:spcBef>
              <a:spcAft>
                <a:spcPct val="0"/>
              </a:spcAft>
            </a:pPr>
            <a:r>
              <a:rPr lang="en-US" sz="443" b="1" dirty="0">
                <a:solidFill>
                  <a:srgbClr val="000000"/>
                </a:solidFill>
              </a:rPr>
              <a:t>BOEING PROPRIETARY</a:t>
            </a:r>
          </a:p>
        </p:txBody>
      </p:sp>
    </p:spTree>
    <p:extLst>
      <p:ext uri="{BB962C8B-B14F-4D97-AF65-F5344CB8AC3E}">
        <p14:creationId xmlns:p14="http://schemas.microsoft.com/office/powerpoint/2010/main" val="188959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7301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7038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282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245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2454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370736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460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0220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85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1107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R</a:t>
            </a:r>
          </a:p>
        </p:txBody>
      </p:sp>
      <p:sp>
        <p:nvSpPr>
          <p:cNvPr id="10" name="TextBox 9"/>
          <p:cNvSpPr txBox="1"/>
          <p:nvPr userDrawn="1"/>
        </p:nvSpPr>
        <p:spPr>
          <a:xfrm>
            <a:off x="10017760" y="417369"/>
            <a:ext cx="1717040" cy="207749"/>
          </a:xfrm>
          <a:prstGeom prst="rect">
            <a:avLst/>
          </a:prstGeom>
          <a:noFill/>
        </p:spPr>
        <p:txBody>
          <a:bodyPr wrap="square" rtlCol="0">
            <a:spAutoFit/>
          </a:bodyPr>
          <a:lstStyle/>
          <a:p>
            <a:pPr fontAlgn="base">
              <a:spcBef>
                <a:spcPct val="0"/>
              </a:spcBef>
              <a:spcAft>
                <a:spcPct val="0"/>
              </a:spcAft>
            </a:pPr>
            <a:r>
              <a:rPr lang="en-US" sz="75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921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2" y="493660"/>
            <a:ext cx="243841"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70" y="493660"/>
            <a:ext cx="243841"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70" y="493660"/>
            <a:ext cx="243841"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239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1"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9908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23703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1"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939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886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5944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375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527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676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0208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5306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4818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3"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3"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714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Picture Placeholder 9"/>
          <p:cNvSpPr>
            <a:spLocks noGrp="1"/>
          </p:cNvSpPr>
          <p:nvPr>
            <p:ph type="pic" sz="quarter" idx="13"/>
          </p:nvPr>
        </p:nvSpPr>
        <p:spPr>
          <a:xfrm>
            <a:off x="458907"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7"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82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3"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3"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8326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637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83735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2"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7"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9"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2926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0"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1" name="Text Placeholder 8"/>
          <p:cNvSpPr>
            <a:spLocks noGrp="1"/>
          </p:cNvSpPr>
          <p:nvPr>
            <p:ph type="body" sz="quarter" idx="36"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193062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2955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Text Placeholder 8"/>
          <p:cNvSpPr>
            <a:spLocks noGrp="1"/>
          </p:cNvSpPr>
          <p:nvPr>
            <p:ph type="body" sz="quarter" idx="36"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194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2850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25"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Content Placeholder 2"/>
          <p:cNvSpPr>
            <a:spLocks noGrp="1"/>
          </p:cNvSpPr>
          <p:nvPr>
            <p:ph idx="34"/>
          </p:nvPr>
        </p:nvSpPr>
        <p:spPr>
          <a:xfrm>
            <a:off x="88392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178551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3"/>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11439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458907"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07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8" name="Text Placeholder 8"/>
          <p:cNvSpPr>
            <a:spLocks noGrp="1"/>
          </p:cNvSpPr>
          <p:nvPr>
            <p:ph type="body" sz="quarter" idx="38" hasCustomPrompt="1"/>
          </p:nvPr>
        </p:nvSpPr>
        <p:spPr>
          <a:xfrm>
            <a:off x="460749" y="6280671"/>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073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8140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279474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3_Title slide - proprietary">
    <p:spTree>
      <p:nvGrpSpPr>
        <p:cNvPr id="1" name=""/>
        <p:cNvGrpSpPr/>
        <p:nvPr/>
      </p:nvGrpSpPr>
      <p:grpSpPr>
        <a:xfrm>
          <a:off x="0" y="0"/>
          <a:ext cx="0" cy="0"/>
          <a:chOff x="0" y="0"/>
          <a:chExt cx="0" cy="0"/>
        </a:xfrm>
      </p:grpSpPr>
      <p:sp>
        <p:nvSpPr>
          <p:cNvPr id="37" name="Text Placeholder 5"/>
          <p:cNvSpPr>
            <a:spLocks noGrp="1"/>
          </p:cNvSpPr>
          <p:nvPr>
            <p:ph type="body" sz="quarter" idx="14" hasCustomPrompt="1"/>
          </p:nvPr>
        </p:nvSpPr>
        <p:spPr>
          <a:xfrm>
            <a:off x="613435" y="6093763"/>
            <a:ext cx="3241680" cy="208318"/>
          </a:xfrm>
        </p:spPr>
        <p:txBody>
          <a:bodyPr lIns="0"/>
          <a:lstStyle>
            <a:lvl1pPr marL="0" indent="0">
              <a:buNone/>
              <a:defRPr sz="1100">
                <a:solidFill>
                  <a:schemeClr val="tx1"/>
                </a:solidFill>
              </a:defRPr>
            </a:lvl1pPr>
          </a:lstStyle>
          <a:p>
            <a:r>
              <a:rPr lang="en-US" dirty="0"/>
              <a:t>Click to add date</a:t>
            </a:r>
          </a:p>
        </p:txBody>
      </p:sp>
      <p:sp>
        <p:nvSpPr>
          <p:cNvPr id="39" name="Rectangle 14"/>
          <p:cNvSpPr/>
          <p:nvPr userDrawn="1"/>
        </p:nvSpPr>
        <p:spPr>
          <a:xfrm>
            <a:off x="621782" y="6242603"/>
            <a:ext cx="11113613" cy="369332"/>
          </a:xfrm>
          <a:prstGeom prst="rect">
            <a:avLst/>
          </a:prstGeom>
        </p:spPr>
        <p:txBody>
          <a:bodyPr wrap="square" lIns="0" anchor="b">
            <a:spAutoFit/>
          </a:bodyPr>
          <a:lstStyle/>
          <a:p>
            <a:pPr eaLnBrk="0" hangingPunct="0">
              <a:spcAft>
                <a:spcPts val="200"/>
              </a:spcAft>
            </a:pPr>
            <a:r>
              <a:rPr lang="en-US" sz="600" dirty="0">
                <a:solidFill>
                  <a:prstClr val="white">
                    <a:lumMod val="65000"/>
                  </a:prstClr>
                </a:solidFill>
                <a:ea typeface="ＭＳ Ｐゴシック" pitchFamily="1" charset="-128"/>
              </a:rPr>
              <a:t> </a:t>
            </a:r>
            <a:br>
              <a:rPr lang="en-US" sz="600" dirty="0">
                <a:solidFill>
                  <a:prstClr val="white">
                    <a:lumMod val="65000"/>
                  </a:prstClr>
                </a:solidFill>
                <a:ea typeface="ＭＳ Ｐゴシック" pitchFamily="1" charset="-128"/>
              </a:rPr>
            </a:br>
            <a:r>
              <a:rPr lang="en-US" sz="600" b="1" dirty="0">
                <a:solidFill>
                  <a:prstClr val="black">
                    <a:lumMod val="65000"/>
                    <a:lumOff val="35000"/>
                  </a:prstClr>
                </a:solidFill>
                <a:ea typeface="ＭＳ Ｐゴシック" pitchFamily="1" charset="-128"/>
              </a:rPr>
              <a:t>Proprietary: </a:t>
            </a:r>
            <a:r>
              <a:rPr lang="en-US" sz="600" dirty="0">
                <a:solidFill>
                  <a:prstClr val="black">
                    <a:lumMod val="50000"/>
                    <a:lumOff val="50000"/>
                  </a:prst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br>
              <a:rPr lang="en-US" sz="600" dirty="0">
                <a:solidFill>
                  <a:prstClr val="black">
                    <a:lumMod val="50000"/>
                    <a:lumOff val="50000"/>
                  </a:prstClr>
                </a:solidFill>
                <a:ea typeface="ＭＳ Ｐゴシック" pitchFamily="1" charset="-128"/>
              </a:rPr>
            </a:br>
            <a:r>
              <a:rPr lang="en-US" sz="600" dirty="0">
                <a:solidFill>
                  <a:prstClr val="black">
                    <a:lumMod val="50000"/>
                    <a:lumOff val="50000"/>
                  </a:prst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32" name="Picture Placeholder 28"/>
          <p:cNvSpPr>
            <a:spLocks noGrp="1"/>
          </p:cNvSpPr>
          <p:nvPr>
            <p:ph type="pic" sz="quarter" idx="12" hasCustomPrompt="1"/>
          </p:nvPr>
        </p:nvSpPr>
        <p:spPr>
          <a:xfrm>
            <a:off x="-2996" y="974796"/>
            <a:ext cx="12194997" cy="4025398"/>
          </a:xfrm>
          <a:solidFill>
            <a:schemeClr val="accent2">
              <a:lumMod val="60000"/>
              <a:lumOff val="40000"/>
            </a:schemeClr>
          </a:solidFill>
        </p:spPr>
        <p:txBody>
          <a:bodyPr anchor="ctr"/>
          <a:lstStyle>
            <a:lvl1pPr algn="ctr">
              <a:defRPr sz="1600" i="0" baseline="0">
                <a:solidFill>
                  <a:schemeClr val="bg1"/>
                </a:solidFill>
              </a:defRPr>
            </a:lvl1pPr>
          </a:lstStyle>
          <a:p>
            <a:r>
              <a:rPr lang="en-US" dirty="0"/>
              <a:t>CLICK TO ADD PICTURE</a:t>
            </a:r>
          </a:p>
        </p:txBody>
      </p:sp>
      <p:sp>
        <p:nvSpPr>
          <p:cNvPr id="24" name="TextBox 23"/>
          <p:cNvSpPr txBox="1"/>
          <p:nvPr userDrawn="1"/>
        </p:nvSpPr>
        <p:spPr>
          <a:xfrm>
            <a:off x="5044972" y="6606208"/>
            <a:ext cx="2102056" cy="123111"/>
          </a:xfrm>
          <a:prstGeom prst="rect">
            <a:avLst/>
          </a:prstGeom>
          <a:noFill/>
        </p:spPr>
        <p:txBody>
          <a:bodyPr wrap="square" lIns="0" tIns="0" rIns="0" bIns="0" rtlCol="0" anchor="ctr">
            <a:spAutoFit/>
          </a:bodyPr>
          <a:lstStyle/>
          <a:p>
            <a:pPr algn="ctr" defTabSz="746125"/>
            <a:r>
              <a:rPr lang="en-US" sz="800" dirty="0">
                <a:solidFill>
                  <a:prstClr val="black">
                    <a:lumMod val="75000"/>
                    <a:lumOff val="25000"/>
                  </a:prstClr>
                </a:solidFill>
              </a:rPr>
              <a:t>BOEING PROPRIETARY</a:t>
            </a:r>
          </a:p>
        </p:txBody>
      </p:sp>
      <p:sp>
        <p:nvSpPr>
          <p:cNvPr id="29" name="Rectangle 28"/>
          <p:cNvSpPr/>
          <p:nvPr userDrawn="1"/>
        </p:nvSpPr>
        <p:spPr>
          <a:xfrm>
            <a:off x="614681" y="6576126"/>
            <a:ext cx="4160520" cy="200055"/>
          </a:xfrm>
          <a:prstGeom prst="rect">
            <a:avLst/>
          </a:prstGeom>
        </p:spPr>
        <p:txBody>
          <a:bodyPr wrap="square" lIns="0" anchor="ctr">
            <a:spAutoFit/>
          </a:bodyPr>
          <a:lstStyle/>
          <a:p>
            <a:pPr defTabSz="820738" eaLnBrk="0" hangingPunct="0">
              <a:defRPr/>
            </a:pPr>
            <a:r>
              <a:rPr lang="en-US" sz="700" spc="-10" dirty="0">
                <a:solidFill>
                  <a:prstClr val="black">
                    <a:lumMod val="75000"/>
                    <a:lumOff val="25000"/>
                  </a:prstClr>
                </a:solidFill>
              </a:rPr>
              <a:t>Copyright © 2020 Boeing. All rights reserved.</a:t>
            </a:r>
          </a:p>
        </p:txBody>
      </p:sp>
      <p:sp>
        <p:nvSpPr>
          <p:cNvPr id="40" name="Title 22"/>
          <p:cNvSpPr>
            <a:spLocks noGrp="1"/>
          </p:cNvSpPr>
          <p:nvPr>
            <p:ph type="title" hasCustomPrompt="1"/>
          </p:nvPr>
        </p:nvSpPr>
        <p:spPr>
          <a:xfrm>
            <a:off x="613435" y="5062195"/>
            <a:ext cx="10916997" cy="701694"/>
          </a:xfrm>
        </p:spPr>
        <p:txBody>
          <a:bodyPr anchor="b" anchorCtr="0"/>
          <a:lstStyle>
            <a:lvl1pPr algn="l" rtl="0" eaLnBrk="1" fontAlgn="base" hangingPunct="1">
              <a:lnSpc>
                <a:spcPts val="2800"/>
              </a:lnSpc>
              <a:spcBef>
                <a:spcPct val="0"/>
              </a:spcBef>
              <a:spcAft>
                <a:spcPct val="0"/>
              </a:spcAft>
              <a:defRPr lang="en-US" sz="2800" b="0" kern="1200" spc="0" baseline="0" dirty="0">
                <a:gradFill flip="none" rotWithShape="1">
                  <a:gsLst>
                    <a:gs pos="100000">
                      <a:schemeClr val="accent1">
                        <a:lumMod val="75000"/>
                      </a:schemeClr>
                    </a:gs>
                    <a:gs pos="0">
                      <a:schemeClr val="accent1"/>
                    </a:gs>
                  </a:gsLst>
                  <a:lin ang="2700000" scaled="1"/>
                  <a:tileRect/>
                </a:gradFill>
                <a:latin typeface="+mn-lt"/>
                <a:ea typeface="+mn-ea"/>
                <a:cs typeface="Arial" pitchFamily="34" charset="0"/>
              </a:defRPr>
            </a:lvl1pPr>
          </a:lstStyle>
          <a:p>
            <a:pPr marL="0" lvl="0" indent="0" defTabSz="914400" latinLnBrk="0">
              <a:lnSpc>
                <a:spcPct val="90000"/>
              </a:lnSpc>
              <a:spcBef>
                <a:spcPts val="0"/>
              </a:spcBef>
              <a:buFont typeface="Arial" pitchFamily="34" charset="0"/>
              <a:buNone/>
            </a:pPr>
            <a:r>
              <a:rPr lang="en-US" dirty="0"/>
              <a:t>Title</a:t>
            </a:r>
          </a:p>
        </p:txBody>
      </p:sp>
      <p:sp>
        <p:nvSpPr>
          <p:cNvPr id="7" name="Text Placeholder 6"/>
          <p:cNvSpPr>
            <a:spLocks noGrp="1"/>
          </p:cNvSpPr>
          <p:nvPr>
            <p:ph type="body" sz="quarter" idx="15" hasCustomPrompt="1"/>
          </p:nvPr>
        </p:nvSpPr>
        <p:spPr>
          <a:xfrm>
            <a:off x="613435" y="5764213"/>
            <a:ext cx="11121365" cy="538162"/>
          </a:xfrm>
        </p:spPr>
        <p:txBody>
          <a:bodyPr lIns="0" rIns="0"/>
          <a:lstStyle>
            <a:lvl1pPr marL="0" indent="0">
              <a:spcBef>
                <a:spcPts val="0"/>
              </a:spcBef>
              <a:buNone/>
              <a:defRPr>
                <a:solidFill>
                  <a:schemeClr val="tx1"/>
                </a:solidFill>
              </a:defRPr>
            </a:lvl1pPr>
          </a:lstStyle>
          <a:p>
            <a:pPr lvl="0"/>
            <a:r>
              <a:rPr lang="en-US" dirty="0"/>
              <a:t>Presenter name | Presenter title</a:t>
            </a:r>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357" y="353836"/>
            <a:ext cx="2496939" cy="436964"/>
          </a:xfrm>
          <a:prstGeom prst="rect">
            <a:avLst/>
          </a:prstGeom>
        </p:spPr>
      </p:pic>
    </p:spTree>
    <p:extLst>
      <p:ext uri="{BB962C8B-B14F-4D97-AF65-F5344CB8AC3E}">
        <p14:creationId xmlns:p14="http://schemas.microsoft.com/office/powerpoint/2010/main" val="343767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44"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vert="horz" wrap="square" lIns="0" tIns="0" rIns="0" bIns="0" rtlCol="0" anchor="b" anchorCtr="0">
            <a:noAutofit/>
          </a:bodyPr>
          <a:lstStyle>
            <a:lvl1pPr>
              <a:defRPr lang="en-US" dirty="0"/>
            </a:lvl1pPr>
          </a:lstStyle>
          <a:p>
            <a:pPr lvl="0"/>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923688"/>
            <a:ext cx="11082528" cy="276999"/>
          </a:xfrm>
          <a:prstGeom prst="rect">
            <a:avLst/>
          </a:prstGeom>
        </p:spPr>
        <p:txBody>
          <a:bodyPr vert="horz" wrap="square" lIns="0" tIns="0" rIns="0" bIns="0" rtlCol="0">
            <a:spAutoFit/>
          </a:bodyPr>
          <a:lstStyle>
            <a:lvl1pPr>
              <a:defRPr lang="en-US" sz="1800" b="0" dirty="0"/>
            </a:lvl1pPr>
          </a:lstStyle>
          <a:p>
            <a:pPr lvl="0"/>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321619"/>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5810767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68" name="think-cell Slide" r:id="rId8" imgW="592" imgH="591" progId="TCLayout.ActiveDocument.1">
                  <p:embed/>
                </p:oleObj>
              </mc:Choice>
              <mc:Fallback>
                <p:oleObj name="think-cell Slide" r:id="rId8"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20609C13-D127-4675-B66E-CEE3BA994961}"/>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bwMode="ltGray">
          <a:xfrm>
            <a:off x="0" y="0"/>
            <a:ext cx="12192000" cy="6858000"/>
          </a:xfrm>
          <a:prstGeom prst="rect">
            <a:avLst/>
          </a:prstGeom>
        </p:spPr>
      </p:pic>
      <p:pic>
        <p:nvPicPr>
          <p:cNvPr id="14" name="Picture 13">
            <a:extLst>
              <a:ext uri="{FF2B5EF4-FFF2-40B4-BE49-F238E27FC236}">
                <a16:creationId xmlns:a16="http://schemas.microsoft.com/office/drawing/2014/main" id="{D7595C8C-5755-46C8-9119-B1A7AB58E147}"/>
              </a:ext>
            </a:extLst>
          </p:cNvPr>
          <p:cNvPicPr>
            <a:picLocks noChangeAspect="1"/>
          </p:cNvPicPr>
          <p:nvPr userDrawn="1"/>
        </p:nvPicPr>
        <p:blipFill rotWithShape="1">
          <a:blip r:embed="rId11"/>
          <a:srcRect r="19348" b="17219"/>
          <a:stretch/>
        </p:blipFill>
        <p:spPr bwMode="ltGray">
          <a:xfrm>
            <a:off x="2579770" y="1603297"/>
            <a:ext cx="9612230" cy="5289029"/>
          </a:xfrm>
          <a:prstGeom prst="rect">
            <a:avLst/>
          </a:prstGeom>
        </p:spPr>
      </p:pic>
      <p:pic>
        <p:nvPicPr>
          <p:cNvPr id="10" name="Picture 47" descr="Boeing_white_standard">
            <a:extLst>
              <a:ext uri="{FF2B5EF4-FFF2-40B4-BE49-F238E27FC236}">
                <a16:creationId xmlns:a16="http://schemas.microsoft.com/office/drawing/2014/main" id="{2FB7B172-2663-4CDC-BB20-678399F49EE5}"/>
              </a:ext>
            </a:extLst>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ltGray">
          <a:xfrm>
            <a:off x="551941" y="395226"/>
            <a:ext cx="1855788" cy="447675"/>
          </a:xfrm>
          <a:prstGeom prst="rect">
            <a:avLst/>
          </a:prstGeom>
          <a:noFill/>
        </p:spPr>
      </p:pic>
      <p:sp>
        <p:nvSpPr>
          <p:cNvPr id="12" name="Footer Placeholder 4">
            <a:extLst>
              <a:ext uri="{FF2B5EF4-FFF2-40B4-BE49-F238E27FC236}">
                <a16:creationId xmlns:a16="http://schemas.microsoft.com/office/drawing/2014/main" id="{24FEF3CD-35EC-43B0-96A6-37E583642CE0}"/>
              </a:ext>
            </a:extLst>
          </p:cNvPr>
          <p:cNvSpPr txBox="1">
            <a:spLocks/>
          </p:cNvSpPr>
          <p:nvPr userDrawn="1"/>
        </p:nvSpPr>
        <p:spPr bwMode="ltGray">
          <a:xfrm>
            <a:off x="551941" y="6645055"/>
            <a:ext cx="1197444" cy="123111"/>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
        <p:nvSpPr>
          <p:cNvPr id="2" name="Rectangle 1" hidden="1">
            <a:extLst>
              <a:ext uri="{FF2B5EF4-FFF2-40B4-BE49-F238E27FC236}">
                <a16:creationId xmlns:a16="http://schemas.microsoft.com/office/drawing/2014/main" id="{CC42428D-965F-410A-AAB0-2F4E028AF07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Documenttype">
            <a:extLst>
              <a:ext uri="{FF2B5EF4-FFF2-40B4-BE49-F238E27FC236}">
                <a16:creationId xmlns:a16="http://schemas.microsoft.com/office/drawing/2014/main" id="{0CADA7EB-5C2E-4AD4-A32E-534A28817C8A}"/>
              </a:ext>
            </a:extLst>
          </p:cNvPr>
          <p:cNvSpPr>
            <a:spLocks noGrp="1"/>
          </p:cNvSpPr>
          <p:nvPr>
            <p:ph type="body" sz="quarter" idx="13" hasCustomPrompt="1"/>
            <p:custDataLst>
              <p:tags r:id="rId4"/>
            </p:custDataLst>
          </p:nvPr>
        </p:nvSpPr>
        <p:spPr bwMode="auto">
          <a:xfrm>
            <a:off x="550800" y="3946737"/>
            <a:ext cx="7512559" cy="21544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1400" dirty="0">
                <a:solidFill>
                  <a:schemeClr val="bg1"/>
                </a:solidFill>
              </a:defRPr>
            </a:lvl1pPr>
          </a:lstStyle>
          <a:p>
            <a:pPr lvl="0"/>
            <a:r>
              <a:rPr lang="en-US" dirty="0"/>
              <a:t>Edit date or title/role</a:t>
            </a:r>
          </a:p>
        </p:txBody>
      </p:sp>
      <p:sp>
        <p:nvSpPr>
          <p:cNvPr id="18" name="Subtitle">
            <a:extLst>
              <a:ext uri="{FF2B5EF4-FFF2-40B4-BE49-F238E27FC236}">
                <a16:creationId xmlns:a16="http://schemas.microsoft.com/office/drawing/2014/main" id="{C85A1636-E33D-4640-A4BA-89E2008C1ED4}"/>
              </a:ext>
            </a:extLst>
          </p:cNvPr>
          <p:cNvSpPr>
            <a:spLocks noGrp="1"/>
          </p:cNvSpPr>
          <p:nvPr>
            <p:ph type="subTitle" idx="1"/>
            <p:custDataLst>
              <p:tags r:id="rId5"/>
            </p:custDataLst>
          </p:nvPr>
        </p:nvSpPr>
        <p:spPr bwMode="auto">
          <a:xfrm>
            <a:off x="551941" y="3529128"/>
            <a:ext cx="8999329"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2000" dirty="0">
                <a:solidFill>
                  <a:schemeClr val="bg1"/>
                </a:solidFill>
              </a:defRPr>
            </a:lvl1pPr>
          </a:lstStyle>
          <a:p>
            <a:pPr lvl="0"/>
            <a:r>
              <a:rPr lang="en-US"/>
              <a:t>Click to edit Master subtitle style</a:t>
            </a:r>
            <a:endParaRPr lang="en-US" dirty="0"/>
          </a:p>
        </p:txBody>
      </p:sp>
      <p:sp>
        <p:nvSpPr>
          <p:cNvPr id="20" name="Title">
            <a:extLst>
              <a:ext uri="{FF2B5EF4-FFF2-40B4-BE49-F238E27FC236}">
                <a16:creationId xmlns:a16="http://schemas.microsoft.com/office/drawing/2014/main" id="{AA4E4E19-7239-46DA-AE24-CE9556C9BE7D}"/>
              </a:ext>
            </a:extLst>
          </p:cNvPr>
          <p:cNvSpPr>
            <a:spLocks noGrp="1"/>
          </p:cNvSpPr>
          <p:nvPr>
            <p:ph type="title" hasCustomPrompt="1"/>
            <p:custDataLst>
              <p:tags r:id="rId6"/>
            </p:custDataLst>
          </p:nvPr>
        </p:nvSpPr>
        <p:spPr bwMode="auto">
          <a:xfrm>
            <a:off x="551941" y="2053865"/>
            <a:ext cx="8999329" cy="135421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lvl1pPr>
              <a:defRPr lang="en-US" sz="4400" dirty="0">
                <a:solidFill>
                  <a:schemeClr val="bg1"/>
                </a:solidFill>
              </a:defRPr>
            </a:lvl1pPr>
          </a:lstStyle>
          <a:p>
            <a:pPr lvl="0"/>
            <a:r>
              <a:rPr lang="en-US" dirty="0"/>
              <a:t>Click to edit </a:t>
            </a:r>
            <a:br>
              <a:rPr lang="en-US" dirty="0"/>
            </a:br>
            <a:r>
              <a:rPr lang="en-US" dirty="0"/>
              <a:t>Master title style</a:t>
            </a:r>
          </a:p>
        </p:txBody>
      </p:sp>
      <p:sp>
        <p:nvSpPr>
          <p:cNvPr id="17" name="Rectangle 16">
            <a:extLst>
              <a:ext uri="{FF2B5EF4-FFF2-40B4-BE49-F238E27FC236}">
                <a16:creationId xmlns:a16="http://schemas.microsoft.com/office/drawing/2014/main" id="{77C30BA1-9948-4963-BD4A-37877B297D33}"/>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2"/>
                </a:solidFill>
              </a:rPr>
              <a:t>Copyright © 2021 Boeing. All rights reserved.</a:t>
            </a:r>
          </a:p>
        </p:txBody>
      </p:sp>
    </p:spTree>
    <p:extLst>
      <p:ext uri="{BB962C8B-B14F-4D97-AF65-F5344CB8AC3E}">
        <p14:creationId xmlns:p14="http://schemas.microsoft.com/office/powerpoint/2010/main" val="330789249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92" name="think-cell Slide" r:id="rId9" imgW="592" imgH="591" progId="TCLayout.ActiveDocument.1">
                  <p:embed/>
                </p:oleObj>
              </mc:Choice>
              <mc:Fallback>
                <p:oleObj name="think-cell Slide" r:id="rId9"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8" name="Slide Number">
            <a:extLst>
              <a:ext uri="{FF2B5EF4-FFF2-40B4-BE49-F238E27FC236}">
                <a16:creationId xmlns:a16="http://schemas.microsoft.com/office/drawing/2014/main" id="{673624FA-EF3A-40FA-B4F1-199C883B2719}"/>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3059589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16" name="think-cell Slide" r:id="rId9" imgW="592" imgH="591" progId="TCLayout.ActiveDocument.1">
                  <p:embed/>
                </p:oleObj>
              </mc:Choice>
              <mc:Fallback>
                <p:oleObj name="think-cell Slide" r:id="rId9"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4F102FCA-3E4C-42D4-9EEF-A2FA0D85DF8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4435048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40"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88489467-9E92-4B35-9EF9-A2C34DFCBC94}"/>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5418897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64" name="think-cell Slide" r:id="rId10" imgW="592" imgH="591" progId="TCLayout.ActiveDocument.1">
                  <p:embed/>
                </p:oleObj>
              </mc:Choice>
              <mc:Fallback>
                <p:oleObj name="think-cell Slide" r:id="rId10"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F3682719-4182-4739-8401-4658F3A341EE}"/>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10799670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tags" Target="../tags/tag3.xml"/><Relationship Id="rId39" Type="http://schemas.openxmlformats.org/officeDocument/2006/relationships/tags" Target="../tags/tag16.xml"/><Relationship Id="rId21" Type="http://schemas.openxmlformats.org/officeDocument/2006/relationships/slideLayout" Target="../slideLayouts/slideLayout114.xml"/><Relationship Id="rId34" Type="http://schemas.openxmlformats.org/officeDocument/2006/relationships/tags" Target="../tags/tag11.xml"/><Relationship Id="rId42" Type="http://schemas.openxmlformats.org/officeDocument/2006/relationships/tags" Target="../tags/tag19.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9" Type="http://schemas.openxmlformats.org/officeDocument/2006/relationships/tags" Target="../tags/tag6.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tags" Target="../tags/tag1.xml"/><Relationship Id="rId32" Type="http://schemas.openxmlformats.org/officeDocument/2006/relationships/tags" Target="../tags/tag9.xml"/><Relationship Id="rId37" Type="http://schemas.openxmlformats.org/officeDocument/2006/relationships/tags" Target="../tags/tag14.xml"/><Relationship Id="rId40" Type="http://schemas.openxmlformats.org/officeDocument/2006/relationships/tags" Target="../tags/tag17.xml"/><Relationship Id="rId45" Type="http://schemas.openxmlformats.org/officeDocument/2006/relationships/image" Target="../media/image3.emf"/><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vmlDrawing" Target="../drawings/vmlDrawing1.vml"/><Relationship Id="rId28" Type="http://schemas.openxmlformats.org/officeDocument/2006/relationships/tags" Target="../tags/tag5.xml"/><Relationship Id="rId36" Type="http://schemas.openxmlformats.org/officeDocument/2006/relationships/tags" Target="../tags/tag13.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31" Type="http://schemas.openxmlformats.org/officeDocument/2006/relationships/tags" Target="../tags/tag8.xml"/><Relationship Id="rId44" Type="http://schemas.openxmlformats.org/officeDocument/2006/relationships/oleObject" Target="../embeddings/oleObject1.bin"/><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theme" Target="../theme/theme2.xml"/><Relationship Id="rId27" Type="http://schemas.openxmlformats.org/officeDocument/2006/relationships/tags" Target="../tags/tag4.xml"/><Relationship Id="rId30" Type="http://schemas.openxmlformats.org/officeDocument/2006/relationships/tags" Target="../tags/tag7.xml"/><Relationship Id="rId35" Type="http://schemas.openxmlformats.org/officeDocument/2006/relationships/tags" Target="../tags/tag12.xml"/><Relationship Id="rId43" Type="http://schemas.openxmlformats.org/officeDocument/2006/relationships/tags" Target="../tags/tag20.xml"/><Relationship Id="rId8" Type="http://schemas.openxmlformats.org/officeDocument/2006/relationships/slideLayout" Target="../slideLayouts/slideLayout101.xml"/><Relationship Id="rId3" Type="http://schemas.openxmlformats.org/officeDocument/2006/relationships/slideLayout" Target="../slideLayouts/slideLayout96.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tags" Target="../tags/tag2.xml"/><Relationship Id="rId33" Type="http://schemas.openxmlformats.org/officeDocument/2006/relationships/tags" Target="../tags/tag10.xml"/><Relationship Id="rId38" Type="http://schemas.openxmlformats.org/officeDocument/2006/relationships/tags" Target="../tags/tag15.xml"/><Relationship Id="rId46" Type="http://schemas.openxmlformats.org/officeDocument/2006/relationships/image" Target="../media/image4.png"/><Relationship Id="rId20" Type="http://schemas.openxmlformats.org/officeDocument/2006/relationships/slideLayout" Target="../slideLayouts/slideLayout113.xml"/><Relationship Id="rId41" Type="http://schemas.openxmlformats.org/officeDocument/2006/relationships/tags" Target="../tags/tag1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7.xml"/><Relationship Id="rId18" Type="http://schemas.openxmlformats.org/officeDocument/2006/relationships/slideLayout" Target="../slideLayouts/slideLayout132.xml"/><Relationship Id="rId26" Type="http://schemas.openxmlformats.org/officeDocument/2006/relationships/slideLayout" Target="../slideLayouts/slideLayout140.xml"/><Relationship Id="rId39" Type="http://schemas.openxmlformats.org/officeDocument/2006/relationships/slideLayout" Target="../slideLayouts/slideLayout153.xml"/><Relationship Id="rId21" Type="http://schemas.openxmlformats.org/officeDocument/2006/relationships/slideLayout" Target="../slideLayouts/slideLayout135.xml"/><Relationship Id="rId34" Type="http://schemas.openxmlformats.org/officeDocument/2006/relationships/slideLayout" Target="../slideLayouts/slideLayout148.xml"/><Relationship Id="rId42" Type="http://schemas.openxmlformats.org/officeDocument/2006/relationships/slideLayout" Target="../slideLayouts/slideLayout156.xml"/><Relationship Id="rId7" Type="http://schemas.openxmlformats.org/officeDocument/2006/relationships/slideLayout" Target="../slideLayouts/slideLayout121.xml"/><Relationship Id="rId2" Type="http://schemas.openxmlformats.org/officeDocument/2006/relationships/slideLayout" Target="../slideLayouts/slideLayout116.xml"/><Relationship Id="rId16" Type="http://schemas.openxmlformats.org/officeDocument/2006/relationships/slideLayout" Target="../slideLayouts/slideLayout130.xml"/><Relationship Id="rId20" Type="http://schemas.openxmlformats.org/officeDocument/2006/relationships/slideLayout" Target="../slideLayouts/slideLayout134.xml"/><Relationship Id="rId29" Type="http://schemas.openxmlformats.org/officeDocument/2006/relationships/slideLayout" Target="../slideLayouts/slideLayout143.xml"/><Relationship Id="rId41" Type="http://schemas.openxmlformats.org/officeDocument/2006/relationships/slideLayout" Target="../slideLayouts/slideLayout155.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24" Type="http://schemas.openxmlformats.org/officeDocument/2006/relationships/slideLayout" Target="../slideLayouts/slideLayout138.xml"/><Relationship Id="rId32" Type="http://schemas.openxmlformats.org/officeDocument/2006/relationships/slideLayout" Target="../slideLayouts/slideLayout146.xml"/><Relationship Id="rId37" Type="http://schemas.openxmlformats.org/officeDocument/2006/relationships/slideLayout" Target="../slideLayouts/slideLayout151.xml"/><Relationship Id="rId40" Type="http://schemas.openxmlformats.org/officeDocument/2006/relationships/slideLayout" Target="../slideLayouts/slideLayout154.xml"/><Relationship Id="rId5" Type="http://schemas.openxmlformats.org/officeDocument/2006/relationships/slideLayout" Target="../slideLayouts/slideLayout119.xml"/><Relationship Id="rId15" Type="http://schemas.openxmlformats.org/officeDocument/2006/relationships/slideLayout" Target="../slideLayouts/slideLayout129.xml"/><Relationship Id="rId23" Type="http://schemas.openxmlformats.org/officeDocument/2006/relationships/slideLayout" Target="../slideLayouts/slideLayout137.xml"/><Relationship Id="rId28" Type="http://schemas.openxmlformats.org/officeDocument/2006/relationships/slideLayout" Target="../slideLayouts/slideLayout142.xml"/><Relationship Id="rId36" Type="http://schemas.openxmlformats.org/officeDocument/2006/relationships/slideLayout" Target="../slideLayouts/slideLayout150.xml"/><Relationship Id="rId10" Type="http://schemas.openxmlformats.org/officeDocument/2006/relationships/slideLayout" Target="../slideLayouts/slideLayout124.xml"/><Relationship Id="rId19" Type="http://schemas.openxmlformats.org/officeDocument/2006/relationships/slideLayout" Target="../slideLayouts/slideLayout133.xml"/><Relationship Id="rId31" Type="http://schemas.openxmlformats.org/officeDocument/2006/relationships/slideLayout" Target="../slideLayouts/slideLayout145.xml"/><Relationship Id="rId44" Type="http://schemas.openxmlformats.org/officeDocument/2006/relationships/theme" Target="../theme/theme3.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 Id="rId22" Type="http://schemas.openxmlformats.org/officeDocument/2006/relationships/slideLayout" Target="../slideLayouts/slideLayout136.xml"/><Relationship Id="rId27" Type="http://schemas.openxmlformats.org/officeDocument/2006/relationships/slideLayout" Target="../slideLayouts/slideLayout141.xml"/><Relationship Id="rId30" Type="http://schemas.openxmlformats.org/officeDocument/2006/relationships/slideLayout" Target="../slideLayouts/slideLayout144.xml"/><Relationship Id="rId35" Type="http://schemas.openxmlformats.org/officeDocument/2006/relationships/slideLayout" Target="../slideLayouts/slideLayout149.xml"/><Relationship Id="rId43" Type="http://schemas.openxmlformats.org/officeDocument/2006/relationships/slideLayout" Target="../slideLayouts/slideLayout157.xml"/><Relationship Id="rId8" Type="http://schemas.openxmlformats.org/officeDocument/2006/relationships/slideLayout" Target="../slideLayouts/slideLayout122.xml"/><Relationship Id="rId3" Type="http://schemas.openxmlformats.org/officeDocument/2006/relationships/slideLayout" Target="../slideLayouts/slideLayout117.xml"/><Relationship Id="rId12" Type="http://schemas.openxmlformats.org/officeDocument/2006/relationships/slideLayout" Target="../slideLayouts/slideLayout126.xml"/><Relationship Id="rId17" Type="http://schemas.openxmlformats.org/officeDocument/2006/relationships/slideLayout" Target="../slideLayouts/slideLayout131.xml"/><Relationship Id="rId25" Type="http://schemas.openxmlformats.org/officeDocument/2006/relationships/slideLayout" Target="../slideLayouts/slideLayout139.xml"/><Relationship Id="rId33" Type="http://schemas.openxmlformats.org/officeDocument/2006/relationships/slideLayout" Target="../slideLayouts/slideLayout147.xml"/><Relationship Id="rId38" Type="http://schemas.openxmlformats.org/officeDocument/2006/relationships/slideLayout" Target="../slideLayouts/slideLayout1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7" y="0"/>
            <a:ext cx="12195176"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570" y="458732"/>
            <a:ext cx="11312241"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735" y="1284670"/>
            <a:ext cx="11314075"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078" name="Rectangle 6"/>
          <p:cNvSpPr>
            <a:spLocks noChangeArrowheads="1"/>
          </p:cNvSpPr>
          <p:nvPr userDrawn="1"/>
        </p:nvSpPr>
        <p:spPr bwMode="auto">
          <a:xfrm>
            <a:off x="409735"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72" name="Rectangle 2"/>
          <p:cNvSpPr>
            <a:spLocks noChangeArrowheads="1"/>
          </p:cNvSpPr>
          <p:nvPr userDrawn="1"/>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dirty="0">
              <a:solidFill>
                <a:srgbClr val="000000"/>
              </a:solidFill>
            </a:endParaRPr>
          </a:p>
        </p:txBody>
      </p:sp>
      <p:sp>
        <p:nvSpPr>
          <p:cNvPr id="61" name="TextBox 60"/>
          <p:cNvSpPr txBox="1"/>
          <p:nvPr userDrawn="1"/>
        </p:nvSpPr>
        <p:spPr>
          <a:xfrm>
            <a:off x="6754603" y="51894"/>
            <a:ext cx="5021364"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Product Systems </a:t>
            </a:r>
            <a:r>
              <a:rPr lang="en-US" sz="1000" dirty="0">
                <a:solidFill>
                  <a:srgbClr val="FFFFFF"/>
                </a:solidFill>
              </a:rPr>
              <a:t>| M&amp;QS and MOM</a:t>
            </a:r>
          </a:p>
        </p:txBody>
      </p:sp>
      <p:sp>
        <p:nvSpPr>
          <p:cNvPr id="62" name="TextBox 61"/>
          <p:cNvSpPr txBox="1"/>
          <p:nvPr userDrawn="1"/>
        </p:nvSpPr>
        <p:spPr>
          <a:xfrm>
            <a:off x="444047" y="49513"/>
            <a:ext cx="7342611"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dirty="0">
                <a:solidFill>
                  <a:srgbClr val="FFFFFF"/>
                </a:solidFill>
              </a:rPr>
              <a:t>Information Technology &amp; Data Analytics</a:t>
            </a:r>
          </a:p>
        </p:txBody>
      </p:sp>
    </p:spTree>
    <p:extLst>
      <p:ext uri="{BB962C8B-B14F-4D97-AF65-F5344CB8AC3E}">
        <p14:creationId xmlns:p14="http://schemas.microsoft.com/office/powerpoint/2010/main" val="3730322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5" r:id="rId9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4"/>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0" name="think-cell Slide" r:id="rId44" imgW="413" imgH="416" progId="TCLayout.ActiveDocument.1">
                  <p:embed/>
                </p:oleObj>
              </mc:Choice>
              <mc:Fallback>
                <p:oleObj name="think-cell Slide" r:id="rId44"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5"/>
                      <a:stretch>
                        <a:fillRect/>
                      </a:stretch>
                    </p:blipFill>
                    <p:spPr>
                      <a:xfrm>
                        <a:off x="1588" y="1588"/>
                        <a:ext cx="1588" cy="1588"/>
                      </a:xfrm>
                      <a:prstGeom prst="rect">
                        <a:avLst/>
                      </a:prstGeom>
                    </p:spPr>
                  </p:pic>
                </p:oleObj>
              </mc:Fallback>
            </mc:AlternateContent>
          </a:graphicData>
        </a:graphic>
      </p:graphicFrame>
      <p:pic>
        <p:nvPicPr>
          <p:cNvPr id="171" name="Picture 170">
            <a:extLst>
              <a:ext uri="{FF2B5EF4-FFF2-40B4-BE49-F238E27FC236}">
                <a16:creationId xmlns:a16="http://schemas.microsoft.com/office/drawing/2014/main" id="{F992BE65-35EF-4337-9678-6469418CCB5A}"/>
              </a:ext>
            </a:extLst>
          </p:cNvPr>
          <p:cNvPicPr>
            <a:picLocks noChangeAspect="1"/>
          </p:cNvPicPr>
          <p:nvPr userDrawn="1"/>
        </p:nvPicPr>
        <p:blipFill>
          <a:blip r:embed="rId46"/>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15B28737-798E-48D4-BBDB-8EB35CB9FFFB}"/>
              </a:ext>
            </a:extLst>
          </p:cNvPr>
          <p:cNvSpPr/>
          <p:nvPr userDrawn="1">
            <p:custDataLst>
              <p:tags r:id="rId25"/>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6"/>
            </p:custDataLst>
          </p:nvPr>
        </p:nvSpPr>
        <p:spPr>
          <a:xfrm>
            <a:off x="553972" y="6101265"/>
            <a:ext cx="7278624" cy="123111"/>
          </a:xfrm>
          <a:prstGeom prst="rect">
            <a:avLst/>
          </a:prstGeom>
          <a:noFill/>
        </p:spPr>
        <p:txBody>
          <a:bodyPr wrap="square" lIns="0" tIns="0" rIns="0" bIns="0" rtlCol="0" anchor="b">
            <a:sp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7"/>
            </p:custDataLst>
          </p:nvPr>
        </p:nvSpPr>
        <p:spPr>
          <a:xfrm>
            <a:off x="554736" y="172212"/>
            <a:ext cx="11082528" cy="731520"/>
          </a:xfrm>
          <a:prstGeom prst="rect">
            <a:avLst/>
          </a:prstGeom>
        </p:spPr>
        <p:txBody>
          <a:bodyPr vert="horz" wrap="square" lIns="0" tIns="0" rIns="0" bIns="0" rtlCol="0" anchor="b" anchorCtr="0">
            <a:noAutofit/>
          </a:bodyPr>
          <a:lstStyle/>
          <a:p>
            <a:pPr lvl="0"/>
            <a:r>
              <a:rPr lang="en-US"/>
              <a:t>Click to edit Master title style</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1249574"/>
            <a:ext cx="450444" cy="123111"/>
          </a:xfrm>
          <a:prstGeom prst="rect">
            <a:avLst/>
          </a:prstGeom>
          <a:noFill/>
          <a:ln w="6350">
            <a:noFill/>
            <a:miter lim="800000"/>
          </a:ln>
        </p:spPr>
        <p:txBody>
          <a:bodyPr vert="horz" wrap="none" lIns="0" tIns="0" rIns="0" bIns="0" rtlCol="0">
            <a:spAutoFit/>
          </a:bodyPr>
          <a:lstStyle>
            <a:defPPr>
              <a:defRPr lang="en-US"/>
            </a:defPPr>
            <a:lvl1pPr lvl="0">
              <a:spcBef>
                <a:spcPts val="300"/>
              </a:spcBef>
              <a:spcAft>
                <a:spcPts val="300"/>
              </a:spcAft>
              <a:buNone/>
              <a:defRPr sz="800" b="1" cap="all" baseline="0"/>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8"/>
            </p:custDataLst>
          </p:nvPr>
        </p:nvSpPr>
        <p:spPr>
          <a:xfrm>
            <a:off x="6003925" y="2170800"/>
            <a:ext cx="2437655" cy="461665"/>
          </a:xfrm>
          <a:prstGeom prst="rect">
            <a:avLst/>
          </a:prstGeom>
        </p:spPr>
        <p:txBody>
          <a:bodyPr vert="horz" wrap="non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0">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b="1" dirty="0"/>
              <a:t>Above Chart Exhibit Title</a:t>
            </a:r>
            <a:br>
              <a:rPr lang="en-US" b="1" dirty="0"/>
            </a:br>
            <a:r>
              <a:rPr lang="en-US" sz="140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8" name="LegendLines" hidden="1">
            <a:extLst>
              <a:ext uri="{FF2B5EF4-FFF2-40B4-BE49-F238E27FC236}">
                <a16:creationId xmlns:a16="http://schemas.microsoft.com/office/drawing/2014/main" id="{D387F141-3D86-44D1-A5A1-83A0AEB39982}"/>
              </a:ext>
            </a:extLst>
          </p:cNvPr>
          <p:cNvGrpSpPr/>
          <p:nvPr userDrawn="1"/>
        </p:nvGrpSpPr>
        <p:grpSpPr>
          <a:xfrm>
            <a:off x="10317304" y="3150223"/>
            <a:ext cx="1319960" cy="958286"/>
            <a:chOff x="10162879" y="3243772"/>
            <a:chExt cx="1319960" cy="958286"/>
          </a:xfrm>
        </p:grpSpPr>
        <p:sp>
          <p:nvSpPr>
            <p:cNvPr id="149" name="Legend1" hidden="1">
              <a:extLst>
                <a:ext uri="{FF2B5EF4-FFF2-40B4-BE49-F238E27FC236}">
                  <a16:creationId xmlns:a16="http://schemas.microsoft.com/office/drawing/2014/main" id="{103FEC99-013C-4442-8305-53AA224E87BB}"/>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0" name="Legend2" hidden="1">
              <a:extLst>
                <a:ext uri="{FF2B5EF4-FFF2-40B4-BE49-F238E27FC236}">
                  <a16:creationId xmlns:a16="http://schemas.microsoft.com/office/drawing/2014/main" id="{54DB9BE9-CF0A-4ECE-B7CB-865885CAEDA4}"/>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1" name="Legend3" hidden="1">
              <a:extLst>
                <a:ext uri="{FF2B5EF4-FFF2-40B4-BE49-F238E27FC236}">
                  <a16:creationId xmlns:a16="http://schemas.microsoft.com/office/drawing/2014/main" id="{A235C43B-E634-43BF-A7B1-D6A0E3D78E29}"/>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2" name="LineLegend3" hidden="1">
              <a:extLst>
                <a:ext uri="{FF2B5EF4-FFF2-40B4-BE49-F238E27FC236}">
                  <a16:creationId xmlns:a16="http://schemas.microsoft.com/office/drawing/2014/main" id="{466BCB11-D0D0-4AA3-BC94-FB2D91FD28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3" name="LineLegend2" hidden="1">
              <a:extLst>
                <a:ext uri="{FF2B5EF4-FFF2-40B4-BE49-F238E27FC236}">
                  <a16:creationId xmlns:a16="http://schemas.microsoft.com/office/drawing/2014/main" id="{E359963F-B448-4DB8-8B96-824D2CB5865B}"/>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4" name="LineLegend1" hidden="1">
              <a:extLst>
                <a:ext uri="{FF2B5EF4-FFF2-40B4-BE49-F238E27FC236}">
                  <a16:creationId xmlns:a16="http://schemas.microsoft.com/office/drawing/2014/main" id="{548DFDC4-02AE-4055-AB1E-12919BE2103F}"/>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grpSp>
      <p:grpSp>
        <p:nvGrpSpPr>
          <p:cNvPr id="155" name="LegendMoons" hidden="1">
            <a:extLst>
              <a:ext uri="{FF2B5EF4-FFF2-40B4-BE49-F238E27FC236}">
                <a16:creationId xmlns:a16="http://schemas.microsoft.com/office/drawing/2014/main" id="{568D1B82-FE3D-4EA0-83C0-414CD48CDD02}"/>
              </a:ext>
            </a:extLst>
          </p:cNvPr>
          <p:cNvGrpSpPr/>
          <p:nvPr userDrawn="1"/>
        </p:nvGrpSpPr>
        <p:grpSpPr>
          <a:xfrm>
            <a:off x="10688315" y="1145373"/>
            <a:ext cx="948949" cy="1731859"/>
            <a:chOff x="7723680" y="1702457"/>
            <a:chExt cx="948949" cy="1731859"/>
          </a:xfrm>
        </p:grpSpPr>
        <p:sp>
          <p:nvSpPr>
            <p:cNvPr id="156" name="Legend1" hidden="1">
              <a:extLst>
                <a:ext uri="{FF2B5EF4-FFF2-40B4-BE49-F238E27FC236}">
                  <a16:creationId xmlns:a16="http://schemas.microsoft.com/office/drawing/2014/main" id="{16566998-8DDE-445A-8609-3B8A5DB9A93B}"/>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7" name="Legend2" hidden="1">
              <a:extLst>
                <a:ext uri="{FF2B5EF4-FFF2-40B4-BE49-F238E27FC236}">
                  <a16:creationId xmlns:a16="http://schemas.microsoft.com/office/drawing/2014/main" id="{8021E46A-4DE2-43FD-AC98-526735DC45FC}"/>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8" name="Legend3" hidden="1">
              <a:extLst>
                <a:ext uri="{FF2B5EF4-FFF2-40B4-BE49-F238E27FC236}">
                  <a16:creationId xmlns:a16="http://schemas.microsoft.com/office/drawing/2014/main" id="{6B197781-B3E3-4C7C-B899-1A0F75E25A4C}"/>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9" name="Legend4" hidden="1">
              <a:extLst>
                <a:ext uri="{FF2B5EF4-FFF2-40B4-BE49-F238E27FC236}">
                  <a16:creationId xmlns:a16="http://schemas.microsoft.com/office/drawing/2014/main" id="{22080E71-5640-4F47-8FDB-40CD34AED454}"/>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60" name="Legend5" hidden="1">
              <a:extLst>
                <a:ext uri="{FF2B5EF4-FFF2-40B4-BE49-F238E27FC236}">
                  <a16:creationId xmlns:a16="http://schemas.microsoft.com/office/drawing/2014/main" id="{73F80D24-F0D9-48F9-B604-0043E29504DA}"/>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nvGrpSpPr>
            <p:cNvPr id="161" name="MoonLegend1" hidden="1">
              <a:extLst>
                <a:ext uri="{FF2B5EF4-FFF2-40B4-BE49-F238E27FC236}">
                  <a16:creationId xmlns:a16="http://schemas.microsoft.com/office/drawing/2014/main" id="{5FF86C56-1D8B-4EAD-8483-98F59285CDC7}"/>
                </a:ext>
              </a:extLst>
            </p:cNvPr>
            <p:cNvGrpSpPr>
              <a:grpSpLocks noChangeAspect="1"/>
            </p:cNvGrpSpPr>
            <p:nvPr>
              <p:custDataLst>
                <p:tags r:id="rId29"/>
              </p:custDataLst>
            </p:nvPr>
          </p:nvGrpSpPr>
          <p:grpSpPr>
            <a:xfrm>
              <a:off x="7723680" y="1702457"/>
              <a:ext cx="228600" cy="228600"/>
              <a:chOff x="762000" y="1270000"/>
              <a:chExt cx="254000" cy="254000"/>
            </a:xfrm>
          </p:grpSpPr>
          <p:sp>
            <p:nvSpPr>
              <p:cNvPr id="184" name="Oval 183" hidden="1">
                <a:extLst>
                  <a:ext uri="{FF2B5EF4-FFF2-40B4-BE49-F238E27FC236}">
                    <a16:creationId xmlns:a16="http://schemas.microsoft.com/office/drawing/2014/main" id="{0DF41CD8-BAE2-4FC0-8AB9-687D4A4DE4A0}"/>
                  </a:ext>
                </a:extLst>
              </p:cNvPr>
              <p:cNvSpPr/>
              <p:nvPr>
                <p:custDataLst>
                  <p:tags r:id="rId4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5" name="Arc 184" hidden="1">
                <a:extLst>
                  <a:ext uri="{FF2B5EF4-FFF2-40B4-BE49-F238E27FC236}">
                    <a16:creationId xmlns:a16="http://schemas.microsoft.com/office/drawing/2014/main" id="{6EC096CE-158D-45DC-8D17-7EF3CC7D76B7}"/>
                  </a:ext>
                </a:extLst>
              </p:cNvPr>
              <p:cNvSpPr/>
              <p:nvPr>
                <p:custDataLst>
                  <p:tags r:id="rId43"/>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2" name="MoonLegend2" hidden="1">
              <a:extLst>
                <a:ext uri="{FF2B5EF4-FFF2-40B4-BE49-F238E27FC236}">
                  <a16:creationId xmlns:a16="http://schemas.microsoft.com/office/drawing/2014/main" id="{CFD5F88C-3571-495E-B36D-D66107BEF8DF}"/>
                </a:ext>
              </a:extLst>
            </p:cNvPr>
            <p:cNvGrpSpPr>
              <a:grpSpLocks noChangeAspect="1"/>
            </p:cNvGrpSpPr>
            <p:nvPr>
              <p:custDataLst>
                <p:tags r:id="rId30"/>
              </p:custDataLst>
            </p:nvPr>
          </p:nvGrpSpPr>
          <p:grpSpPr>
            <a:xfrm>
              <a:off x="7723680" y="2078270"/>
              <a:ext cx="228600" cy="228600"/>
              <a:chOff x="762000" y="1270000"/>
              <a:chExt cx="254000" cy="254000"/>
            </a:xfrm>
          </p:grpSpPr>
          <p:sp>
            <p:nvSpPr>
              <p:cNvPr id="182" name="Oval 181" hidden="1">
                <a:extLst>
                  <a:ext uri="{FF2B5EF4-FFF2-40B4-BE49-F238E27FC236}">
                    <a16:creationId xmlns:a16="http://schemas.microsoft.com/office/drawing/2014/main" id="{B147407D-C996-4896-AFB0-6151B9303395}"/>
                  </a:ext>
                </a:extLst>
              </p:cNvPr>
              <p:cNvSpPr/>
              <p:nvPr>
                <p:custDataLst>
                  <p:tags r:id="rId4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3" name="Arc 182" hidden="1">
                <a:extLst>
                  <a:ext uri="{FF2B5EF4-FFF2-40B4-BE49-F238E27FC236}">
                    <a16:creationId xmlns:a16="http://schemas.microsoft.com/office/drawing/2014/main" id="{DDB14FD3-6FC3-44D9-812C-56696EB0C834}"/>
                  </a:ext>
                </a:extLst>
              </p:cNvPr>
              <p:cNvSpPr/>
              <p:nvPr>
                <p:custDataLst>
                  <p:tags r:id="rId41"/>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3" name="MoonLegend3" hidden="1">
              <a:extLst>
                <a:ext uri="{FF2B5EF4-FFF2-40B4-BE49-F238E27FC236}">
                  <a16:creationId xmlns:a16="http://schemas.microsoft.com/office/drawing/2014/main" id="{1060113E-9E2F-4D79-B6C4-BBF2D5CD2E5C}"/>
                </a:ext>
              </a:extLst>
            </p:cNvPr>
            <p:cNvGrpSpPr>
              <a:grpSpLocks noChangeAspect="1"/>
            </p:cNvGrpSpPr>
            <p:nvPr>
              <p:custDataLst>
                <p:tags r:id="rId31"/>
              </p:custDataLst>
            </p:nvPr>
          </p:nvGrpSpPr>
          <p:grpSpPr>
            <a:xfrm>
              <a:off x="7723680" y="2454085"/>
              <a:ext cx="228600" cy="228600"/>
              <a:chOff x="762000" y="1270000"/>
              <a:chExt cx="254000" cy="254000"/>
            </a:xfrm>
          </p:grpSpPr>
          <p:sp>
            <p:nvSpPr>
              <p:cNvPr id="180" name="Oval 179" hidden="1">
                <a:extLst>
                  <a:ext uri="{FF2B5EF4-FFF2-40B4-BE49-F238E27FC236}">
                    <a16:creationId xmlns:a16="http://schemas.microsoft.com/office/drawing/2014/main" id="{17189934-C9F4-424A-9CC2-E1C2ABF7BC8A}"/>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1" name="Arc 180" hidden="1">
                <a:extLst>
                  <a:ext uri="{FF2B5EF4-FFF2-40B4-BE49-F238E27FC236}">
                    <a16:creationId xmlns:a16="http://schemas.microsoft.com/office/drawing/2014/main" id="{6CFBA7A3-73D1-4C04-BDEC-2BB27C5002A1}"/>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4" name="MoonLegend4" hidden="1">
              <a:extLst>
                <a:ext uri="{FF2B5EF4-FFF2-40B4-BE49-F238E27FC236}">
                  <a16:creationId xmlns:a16="http://schemas.microsoft.com/office/drawing/2014/main" id="{F8D64A1C-E2EB-45B6-A488-D388B4DE7349}"/>
                </a:ext>
              </a:extLst>
            </p:cNvPr>
            <p:cNvGrpSpPr>
              <a:grpSpLocks noChangeAspect="1"/>
            </p:cNvGrpSpPr>
            <p:nvPr>
              <p:custDataLst>
                <p:tags r:id="rId32"/>
              </p:custDataLst>
            </p:nvPr>
          </p:nvGrpSpPr>
          <p:grpSpPr>
            <a:xfrm>
              <a:off x="7723680" y="2829900"/>
              <a:ext cx="228600" cy="228600"/>
              <a:chOff x="762000" y="1270000"/>
              <a:chExt cx="254000" cy="254000"/>
            </a:xfrm>
          </p:grpSpPr>
          <p:sp>
            <p:nvSpPr>
              <p:cNvPr id="168" name="Oval 167" hidden="1">
                <a:extLst>
                  <a:ext uri="{FF2B5EF4-FFF2-40B4-BE49-F238E27FC236}">
                    <a16:creationId xmlns:a16="http://schemas.microsoft.com/office/drawing/2014/main" id="{A592D9E8-2120-4931-BCE6-560AEEBCB115}"/>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9" name="Arc 178" hidden="1">
                <a:extLst>
                  <a:ext uri="{FF2B5EF4-FFF2-40B4-BE49-F238E27FC236}">
                    <a16:creationId xmlns:a16="http://schemas.microsoft.com/office/drawing/2014/main" id="{020533C4-ED90-4DA2-A285-E412546FAC5C}"/>
                  </a:ext>
                </a:extLst>
              </p:cNvPr>
              <p:cNvSpPr/>
              <p:nvPr>
                <p:custDataLst>
                  <p:tags r:id="rId37"/>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5" name="MoonLegend5" hidden="1">
              <a:extLst>
                <a:ext uri="{FF2B5EF4-FFF2-40B4-BE49-F238E27FC236}">
                  <a16:creationId xmlns:a16="http://schemas.microsoft.com/office/drawing/2014/main" id="{F897D4D3-86A1-4F3C-B33A-789A194695A8}"/>
                </a:ext>
              </a:extLst>
            </p:cNvPr>
            <p:cNvGrpSpPr>
              <a:grpSpLocks noChangeAspect="1"/>
            </p:cNvGrpSpPr>
            <p:nvPr>
              <p:custDataLst>
                <p:tags r:id="rId33"/>
              </p:custDataLst>
            </p:nvPr>
          </p:nvGrpSpPr>
          <p:grpSpPr>
            <a:xfrm>
              <a:off x="7723680" y="3205716"/>
              <a:ext cx="228600" cy="228600"/>
              <a:chOff x="762000" y="1270000"/>
              <a:chExt cx="254000" cy="254000"/>
            </a:xfrm>
          </p:grpSpPr>
          <p:sp>
            <p:nvSpPr>
              <p:cNvPr id="166" name="Oval 165" hidden="1">
                <a:extLst>
                  <a:ext uri="{FF2B5EF4-FFF2-40B4-BE49-F238E27FC236}">
                    <a16:creationId xmlns:a16="http://schemas.microsoft.com/office/drawing/2014/main" id="{7A811365-326B-4149-B058-ECE5840AF320}"/>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7" name="Arc 166" hidden="1">
                <a:extLst>
                  <a:ext uri="{FF2B5EF4-FFF2-40B4-BE49-F238E27FC236}">
                    <a16:creationId xmlns:a16="http://schemas.microsoft.com/office/drawing/2014/main" id="{C8B40939-BF25-4BD3-A8B6-EFDA549C0216}"/>
                  </a:ext>
                </a:extLst>
              </p:cNvPr>
              <p:cNvSpPr/>
              <p:nvPr>
                <p:custDataLst>
                  <p:tags r:id="rId35"/>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grpSp>
        <p:nvGrpSpPr>
          <p:cNvPr id="187" name="LegendBoxes" hidden="1">
            <a:extLst>
              <a:ext uri="{FF2B5EF4-FFF2-40B4-BE49-F238E27FC236}">
                <a16:creationId xmlns:a16="http://schemas.microsoft.com/office/drawing/2014/main" id="{06A481CB-D2C8-478D-917F-1A8ABDE6D91A}"/>
              </a:ext>
            </a:extLst>
          </p:cNvPr>
          <p:cNvGrpSpPr/>
          <p:nvPr userDrawn="1"/>
        </p:nvGrpSpPr>
        <p:grpSpPr>
          <a:xfrm>
            <a:off x="10714801" y="4381500"/>
            <a:ext cx="922463" cy="1717282"/>
            <a:chOff x="10652400" y="4322824"/>
            <a:chExt cx="922463" cy="1717282"/>
          </a:xfrm>
        </p:grpSpPr>
        <p:sp>
          <p:nvSpPr>
            <p:cNvPr id="188" name="RectangleLegend1" hidden="1">
              <a:extLst>
                <a:ext uri="{FF2B5EF4-FFF2-40B4-BE49-F238E27FC236}">
                  <a16:creationId xmlns:a16="http://schemas.microsoft.com/office/drawing/2014/main" id="{74CB7142-DCBD-4FDF-9C4B-CD934BFC3C9C}"/>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89" name="RectangleLegend2" hidden="1">
              <a:extLst>
                <a:ext uri="{FF2B5EF4-FFF2-40B4-BE49-F238E27FC236}">
                  <a16:creationId xmlns:a16="http://schemas.microsoft.com/office/drawing/2014/main" id="{0B6E994C-9380-44AD-9079-657BCDF77EC4}"/>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0" name="RectangleLegend3" hidden="1">
              <a:extLst>
                <a:ext uri="{FF2B5EF4-FFF2-40B4-BE49-F238E27FC236}">
                  <a16:creationId xmlns:a16="http://schemas.microsoft.com/office/drawing/2014/main" id="{15E5EC10-8BA0-403B-A811-B19D07135DFB}"/>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1" name="RectangleLegend4" hidden="1">
              <a:extLst>
                <a:ext uri="{FF2B5EF4-FFF2-40B4-BE49-F238E27FC236}">
                  <a16:creationId xmlns:a16="http://schemas.microsoft.com/office/drawing/2014/main" id="{816825CD-212C-4498-8AFD-609DF4810070}"/>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2" name="RectangleLegend5" hidden="1">
              <a:extLst>
                <a:ext uri="{FF2B5EF4-FFF2-40B4-BE49-F238E27FC236}">
                  <a16:creationId xmlns:a16="http://schemas.microsoft.com/office/drawing/2014/main" id="{2A3FB466-4A94-4D48-9A9B-E3960541F3A3}"/>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3" name="Legend1" hidden="1">
              <a:extLst>
                <a:ext uri="{FF2B5EF4-FFF2-40B4-BE49-F238E27FC236}">
                  <a16:creationId xmlns:a16="http://schemas.microsoft.com/office/drawing/2014/main" id="{EC4E5EDB-6A44-4E0F-9DE7-227802A59DC1}"/>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4" name="Legend2" hidden="1">
              <a:extLst>
                <a:ext uri="{FF2B5EF4-FFF2-40B4-BE49-F238E27FC236}">
                  <a16:creationId xmlns:a16="http://schemas.microsoft.com/office/drawing/2014/main" id="{845A30D1-1419-4F44-B2E6-E8AF39823C8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5" name="Legend3" hidden="1">
              <a:extLst>
                <a:ext uri="{FF2B5EF4-FFF2-40B4-BE49-F238E27FC236}">
                  <a16:creationId xmlns:a16="http://schemas.microsoft.com/office/drawing/2014/main" id="{682E5C83-C1E0-48A1-8C86-FA4E52C2D50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6" name="Legend4" hidden="1">
              <a:extLst>
                <a:ext uri="{FF2B5EF4-FFF2-40B4-BE49-F238E27FC236}">
                  <a16:creationId xmlns:a16="http://schemas.microsoft.com/office/drawing/2014/main" id="{B2A23471-8833-4548-A641-48F5ABF9769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7" name="Legend5" hidden="1">
              <a:extLst>
                <a:ext uri="{FF2B5EF4-FFF2-40B4-BE49-F238E27FC236}">
                  <a16:creationId xmlns:a16="http://schemas.microsoft.com/office/drawing/2014/main" id="{46CE2AA9-9D85-42FA-9C31-CB3F5C21A83B}"/>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sp>
        <p:nvSpPr>
          <p:cNvPr id="172" name="Footer Placeholder 4">
            <a:extLst>
              <a:ext uri="{FF2B5EF4-FFF2-40B4-BE49-F238E27FC236}">
                <a16:creationId xmlns:a16="http://schemas.microsoft.com/office/drawing/2014/main" id="{9342DDE8-0A94-4E02-A2E6-BFFB88259CD9}"/>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76716722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7" r:id="rId20"/>
    <p:sldLayoutId id="2147483778" r:id="rId21"/>
  </p:sldLayoutIdLst>
  <p:txStyles>
    <p:titleStyle>
      <a:lvl1pPr algn="l" defTabSz="914400" rtl="0" eaLnBrk="1" latinLnBrk="0" hangingPunct="1">
        <a:lnSpc>
          <a:spcPct val="100000"/>
        </a:lnSpc>
        <a:spcBef>
          <a:spcPct val="0"/>
        </a:spcBef>
        <a:buNone/>
        <a:defRPr lang="en-US" sz="2500" b="0" kern="1200" spc="0" baseline="0" dirty="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Clr>
          <a:schemeClr val="accent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Clr>
          <a:schemeClr val="accent1"/>
        </a:buClr>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sz="1800">
              <a:solidFill>
                <a:srgbClr val="000000"/>
              </a:solidFill>
            </a:endParaRPr>
          </a:p>
        </p:txBody>
      </p:sp>
      <p:sp>
        <p:nvSpPr>
          <p:cNvPr id="3078"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2022 Boeing. All rights reserved.</a:t>
            </a:r>
          </a:p>
        </p:txBody>
      </p:sp>
      <p:sp>
        <p:nvSpPr>
          <p:cNvPr id="11"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pPr fontAlgn="base">
              <a:spcBef>
                <a:spcPct val="0"/>
              </a:spcBef>
              <a:spcAft>
                <a:spcPct val="0"/>
              </a:spcAft>
            </a:pPr>
            <a:r>
              <a:rPr lang="en-US">
                <a:solidFill>
                  <a:srgbClr val="FFFFFF">
                    <a:lumMod val="50000"/>
                  </a:srgbClr>
                </a:solidFill>
              </a:rPr>
              <a:t>Author, </a:t>
            </a:r>
            <a:fld id="{D72BAC86-7CA1-47DD-8EAD-39EA91178256}" type="datetime1">
              <a:rPr lang="en-US" smtClean="0">
                <a:solidFill>
                  <a:srgbClr val="FFFFFF">
                    <a:lumMod val="50000"/>
                  </a:srgbClr>
                </a:solidFill>
              </a:rPr>
              <a:pPr fontAlgn="base">
                <a:spcBef>
                  <a:spcPct val="0"/>
                </a:spcBef>
                <a:spcAft>
                  <a:spcPct val="0"/>
                </a:spcAft>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fontAlgn="base">
                <a:spcBef>
                  <a:spcPct val="0"/>
                </a:spcBef>
                <a:spcAft>
                  <a:spcPct val="0"/>
                </a:spcAft>
              </a:pPr>
              <a:t>‹#›</a:t>
            </a:fld>
            <a:endParaRPr lang="en-US" sz="1000" dirty="0">
              <a:solidFill>
                <a:srgbClr val="FFFFFF">
                  <a:lumMod val="50000"/>
                </a:srgbClr>
              </a:solidFill>
            </a:endParaRPr>
          </a:p>
        </p:txBody>
      </p:sp>
      <p:sp>
        <p:nvSpPr>
          <p:cNvPr id="9" name="TextBox 8"/>
          <p:cNvSpPr txBox="1"/>
          <p:nvPr userDrawn="1"/>
        </p:nvSpPr>
        <p:spPr>
          <a:xfrm>
            <a:off x="4888992" y="49513"/>
            <a:ext cx="6693408"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Engineering &amp; Product Support</a:t>
            </a:r>
            <a:endParaRPr lang="en-US" sz="1000" dirty="0">
              <a:solidFill>
                <a:srgbClr val="FFFFFF"/>
              </a:solidFill>
            </a:endParaRPr>
          </a:p>
        </p:txBody>
      </p:sp>
      <p:sp>
        <p:nvSpPr>
          <p:cNvPr id="10" name="TextBox 9"/>
          <p:cNvSpPr txBox="1"/>
          <p:nvPr userDrawn="1"/>
        </p:nvSpPr>
        <p:spPr>
          <a:xfrm>
            <a:off x="633984" y="49513"/>
            <a:ext cx="7315200"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a:solidFill>
                  <a:srgbClr val="FFFFFF"/>
                </a:solidFill>
              </a:rPr>
              <a:t>Information Technology &amp; Data Analytics</a:t>
            </a:r>
            <a:endParaRPr lang="en-US" sz="1400" b="1" dirty="0">
              <a:solidFill>
                <a:srgbClr val="FFFFFF"/>
              </a:solidFill>
            </a:endParaRPr>
          </a:p>
        </p:txBody>
      </p:sp>
    </p:spTree>
    <p:extLst>
      <p:ext uri="{BB962C8B-B14F-4D97-AF65-F5344CB8AC3E}">
        <p14:creationId xmlns:p14="http://schemas.microsoft.com/office/powerpoint/2010/main" val="14754627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14.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14.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14.xml"/><Relationship Id="rId5" Type="http://schemas.openxmlformats.org/officeDocument/2006/relationships/image" Target="../media/image18.png"/><Relationship Id="rId4" Type="http://schemas.openxmlformats.org/officeDocument/2006/relationships/chart" Target="../charts/chart7.xml"/></Relationships>
</file>

<file path=ppt/slides/_rels/slide1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114.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5.xml.rels><?xml version="1.0" encoding="UTF-8" standalone="yes"?>
<Relationships xmlns="http://schemas.openxmlformats.org/package/2006/relationships"><Relationship Id="rId2" Type="http://schemas.openxmlformats.org/officeDocument/2006/relationships/hyperlink" Target="https://emc.web.boeing.com/home.aspx#!/semsummary/16819" TargetMode="External"/><Relationship Id="rId1" Type="http://schemas.openxmlformats.org/officeDocument/2006/relationships/slideLayout" Target="../slideLayouts/slideLayout114.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8.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chart" Target="../charts/chart10.xml"/><Relationship Id="rId1" Type="http://schemas.openxmlformats.org/officeDocument/2006/relationships/slideLayout" Target="../slideLayouts/slideLayout114.xml"/><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1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3.xml"/><Relationship Id="rId1" Type="http://schemas.openxmlformats.org/officeDocument/2006/relationships/slideLayout" Target="../slideLayouts/slideLayout113.xml"/><Relationship Id="rId6" Type="http://schemas.openxmlformats.org/officeDocument/2006/relationships/slide" Target="slide20.xml"/><Relationship Id="rId5" Type="http://schemas.openxmlformats.org/officeDocument/2006/relationships/slide" Target="slide17.xml"/><Relationship Id="rId4" Type="http://schemas.openxmlformats.org/officeDocument/2006/relationships/slide" Target="slide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21.xml.rels><?xml version="1.0" encoding="UTF-8" standalone="yes"?>
<Relationships xmlns="http://schemas.openxmlformats.org/package/2006/relationships"><Relationship Id="rId8" Type="http://schemas.openxmlformats.org/officeDocument/2006/relationships/hyperlink" Target="https://learning.oreilly.com/library/view/the-devops-handbook/9781457191381/" TargetMode="External"/><Relationship Id="rId13" Type="http://schemas.openxmlformats.org/officeDocument/2006/relationships/hyperlink" Target="https://mattermost.web.boeing.com/dso/channels/town-square" TargetMode="External"/><Relationship Id="rId18" Type="http://schemas.openxmlformats.org/officeDocument/2006/relationships/hyperlink" Target="https://emc.web.boeing.com/#!/semsummary/11455" TargetMode="External"/><Relationship Id="rId3" Type="http://schemas.openxmlformats.org/officeDocument/2006/relationships/hyperlink" Target="https://devsecops.web.boeing.com/index.html" TargetMode="External"/><Relationship Id="rId7" Type="http://schemas.openxmlformats.org/officeDocument/2006/relationships/hyperlink" Target="https://degreed.com/pathway/mpl66o5r9d/pathway" TargetMode="External"/><Relationship Id="rId12" Type="http://schemas.openxmlformats.org/officeDocument/2006/relationships/hyperlink" Target="https://devsecops.web.boeing.com/assessment/enablementKit.html" TargetMode="External"/><Relationship Id="rId17" Type="http://schemas.openxmlformats.org/officeDocument/2006/relationships/hyperlink" Target="https://emc.web.boeing.com/#!/semsummary/11048" TargetMode="External"/><Relationship Id="rId2" Type="http://schemas.openxmlformats.org/officeDocument/2006/relationships/hyperlink" Target="https://automationcop.web.boeing.com/managerview" TargetMode="External"/><Relationship Id="rId16" Type="http://schemas.openxmlformats.org/officeDocument/2006/relationships/hyperlink" Target="https://insite.web.boeing.com/culture/displayGroupMedia.do?groupId=168061" TargetMode="External"/><Relationship Id="rId1" Type="http://schemas.openxmlformats.org/officeDocument/2006/relationships/slideLayout" Target="../slideLayouts/slideLayout114.xml"/><Relationship Id="rId6" Type="http://schemas.openxmlformats.org/officeDocument/2006/relationships/hyperlink" Target="https://insite.web.boeing.com/culture/viewArticle.do?articleId=816985&amp;groupId=168061" TargetMode="External"/><Relationship Id="rId11" Type="http://schemas.openxmlformats.org/officeDocument/2006/relationships/hyperlink" Target="https://itms.pages.boeing.com/wiki/appdynamics/" TargetMode="External"/><Relationship Id="rId5" Type="http://schemas.openxmlformats.org/officeDocument/2006/relationships/hyperlink" Target="https://insite.web.boeing.com/culture/viewMedia.do?mediaId=428840" TargetMode="External"/><Relationship Id="rId15" Type="http://schemas.openxmlformats.org/officeDocument/2006/relationships/hyperlink" Target="https://insite.web.boeing.com/culture/viewGroup.do?groupId=168061" TargetMode="External"/><Relationship Id="rId10" Type="http://schemas.openxmlformats.org/officeDocument/2006/relationships/hyperlink" Target="https://atoms-ci.web.boeing.com/ci" TargetMode="External"/><Relationship Id="rId4" Type="http://schemas.openxmlformats.org/officeDocument/2006/relationships/hyperlink" Target="https://devsecops.web.boeing.com/trainings.html" TargetMode="External"/><Relationship Id="rId9" Type="http://schemas.openxmlformats.org/officeDocument/2006/relationships/hyperlink" Target="https://atoms.web.boeing.com/home" TargetMode="External"/><Relationship Id="rId14" Type="http://schemas.openxmlformats.org/officeDocument/2006/relationships/hyperlink" Target="mailto:DL-DSOConsulting@exchange.boeing.com" TargetMode="External"/></Relationships>
</file>

<file path=ppt/slides/_rels/slide22.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notesSlide" Target="../notesSlides/notesSlide3.xml"/><Relationship Id="rId7" Type="http://schemas.openxmlformats.org/officeDocument/2006/relationships/oleObject" Target="../embeddings/oleObject18.bin"/><Relationship Id="rId2" Type="http://schemas.openxmlformats.org/officeDocument/2006/relationships/slideLayout" Target="../slideLayouts/slideLayout114.xml"/><Relationship Id="rId1" Type="http://schemas.openxmlformats.org/officeDocument/2006/relationships/vmlDrawing" Target="../drawings/vmlDrawing18.vml"/><Relationship Id="rId6" Type="http://schemas.openxmlformats.org/officeDocument/2006/relationships/hyperlink" Target="https://icng.apps.boeing.com/Application/UserView?appId=7358467739" TargetMode="External"/><Relationship Id="rId5" Type="http://schemas.openxmlformats.org/officeDocument/2006/relationships/hyperlink" Target="https://boeing.service-now.com/now/nav/ui/classic/params/target/%24pa_dashboard.do%3Fsysparm_dashboard%3D7a28c2f91bf9799c1e62ec22b24bcb70" TargetMode="External"/><Relationship Id="rId4" Type="http://schemas.openxmlformats.org/officeDocument/2006/relationships/hyperlink" Target="https://boeing.service-now.com/sp?id=sc_cat_item&amp;sys_id=6b56695f1bef8c543ddd777e0a4bcb91"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mailto:kenneth.c.shew@boeing.com" TargetMode="External"/><Relationship Id="rId2" Type="http://schemas.openxmlformats.org/officeDocument/2006/relationships/hyperlink" Target="mailto:abhishek.singh5@boeing.com" TargetMode="External"/><Relationship Id="rId1" Type="http://schemas.openxmlformats.org/officeDocument/2006/relationships/slideLayout" Target="../slideLayouts/slideLayout114.xml"/><Relationship Id="rId6" Type="http://schemas.openxmlformats.org/officeDocument/2006/relationships/hyperlink" Target="mailto:nagaharsha.kaggallu@boeing.com" TargetMode="External"/><Relationship Id="rId5" Type="http://schemas.openxmlformats.org/officeDocument/2006/relationships/hyperlink" Target="mailto:DL-DSODRIs@exchange.boeing.com" TargetMode="External"/><Relationship Id="rId4" Type="http://schemas.openxmlformats.org/officeDocument/2006/relationships/hyperlink" Target="mailto:DL-ProductSystemsDevSecOpsCoreTeam@exchange.boeing.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4.xml.rels><?xml version="1.0" encoding="UTF-8" standalone="yes"?>
<Relationships xmlns="http://schemas.openxmlformats.org/package/2006/relationships"><Relationship Id="rId3" Type="http://schemas.openxmlformats.org/officeDocument/2006/relationships/hyperlink" Target="mailto:omjikunjbihari.singh@boeing.com," TargetMode="External"/><Relationship Id="rId2" Type="http://schemas.openxmlformats.org/officeDocument/2006/relationships/hyperlink" Target="mailto:sharanappa.amaragatti@boeing.com%20," TargetMode="External"/><Relationship Id="rId1" Type="http://schemas.openxmlformats.org/officeDocument/2006/relationships/slideLayout" Target="../slideLayouts/slideLayout114.xml"/><Relationship Id="rId6" Type="http://schemas.openxmlformats.org/officeDocument/2006/relationships/hyperlink" Target="mailto:rakesh.rompicherla@boeing.com" TargetMode="External"/><Relationship Id="rId5" Type="http://schemas.openxmlformats.org/officeDocument/2006/relationships/hyperlink" Target="mailto:mahammedgulam.mohiddinbasha@boeing.com," TargetMode="External"/><Relationship Id="rId4" Type="http://schemas.openxmlformats.org/officeDocument/2006/relationships/hyperlink" Target="mailto:sarika.hd@boeing.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mailto:sarika.hd@boeing.com" TargetMode="External"/><Relationship Id="rId2" Type="http://schemas.openxmlformats.org/officeDocument/2006/relationships/hyperlink" Target="mailto:kumar.prabhat@boeing.com" TargetMode="External"/><Relationship Id="rId1" Type="http://schemas.openxmlformats.org/officeDocument/2006/relationships/slideLayout" Target="../slideLayouts/slideLayout114.xml"/><Relationship Id="rId5" Type="http://schemas.openxmlformats.org/officeDocument/2006/relationships/hyperlink" Target="mailto:john.popeck@boeing.com," TargetMode="External"/><Relationship Id="rId4" Type="http://schemas.openxmlformats.org/officeDocument/2006/relationships/hyperlink" Target="mailto:lavanya.nadampallikumarraju@boeing.com" TargetMode="Externa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hyperlink" Target="mailto:harisrinivas.iyengar@boeing.com" TargetMode="External"/><Relationship Id="rId2" Type="http://schemas.openxmlformats.org/officeDocument/2006/relationships/hyperlink" Target="mailto:abhishek.k.singh@boeing.com" TargetMode="External"/><Relationship Id="rId1" Type="http://schemas.openxmlformats.org/officeDocument/2006/relationships/slideLayout" Target="../slideLayouts/slideLayout114.xml"/><Relationship Id="rId6" Type="http://schemas.openxmlformats.org/officeDocument/2006/relationships/hyperlink" Target="mailto:Kolhar,%20Laxmidevi%20%3claxmidevi.kolhar@boeing.com%3e" TargetMode="External"/><Relationship Id="rId5" Type="http://schemas.openxmlformats.org/officeDocument/2006/relationships/hyperlink" Target="mailto:dharma.t.nalam@boeing.com" TargetMode="External"/><Relationship Id="rId4" Type="http://schemas.openxmlformats.org/officeDocument/2006/relationships/hyperlink" Target="mailto:jayanta.mondal@boeing.co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E330BB-934C-43D2-8AE1-A059F9DE8364}"/>
              </a:ext>
            </a:extLst>
          </p:cNvPr>
          <p:cNvSpPr>
            <a:spLocks noGrp="1"/>
          </p:cNvSpPr>
          <p:nvPr>
            <p:ph type="ctrTitle" sz="quarter"/>
          </p:nvPr>
        </p:nvSpPr>
        <p:spPr>
          <a:xfrm>
            <a:off x="823608" y="2235962"/>
            <a:ext cx="10363200" cy="1375761"/>
          </a:xfrm>
        </p:spPr>
        <p:txBody>
          <a:bodyPr/>
          <a:lstStyle/>
          <a:p>
            <a:r>
              <a:rPr lang="en-US" dirty="0"/>
              <a:t>DevSecOps &amp; Automation – EP&amp;S</a:t>
            </a:r>
            <a:br>
              <a:rPr lang="en-US" dirty="0"/>
            </a:br>
            <a:r>
              <a:rPr lang="en-US" dirty="0"/>
              <a:t>			</a:t>
            </a:r>
            <a:r>
              <a:rPr lang="en-US" sz="2400" dirty="0"/>
              <a:t>Monthly Report Out - February 2024</a:t>
            </a:r>
          </a:p>
        </p:txBody>
      </p:sp>
    </p:spTree>
    <p:extLst>
      <p:ext uri="{BB962C8B-B14F-4D97-AF65-F5344CB8AC3E}">
        <p14:creationId xmlns:p14="http://schemas.microsoft.com/office/powerpoint/2010/main" val="28547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645146" y="248212"/>
            <a:ext cx="9441829" cy="540456"/>
          </a:xfrm>
        </p:spPr>
        <p:txBody>
          <a:bodyPr/>
          <a:lstStyle/>
          <a:p>
            <a:r>
              <a:rPr lang="en-US" dirty="0"/>
              <a:t>Engineering Products(Jennifer) </a:t>
            </a:r>
          </a:p>
        </p:txBody>
      </p:sp>
      <p:sp>
        <p:nvSpPr>
          <p:cNvPr id="4" name="TextBox 3">
            <a:extLst>
              <a:ext uri="{FF2B5EF4-FFF2-40B4-BE49-F238E27FC236}">
                <a16:creationId xmlns:a16="http://schemas.microsoft.com/office/drawing/2014/main" id="{AB451D95-5BB6-4196-B676-5A4DBC28E36A}"/>
              </a:ext>
            </a:extLst>
          </p:cNvPr>
          <p:cNvSpPr txBox="1"/>
          <p:nvPr/>
        </p:nvSpPr>
        <p:spPr>
          <a:xfrm>
            <a:off x="9798481" y="1698521"/>
            <a:ext cx="914400" cy="428594"/>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9" name="TextBox 8">
            <a:extLst>
              <a:ext uri="{FF2B5EF4-FFF2-40B4-BE49-F238E27FC236}">
                <a16:creationId xmlns:a16="http://schemas.microsoft.com/office/drawing/2014/main" id="{5E4FD26C-CDB8-4D2B-8F61-99650B1BEC62}"/>
              </a:ext>
            </a:extLst>
          </p:cNvPr>
          <p:cNvSpPr txBox="1"/>
          <p:nvPr/>
        </p:nvSpPr>
        <p:spPr>
          <a:xfrm>
            <a:off x="4403938" y="5431377"/>
            <a:ext cx="4989443" cy="540456"/>
          </a:xfrm>
          <a:prstGeom prst="rect">
            <a:avLst/>
          </a:prstGeom>
          <a:ln w="6350">
            <a:noFill/>
            <a:miter lim="800000"/>
          </a:ln>
        </p:spPr>
        <p:txBody>
          <a:bodyPr vert="horz" wrap="none" lIns="0" tIns="0" rIns="0" bIns="0" rtlCol="0">
            <a:noAutofit/>
          </a:bodyPr>
          <a:lstStyle/>
          <a:p>
            <a:pPr>
              <a:spcBef>
                <a:spcPts val="300"/>
              </a:spcBef>
              <a:spcAft>
                <a:spcPts val="300"/>
              </a:spcAft>
            </a:pPr>
            <a:r>
              <a:rPr lang="en-US" dirty="0">
                <a:solidFill>
                  <a:schemeClr val="accent2">
                    <a:lumMod val="50000"/>
                  </a:schemeClr>
                </a:solidFill>
              </a:rPr>
              <a:t>** Reassessment target for 2024 – </a:t>
            </a:r>
            <a:r>
              <a:rPr lang="en-US" b="1" dirty="0">
                <a:solidFill>
                  <a:schemeClr val="accent2">
                    <a:lumMod val="50000"/>
                  </a:schemeClr>
                </a:solidFill>
              </a:rPr>
              <a:t>6</a:t>
            </a: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p:txBody>
      </p:sp>
      <p:sp>
        <p:nvSpPr>
          <p:cNvPr id="11" name="Rectangle 10">
            <a:extLst>
              <a:ext uri="{FF2B5EF4-FFF2-40B4-BE49-F238E27FC236}">
                <a16:creationId xmlns:a16="http://schemas.microsoft.com/office/drawing/2014/main" id="{5B45D4F3-0973-4962-AB69-5A91D7E58DB1}"/>
              </a:ext>
            </a:extLst>
          </p:cNvPr>
          <p:cNvSpPr/>
          <p:nvPr/>
        </p:nvSpPr>
        <p:spPr>
          <a:xfrm>
            <a:off x="10537235" y="11878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3F57748D-E2B9-4EF4-ABB7-D0622132E918}"/>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3" name="Rectangle 12">
            <a:extLst>
              <a:ext uri="{FF2B5EF4-FFF2-40B4-BE49-F238E27FC236}">
                <a16:creationId xmlns:a16="http://schemas.microsoft.com/office/drawing/2014/main" id="{7540FD5F-4829-42A3-B7B3-67E4C0F41ABB}"/>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TextBox 13">
            <a:extLst>
              <a:ext uri="{FF2B5EF4-FFF2-40B4-BE49-F238E27FC236}">
                <a16:creationId xmlns:a16="http://schemas.microsoft.com/office/drawing/2014/main" id="{B220D6A1-E588-4009-9AB3-7DC165587B97}"/>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15" name="TextBox 14">
            <a:extLst>
              <a:ext uri="{FF2B5EF4-FFF2-40B4-BE49-F238E27FC236}">
                <a16:creationId xmlns:a16="http://schemas.microsoft.com/office/drawing/2014/main" id="{8EBD6F4F-EB62-407A-A8CB-3652370E9D30}"/>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16" name="TextBox 15">
            <a:extLst>
              <a:ext uri="{FF2B5EF4-FFF2-40B4-BE49-F238E27FC236}">
                <a16:creationId xmlns:a16="http://schemas.microsoft.com/office/drawing/2014/main" id="{134860C2-221C-4386-AD96-48EE648522FA}"/>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graphicFrame>
        <p:nvGraphicFramePr>
          <p:cNvPr id="17" name="Chart 16">
            <a:extLst>
              <a:ext uri="{FF2B5EF4-FFF2-40B4-BE49-F238E27FC236}">
                <a16:creationId xmlns:a16="http://schemas.microsoft.com/office/drawing/2014/main" id="{A4E479CC-68EE-4137-A6AD-10028159B572}"/>
              </a:ext>
            </a:extLst>
          </p:cNvPr>
          <p:cNvGraphicFramePr/>
          <p:nvPr>
            <p:extLst>
              <p:ext uri="{D42A27DB-BD31-4B8C-83A1-F6EECF244321}">
                <p14:modId xmlns:p14="http://schemas.microsoft.com/office/powerpoint/2010/main" val="177765422"/>
              </p:ext>
            </p:extLst>
          </p:nvPr>
        </p:nvGraphicFramePr>
        <p:xfrm>
          <a:off x="1598657" y="985880"/>
          <a:ext cx="3661979" cy="39129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Chart 17">
            <a:extLst>
              <a:ext uri="{FF2B5EF4-FFF2-40B4-BE49-F238E27FC236}">
                <a16:creationId xmlns:a16="http://schemas.microsoft.com/office/drawing/2014/main" id="{7D56D4A7-AAD1-4395-B2AB-81552FCAD48A}"/>
              </a:ext>
            </a:extLst>
          </p:cNvPr>
          <p:cNvGraphicFramePr/>
          <p:nvPr>
            <p:extLst>
              <p:ext uri="{D42A27DB-BD31-4B8C-83A1-F6EECF244321}">
                <p14:modId xmlns:p14="http://schemas.microsoft.com/office/powerpoint/2010/main" val="804756124"/>
              </p:ext>
            </p:extLst>
          </p:nvPr>
        </p:nvGraphicFramePr>
        <p:xfrm>
          <a:off x="6683276" y="985880"/>
          <a:ext cx="4917597" cy="3912960"/>
        </p:xfrm>
        <a:graphic>
          <a:graphicData uri="http://schemas.openxmlformats.org/drawingml/2006/chart">
            <c:chart xmlns:c="http://schemas.openxmlformats.org/drawingml/2006/chart" xmlns:r="http://schemas.openxmlformats.org/officeDocument/2006/relationships" r:id="rId3"/>
          </a:graphicData>
        </a:graphic>
      </p:graphicFrame>
      <p:sp>
        <p:nvSpPr>
          <p:cNvPr id="19" name="Rectangle 18">
            <a:extLst>
              <a:ext uri="{FF2B5EF4-FFF2-40B4-BE49-F238E27FC236}">
                <a16:creationId xmlns:a16="http://schemas.microsoft.com/office/drawing/2014/main" id="{BF1F197F-0983-4662-AC43-415A3D0C57E9}"/>
              </a:ext>
            </a:extLst>
          </p:cNvPr>
          <p:cNvSpPr/>
          <p:nvPr/>
        </p:nvSpPr>
        <p:spPr>
          <a:xfrm>
            <a:off x="2127526" y="1294571"/>
            <a:ext cx="264692" cy="264879"/>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0" name="Rectangle 19">
            <a:extLst>
              <a:ext uri="{FF2B5EF4-FFF2-40B4-BE49-F238E27FC236}">
                <a16:creationId xmlns:a16="http://schemas.microsoft.com/office/drawing/2014/main" id="{BA65E3FE-8136-4FB3-80E5-077AAAF8411C}"/>
              </a:ext>
            </a:extLst>
          </p:cNvPr>
          <p:cNvSpPr/>
          <p:nvPr/>
        </p:nvSpPr>
        <p:spPr>
          <a:xfrm>
            <a:off x="7165963" y="1294572"/>
            <a:ext cx="264692" cy="264879"/>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3" name="Picture 2">
            <a:extLst>
              <a:ext uri="{FF2B5EF4-FFF2-40B4-BE49-F238E27FC236}">
                <a16:creationId xmlns:a16="http://schemas.microsoft.com/office/drawing/2014/main" id="{4E8C2A45-3643-44E8-BCE4-F3A87E23F5C6}"/>
              </a:ext>
            </a:extLst>
          </p:cNvPr>
          <p:cNvPicPr>
            <a:picLocks noChangeAspect="1"/>
          </p:cNvPicPr>
          <p:nvPr/>
        </p:nvPicPr>
        <p:blipFill>
          <a:blip r:embed="rId4"/>
          <a:stretch>
            <a:fillRect/>
          </a:stretch>
        </p:blipFill>
        <p:spPr>
          <a:xfrm>
            <a:off x="3703424" y="4792917"/>
            <a:ext cx="5689957" cy="414616"/>
          </a:xfrm>
          <a:prstGeom prst="rect">
            <a:avLst/>
          </a:prstGeom>
        </p:spPr>
      </p:pic>
    </p:spTree>
    <p:extLst>
      <p:ext uri="{BB962C8B-B14F-4D97-AF65-F5344CB8AC3E}">
        <p14:creationId xmlns:p14="http://schemas.microsoft.com/office/powerpoint/2010/main" val="1776672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645146" y="248212"/>
            <a:ext cx="11242054" cy="540456"/>
          </a:xfrm>
        </p:spPr>
        <p:txBody>
          <a:bodyPr/>
          <a:lstStyle/>
          <a:p>
            <a:r>
              <a:rPr lang="en-US" dirty="0"/>
              <a:t>Engineering Products (Tatum) </a:t>
            </a:r>
          </a:p>
        </p:txBody>
      </p:sp>
      <p:sp>
        <p:nvSpPr>
          <p:cNvPr id="4" name="TextBox 3">
            <a:extLst>
              <a:ext uri="{FF2B5EF4-FFF2-40B4-BE49-F238E27FC236}">
                <a16:creationId xmlns:a16="http://schemas.microsoft.com/office/drawing/2014/main" id="{AB451D95-5BB6-4196-B676-5A4DBC28E36A}"/>
              </a:ext>
            </a:extLst>
          </p:cNvPr>
          <p:cNvSpPr txBox="1"/>
          <p:nvPr/>
        </p:nvSpPr>
        <p:spPr>
          <a:xfrm>
            <a:off x="9798481" y="1698521"/>
            <a:ext cx="914400" cy="428594"/>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8" name="TextBox 7">
            <a:extLst>
              <a:ext uri="{FF2B5EF4-FFF2-40B4-BE49-F238E27FC236}">
                <a16:creationId xmlns:a16="http://schemas.microsoft.com/office/drawing/2014/main" id="{5C4FB20D-541E-4082-91D6-2F03B0FD2978}"/>
              </a:ext>
            </a:extLst>
          </p:cNvPr>
          <p:cNvSpPr txBox="1"/>
          <p:nvPr/>
        </p:nvSpPr>
        <p:spPr>
          <a:xfrm>
            <a:off x="1598657" y="2832653"/>
            <a:ext cx="458743" cy="70567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9" name="TextBox 8">
            <a:extLst>
              <a:ext uri="{FF2B5EF4-FFF2-40B4-BE49-F238E27FC236}">
                <a16:creationId xmlns:a16="http://schemas.microsoft.com/office/drawing/2014/main" id="{5E4FD26C-CDB8-4D2B-8F61-99650B1BEC62}"/>
              </a:ext>
            </a:extLst>
          </p:cNvPr>
          <p:cNvSpPr txBox="1"/>
          <p:nvPr/>
        </p:nvSpPr>
        <p:spPr>
          <a:xfrm>
            <a:off x="4318989" y="5441344"/>
            <a:ext cx="4086652" cy="861552"/>
          </a:xfrm>
          <a:prstGeom prst="rect">
            <a:avLst/>
          </a:prstGeom>
          <a:ln w="6350">
            <a:noFill/>
            <a:miter lim="800000"/>
          </a:ln>
        </p:spPr>
        <p:txBody>
          <a:bodyPr vert="horz" wrap="none" lIns="0" tIns="0" rIns="0" bIns="0" rtlCol="0">
            <a:noAutofit/>
          </a:bodyPr>
          <a:lstStyle/>
          <a:p>
            <a:pPr>
              <a:spcBef>
                <a:spcPts val="300"/>
              </a:spcBef>
              <a:spcAft>
                <a:spcPts val="300"/>
              </a:spcAft>
            </a:pPr>
            <a:r>
              <a:rPr lang="en-US" dirty="0">
                <a:solidFill>
                  <a:schemeClr val="accent2">
                    <a:lumMod val="50000"/>
                  </a:schemeClr>
                </a:solidFill>
              </a:rPr>
              <a:t>**Reassessment target for 2024  – </a:t>
            </a:r>
            <a:r>
              <a:rPr lang="en-US" b="1" dirty="0">
                <a:solidFill>
                  <a:schemeClr val="accent2">
                    <a:lumMod val="50000"/>
                  </a:schemeClr>
                </a:solidFill>
              </a:rPr>
              <a:t>22</a:t>
            </a:r>
          </a:p>
          <a:p>
            <a:pPr>
              <a:spcBef>
                <a:spcPts val="300"/>
              </a:spcBef>
              <a:spcAft>
                <a:spcPts val="300"/>
              </a:spcAft>
            </a:pPr>
            <a:endParaRPr lang="en-US" sz="1600" dirty="0">
              <a:solidFill>
                <a:schemeClr val="accent2">
                  <a:lumMod val="50000"/>
                </a:schemeClr>
              </a:solidFill>
            </a:endParaRPr>
          </a:p>
        </p:txBody>
      </p:sp>
      <p:sp>
        <p:nvSpPr>
          <p:cNvPr id="11" name="Rectangle 10">
            <a:extLst>
              <a:ext uri="{FF2B5EF4-FFF2-40B4-BE49-F238E27FC236}">
                <a16:creationId xmlns:a16="http://schemas.microsoft.com/office/drawing/2014/main" id="{27D09D70-EBA6-4FD7-B9A2-748386129839}"/>
              </a:ext>
            </a:extLst>
          </p:cNvPr>
          <p:cNvSpPr/>
          <p:nvPr/>
        </p:nvSpPr>
        <p:spPr>
          <a:xfrm>
            <a:off x="10537235" y="118788"/>
            <a:ext cx="161706" cy="175716"/>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71F6E5D5-5907-49F2-B762-9CFDB39FA1F2}"/>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3" name="Rectangle 12">
            <a:extLst>
              <a:ext uri="{FF2B5EF4-FFF2-40B4-BE49-F238E27FC236}">
                <a16:creationId xmlns:a16="http://schemas.microsoft.com/office/drawing/2014/main" id="{EAE0CFB2-11DF-4656-8572-04ED8D1B8593}"/>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TextBox 13">
            <a:extLst>
              <a:ext uri="{FF2B5EF4-FFF2-40B4-BE49-F238E27FC236}">
                <a16:creationId xmlns:a16="http://schemas.microsoft.com/office/drawing/2014/main" id="{CE7C9C64-C314-4BCE-A8A1-C7D1CBB95773}"/>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15" name="TextBox 14">
            <a:extLst>
              <a:ext uri="{FF2B5EF4-FFF2-40B4-BE49-F238E27FC236}">
                <a16:creationId xmlns:a16="http://schemas.microsoft.com/office/drawing/2014/main" id="{31BEF6C4-2FB6-49ED-8917-80010D794077}"/>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16" name="TextBox 15">
            <a:extLst>
              <a:ext uri="{FF2B5EF4-FFF2-40B4-BE49-F238E27FC236}">
                <a16:creationId xmlns:a16="http://schemas.microsoft.com/office/drawing/2014/main" id="{DA7EC9B0-1CE2-4535-8EE4-A5CE59964D63}"/>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graphicFrame>
        <p:nvGraphicFramePr>
          <p:cNvPr id="6" name="Chart 5">
            <a:extLst>
              <a:ext uri="{FF2B5EF4-FFF2-40B4-BE49-F238E27FC236}">
                <a16:creationId xmlns:a16="http://schemas.microsoft.com/office/drawing/2014/main" id="{155E92A9-82D3-4968-AA52-74CA314673DB}"/>
              </a:ext>
            </a:extLst>
          </p:cNvPr>
          <p:cNvGraphicFramePr/>
          <p:nvPr>
            <p:extLst>
              <p:ext uri="{D42A27DB-BD31-4B8C-83A1-F6EECF244321}">
                <p14:modId xmlns:p14="http://schemas.microsoft.com/office/powerpoint/2010/main" val="221957918"/>
              </p:ext>
            </p:extLst>
          </p:nvPr>
        </p:nvGraphicFramePr>
        <p:xfrm>
          <a:off x="1598657" y="985880"/>
          <a:ext cx="3661979" cy="39129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4" name="Chart 23">
            <a:extLst>
              <a:ext uri="{FF2B5EF4-FFF2-40B4-BE49-F238E27FC236}">
                <a16:creationId xmlns:a16="http://schemas.microsoft.com/office/drawing/2014/main" id="{085D0CFF-23DD-4804-AEC7-F77B72A6B926}"/>
              </a:ext>
            </a:extLst>
          </p:cNvPr>
          <p:cNvGraphicFramePr/>
          <p:nvPr>
            <p:extLst>
              <p:ext uri="{D42A27DB-BD31-4B8C-83A1-F6EECF244321}">
                <p14:modId xmlns:p14="http://schemas.microsoft.com/office/powerpoint/2010/main" val="2574841745"/>
              </p:ext>
            </p:extLst>
          </p:nvPr>
        </p:nvGraphicFramePr>
        <p:xfrm>
          <a:off x="5920888" y="1242993"/>
          <a:ext cx="4334793" cy="3655846"/>
        </p:xfrm>
        <a:graphic>
          <a:graphicData uri="http://schemas.openxmlformats.org/drawingml/2006/chart">
            <c:chart xmlns:c="http://schemas.openxmlformats.org/drawingml/2006/chart" xmlns:r="http://schemas.openxmlformats.org/officeDocument/2006/relationships" r:id="rId3"/>
          </a:graphicData>
        </a:graphic>
      </p:graphicFrame>
      <p:sp>
        <p:nvSpPr>
          <p:cNvPr id="19" name="Rectangle 18">
            <a:extLst>
              <a:ext uri="{FF2B5EF4-FFF2-40B4-BE49-F238E27FC236}">
                <a16:creationId xmlns:a16="http://schemas.microsoft.com/office/drawing/2014/main" id="{39CC2AD8-E4D2-4A12-BC78-3003C6FB060B}"/>
              </a:ext>
            </a:extLst>
          </p:cNvPr>
          <p:cNvSpPr/>
          <p:nvPr/>
        </p:nvSpPr>
        <p:spPr>
          <a:xfrm>
            <a:off x="2041322" y="1304842"/>
            <a:ext cx="254591" cy="257881"/>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21" name="Picture 20">
            <a:extLst>
              <a:ext uri="{FF2B5EF4-FFF2-40B4-BE49-F238E27FC236}">
                <a16:creationId xmlns:a16="http://schemas.microsoft.com/office/drawing/2014/main" id="{1587A341-29A2-4490-A452-FB0785C6953E}"/>
              </a:ext>
            </a:extLst>
          </p:cNvPr>
          <p:cNvPicPr>
            <a:picLocks noChangeAspect="1"/>
          </p:cNvPicPr>
          <p:nvPr/>
        </p:nvPicPr>
        <p:blipFill>
          <a:blip r:embed="rId4"/>
          <a:stretch>
            <a:fillRect/>
          </a:stretch>
        </p:blipFill>
        <p:spPr>
          <a:xfrm>
            <a:off x="3703424" y="4792917"/>
            <a:ext cx="5689957" cy="414616"/>
          </a:xfrm>
          <a:prstGeom prst="rect">
            <a:avLst/>
          </a:prstGeom>
        </p:spPr>
      </p:pic>
    </p:spTree>
    <p:extLst>
      <p:ext uri="{BB962C8B-B14F-4D97-AF65-F5344CB8AC3E}">
        <p14:creationId xmlns:p14="http://schemas.microsoft.com/office/powerpoint/2010/main" val="4223766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645146" y="248212"/>
            <a:ext cx="11242054" cy="540456"/>
          </a:xfrm>
        </p:spPr>
        <p:txBody>
          <a:bodyPr/>
          <a:lstStyle/>
          <a:p>
            <a:r>
              <a:rPr lang="en-US" dirty="0"/>
              <a:t>Engineering Products (Buba) </a:t>
            </a:r>
          </a:p>
        </p:txBody>
      </p:sp>
      <p:graphicFrame>
        <p:nvGraphicFramePr>
          <p:cNvPr id="6" name="Chart 5">
            <a:extLst>
              <a:ext uri="{FF2B5EF4-FFF2-40B4-BE49-F238E27FC236}">
                <a16:creationId xmlns:a16="http://schemas.microsoft.com/office/drawing/2014/main" id="{155E92A9-82D3-4968-AA52-74CA314673DB}"/>
              </a:ext>
            </a:extLst>
          </p:cNvPr>
          <p:cNvGraphicFramePr/>
          <p:nvPr>
            <p:extLst>
              <p:ext uri="{D42A27DB-BD31-4B8C-83A1-F6EECF244321}">
                <p14:modId xmlns:p14="http://schemas.microsoft.com/office/powerpoint/2010/main" val="4105681858"/>
              </p:ext>
            </p:extLst>
          </p:nvPr>
        </p:nvGraphicFramePr>
        <p:xfrm>
          <a:off x="-29407" y="1186241"/>
          <a:ext cx="3808519" cy="3693004"/>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AB451D95-5BB6-4196-B676-5A4DBC28E36A}"/>
              </a:ext>
            </a:extLst>
          </p:cNvPr>
          <p:cNvSpPr txBox="1"/>
          <p:nvPr/>
        </p:nvSpPr>
        <p:spPr>
          <a:xfrm>
            <a:off x="9798481" y="1698521"/>
            <a:ext cx="914400" cy="428594"/>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9" name="TextBox 8">
            <a:extLst>
              <a:ext uri="{FF2B5EF4-FFF2-40B4-BE49-F238E27FC236}">
                <a16:creationId xmlns:a16="http://schemas.microsoft.com/office/drawing/2014/main" id="{5E4FD26C-CDB8-4D2B-8F61-99650B1BEC62}"/>
              </a:ext>
            </a:extLst>
          </p:cNvPr>
          <p:cNvSpPr txBox="1"/>
          <p:nvPr/>
        </p:nvSpPr>
        <p:spPr>
          <a:xfrm>
            <a:off x="4409278" y="5413404"/>
            <a:ext cx="4000927" cy="542876"/>
          </a:xfrm>
          <a:prstGeom prst="rect">
            <a:avLst/>
          </a:prstGeom>
          <a:ln w="6350">
            <a:noFill/>
            <a:miter lim="800000"/>
          </a:ln>
        </p:spPr>
        <p:txBody>
          <a:bodyPr vert="horz" wrap="none" lIns="0" tIns="0" rIns="0" bIns="0" rtlCol="0">
            <a:noAutofit/>
          </a:bodyPr>
          <a:lstStyle/>
          <a:p>
            <a:pPr>
              <a:spcBef>
                <a:spcPts val="300"/>
              </a:spcBef>
              <a:spcAft>
                <a:spcPts val="300"/>
              </a:spcAft>
            </a:pPr>
            <a:r>
              <a:rPr lang="en-US" dirty="0">
                <a:solidFill>
                  <a:schemeClr val="accent2">
                    <a:lumMod val="50000"/>
                  </a:schemeClr>
                </a:solidFill>
              </a:rPr>
              <a:t>**Reassessment  target for 2024  – </a:t>
            </a:r>
            <a:r>
              <a:rPr lang="en-US" b="1" dirty="0">
                <a:solidFill>
                  <a:schemeClr val="accent2">
                    <a:lumMod val="50000"/>
                  </a:schemeClr>
                </a:solidFill>
              </a:rPr>
              <a:t>10</a:t>
            </a:r>
          </a:p>
          <a:p>
            <a:pPr algn="l">
              <a:spcBef>
                <a:spcPts val="300"/>
              </a:spcBef>
              <a:spcAft>
                <a:spcPts val="300"/>
              </a:spcAft>
              <a:buNone/>
            </a:pPr>
            <a:endParaRPr lang="en-US" sz="1600" b="1" dirty="0">
              <a:solidFill>
                <a:schemeClr val="accent2">
                  <a:lumMod val="50000"/>
                </a:schemeClr>
              </a:solidFill>
            </a:endParaRPr>
          </a:p>
        </p:txBody>
      </p:sp>
      <p:sp>
        <p:nvSpPr>
          <p:cNvPr id="11" name="Rectangle 10">
            <a:extLst>
              <a:ext uri="{FF2B5EF4-FFF2-40B4-BE49-F238E27FC236}">
                <a16:creationId xmlns:a16="http://schemas.microsoft.com/office/drawing/2014/main" id="{315181A6-7432-4091-82B4-233DEFA20C9C}"/>
              </a:ext>
            </a:extLst>
          </p:cNvPr>
          <p:cNvSpPr/>
          <p:nvPr/>
        </p:nvSpPr>
        <p:spPr>
          <a:xfrm>
            <a:off x="10537235" y="11878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92FA0B22-CAA7-413D-9EAE-43E918C97842}"/>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3" name="Rectangle 12">
            <a:extLst>
              <a:ext uri="{FF2B5EF4-FFF2-40B4-BE49-F238E27FC236}">
                <a16:creationId xmlns:a16="http://schemas.microsoft.com/office/drawing/2014/main" id="{01FEE756-35D9-49BE-B721-288646D8B98B}"/>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TextBox 13">
            <a:extLst>
              <a:ext uri="{FF2B5EF4-FFF2-40B4-BE49-F238E27FC236}">
                <a16:creationId xmlns:a16="http://schemas.microsoft.com/office/drawing/2014/main" id="{F9FF08EF-DA84-4835-A77A-0AB5899D4399}"/>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15" name="TextBox 14">
            <a:extLst>
              <a:ext uri="{FF2B5EF4-FFF2-40B4-BE49-F238E27FC236}">
                <a16:creationId xmlns:a16="http://schemas.microsoft.com/office/drawing/2014/main" id="{070B1D68-A302-4E7E-864A-28BCF6DF37EB}"/>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16" name="TextBox 15">
            <a:extLst>
              <a:ext uri="{FF2B5EF4-FFF2-40B4-BE49-F238E27FC236}">
                <a16:creationId xmlns:a16="http://schemas.microsoft.com/office/drawing/2014/main" id="{E48A44D6-E5F8-48DE-BF0B-15158D09E8D8}"/>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graphicFrame>
        <p:nvGraphicFramePr>
          <p:cNvPr id="18" name="Chart 17">
            <a:extLst>
              <a:ext uri="{FF2B5EF4-FFF2-40B4-BE49-F238E27FC236}">
                <a16:creationId xmlns:a16="http://schemas.microsoft.com/office/drawing/2014/main" id="{6DCA7FA6-E309-45A0-8936-1CDF4055432B}"/>
              </a:ext>
            </a:extLst>
          </p:cNvPr>
          <p:cNvGraphicFramePr/>
          <p:nvPr>
            <p:extLst>
              <p:ext uri="{D42A27DB-BD31-4B8C-83A1-F6EECF244321}">
                <p14:modId xmlns:p14="http://schemas.microsoft.com/office/powerpoint/2010/main" val="2197200560"/>
              </p:ext>
            </p:extLst>
          </p:nvPr>
        </p:nvGraphicFramePr>
        <p:xfrm>
          <a:off x="1672548" y="985879"/>
          <a:ext cx="3661979" cy="39129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a:extLst>
              <a:ext uri="{FF2B5EF4-FFF2-40B4-BE49-F238E27FC236}">
                <a16:creationId xmlns:a16="http://schemas.microsoft.com/office/drawing/2014/main" id="{63F5689C-62D5-4FCE-9421-A4F3DC0A92B5}"/>
              </a:ext>
            </a:extLst>
          </p:cNvPr>
          <p:cNvGraphicFramePr/>
          <p:nvPr>
            <p:extLst>
              <p:ext uri="{D42A27DB-BD31-4B8C-83A1-F6EECF244321}">
                <p14:modId xmlns:p14="http://schemas.microsoft.com/office/powerpoint/2010/main" val="793477247"/>
              </p:ext>
            </p:extLst>
          </p:nvPr>
        </p:nvGraphicFramePr>
        <p:xfrm>
          <a:off x="6747930" y="1020733"/>
          <a:ext cx="3661979" cy="3912960"/>
        </p:xfrm>
        <a:graphic>
          <a:graphicData uri="http://schemas.openxmlformats.org/drawingml/2006/chart">
            <c:chart xmlns:c="http://schemas.openxmlformats.org/drawingml/2006/chart" xmlns:r="http://schemas.openxmlformats.org/officeDocument/2006/relationships" r:id="rId4"/>
          </a:graphicData>
        </a:graphic>
      </p:graphicFrame>
      <p:sp>
        <p:nvSpPr>
          <p:cNvPr id="22" name="Rectangle 21">
            <a:extLst>
              <a:ext uri="{FF2B5EF4-FFF2-40B4-BE49-F238E27FC236}">
                <a16:creationId xmlns:a16="http://schemas.microsoft.com/office/drawing/2014/main" id="{B3CADF85-B847-4A14-94E6-D86E59494B27}"/>
              </a:ext>
            </a:extLst>
          </p:cNvPr>
          <p:cNvSpPr/>
          <p:nvPr/>
        </p:nvSpPr>
        <p:spPr>
          <a:xfrm>
            <a:off x="2238362" y="1294571"/>
            <a:ext cx="264692" cy="264879"/>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23" name="Picture 22">
            <a:extLst>
              <a:ext uri="{FF2B5EF4-FFF2-40B4-BE49-F238E27FC236}">
                <a16:creationId xmlns:a16="http://schemas.microsoft.com/office/drawing/2014/main" id="{F7BAF469-81E3-44B2-81A8-73BDE044E80A}"/>
              </a:ext>
            </a:extLst>
          </p:cNvPr>
          <p:cNvPicPr>
            <a:picLocks noChangeAspect="1"/>
          </p:cNvPicPr>
          <p:nvPr/>
        </p:nvPicPr>
        <p:blipFill>
          <a:blip r:embed="rId5"/>
          <a:stretch>
            <a:fillRect/>
          </a:stretch>
        </p:blipFill>
        <p:spPr>
          <a:xfrm>
            <a:off x="3703424" y="4792917"/>
            <a:ext cx="5689957" cy="414616"/>
          </a:xfrm>
          <a:prstGeom prst="rect">
            <a:avLst/>
          </a:prstGeom>
        </p:spPr>
      </p:pic>
    </p:spTree>
    <p:extLst>
      <p:ext uri="{BB962C8B-B14F-4D97-AF65-F5344CB8AC3E}">
        <p14:creationId xmlns:p14="http://schemas.microsoft.com/office/powerpoint/2010/main" val="3872380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645146" y="248212"/>
            <a:ext cx="11242054" cy="540456"/>
          </a:xfrm>
        </p:spPr>
        <p:txBody>
          <a:bodyPr/>
          <a:lstStyle/>
          <a:p>
            <a:r>
              <a:rPr lang="en-US" dirty="0"/>
              <a:t>Engineering Products (Jeff) </a:t>
            </a:r>
          </a:p>
        </p:txBody>
      </p:sp>
      <p:sp>
        <p:nvSpPr>
          <p:cNvPr id="4" name="TextBox 3">
            <a:extLst>
              <a:ext uri="{FF2B5EF4-FFF2-40B4-BE49-F238E27FC236}">
                <a16:creationId xmlns:a16="http://schemas.microsoft.com/office/drawing/2014/main" id="{AB451D95-5BB6-4196-B676-5A4DBC28E36A}"/>
              </a:ext>
            </a:extLst>
          </p:cNvPr>
          <p:cNvSpPr txBox="1"/>
          <p:nvPr/>
        </p:nvSpPr>
        <p:spPr>
          <a:xfrm>
            <a:off x="9798481" y="1698521"/>
            <a:ext cx="914400" cy="428594"/>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9" name="TextBox 8">
            <a:extLst>
              <a:ext uri="{FF2B5EF4-FFF2-40B4-BE49-F238E27FC236}">
                <a16:creationId xmlns:a16="http://schemas.microsoft.com/office/drawing/2014/main" id="{5E4FD26C-CDB8-4D2B-8F61-99650B1BEC62}"/>
              </a:ext>
            </a:extLst>
          </p:cNvPr>
          <p:cNvSpPr txBox="1"/>
          <p:nvPr/>
        </p:nvSpPr>
        <p:spPr>
          <a:xfrm>
            <a:off x="4258083" y="5402567"/>
            <a:ext cx="4086652" cy="869400"/>
          </a:xfrm>
          <a:prstGeom prst="rect">
            <a:avLst/>
          </a:prstGeom>
          <a:ln w="6350">
            <a:noFill/>
            <a:miter lim="800000"/>
          </a:ln>
        </p:spPr>
        <p:txBody>
          <a:bodyPr vert="horz" wrap="none" lIns="0" tIns="0" rIns="0" bIns="0" rtlCol="0">
            <a:noAutofit/>
          </a:bodyPr>
          <a:lstStyle/>
          <a:p>
            <a:pPr>
              <a:spcBef>
                <a:spcPts val="300"/>
              </a:spcBef>
              <a:spcAft>
                <a:spcPts val="300"/>
              </a:spcAft>
            </a:pPr>
            <a:r>
              <a:rPr lang="en-US" dirty="0">
                <a:solidFill>
                  <a:schemeClr val="accent2">
                    <a:lumMod val="50000"/>
                  </a:schemeClr>
                </a:solidFill>
              </a:rPr>
              <a:t>**Reassessment  target for 2024  – </a:t>
            </a:r>
            <a:r>
              <a:rPr lang="en-US" b="1" dirty="0">
                <a:solidFill>
                  <a:schemeClr val="accent2">
                    <a:lumMod val="50000"/>
                  </a:schemeClr>
                </a:solidFill>
              </a:rPr>
              <a:t>12</a:t>
            </a:r>
          </a:p>
          <a:p>
            <a:pPr>
              <a:spcBef>
                <a:spcPts val="300"/>
              </a:spcBef>
              <a:spcAft>
                <a:spcPts val="300"/>
              </a:spcAft>
            </a:pPr>
            <a:endParaRPr lang="en-US" sz="1600" dirty="0">
              <a:solidFill>
                <a:schemeClr val="accent2">
                  <a:lumMod val="50000"/>
                </a:schemeClr>
              </a:solidFill>
            </a:endParaRPr>
          </a:p>
        </p:txBody>
      </p:sp>
      <p:sp>
        <p:nvSpPr>
          <p:cNvPr id="3" name="TextBox 2">
            <a:extLst>
              <a:ext uri="{FF2B5EF4-FFF2-40B4-BE49-F238E27FC236}">
                <a16:creationId xmlns:a16="http://schemas.microsoft.com/office/drawing/2014/main" id="{C8D2557E-F0B5-48A8-B66F-CFFB8622B10C}"/>
              </a:ext>
            </a:extLst>
          </p:cNvPr>
          <p:cNvSpPr txBox="1"/>
          <p:nvPr/>
        </p:nvSpPr>
        <p:spPr>
          <a:xfrm>
            <a:off x="6301409" y="2464904"/>
            <a:ext cx="914400" cy="91440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sp>
        <p:nvSpPr>
          <p:cNvPr id="11" name="Rectangle 10">
            <a:extLst>
              <a:ext uri="{FF2B5EF4-FFF2-40B4-BE49-F238E27FC236}">
                <a16:creationId xmlns:a16="http://schemas.microsoft.com/office/drawing/2014/main" id="{BB87ED04-94AA-4AC7-BB72-DFFBB3603D93}"/>
              </a:ext>
            </a:extLst>
          </p:cNvPr>
          <p:cNvSpPr/>
          <p:nvPr/>
        </p:nvSpPr>
        <p:spPr>
          <a:xfrm>
            <a:off x="10537235" y="118788"/>
            <a:ext cx="161706" cy="175716"/>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37218373-FADA-4E20-BD79-1987DBEE6F1B}"/>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Rectangle 13">
            <a:extLst>
              <a:ext uri="{FF2B5EF4-FFF2-40B4-BE49-F238E27FC236}">
                <a16:creationId xmlns:a16="http://schemas.microsoft.com/office/drawing/2014/main" id="{47993413-7E63-4940-A4D6-0941EF996572}"/>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5" name="TextBox 14">
            <a:extLst>
              <a:ext uri="{FF2B5EF4-FFF2-40B4-BE49-F238E27FC236}">
                <a16:creationId xmlns:a16="http://schemas.microsoft.com/office/drawing/2014/main" id="{01800A95-F5D1-41A2-9334-FBBEA9E189CE}"/>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16" name="TextBox 15">
            <a:extLst>
              <a:ext uri="{FF2B5EF4-FFF2-40B4-BE49-F238E27FC236}">
                <a16:creationId xmlns:a16="http://schemas.microsoft.com/office/drawing/2014/main" id="{9AB55943-6C23-4D46-9728-5E2A5EE95F7A}"/>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17" name="TextBox 16">
            <a:extLst>
              <a:ext uri="{FF2B5EF4-FFF2-40B4-BE49-F238E27FC236}">
                <a16:creationId xmlns:a16="http://schemas.microsoft.com/office/drawing/2014/main" id="{3F636484-5F1F-4A51-9A8E-9DB56F461AD8}"/>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graphicFrame>
        <p:nvGraphicFramePr>
          <p:cNvPr id="26" name="Chart 25">
            <a:extLst>
              <a:ext uri="{FF2B5EF4-FFF2-40B4-BE49-F238E27FC236}">
                <a16:creationId xmlns:a16="http://schemas.microsoft.com/office/drawing/2014/main" id="{F1E995DB-7707-4386-95D6-2421021954C1}"/>
              </a:ext>
            </a:extLst>
          </p:cNvPr>
          <p:cNvGraphicFramePr/>
          <p:nvPr>
            <p:extLst>
              <p:ext uri="{D42A27DB-BD31-4B8C-83A1-F6EECF244321}">
                <p14:modId xmlns:p14="http://schemas.microsoft.com/office/powerpoint/2010/main" val="3593120233"/>
              </p:ext>
            </p:extLst>
          </p:nvPr>
        </p:nvGraphicFramePr>
        <p:xfrm>
          <a:off x="1598657" y="985880"/>
          <a:ext cx="3661979" cy="3912960"/>
        </p:xfrm>
        <a:graphic>
          <a:graphicData uri="http://schemas.openxmlformats.org/drawingml/2006/chart">
            <c:chart xmlns:c="http://schemas.openxmlformats.org/drawingml/2006/chart" xmlns:r="http://schemas.openxmlformats.org/officeDocument/2006/relationships" r:id="rId2"/>
          </a:graphicData>
        </a:graphic>
      </p:graphicFrame>
      <p:sp>
        <p:nvSpPr>
          <p:cNvPr id="27" name="Rectangle 26">
            <a:extLst>
              <a:ext uri="{FF2B5EF4-FFF2-40B4-BE49-F238E27FC236}">
                <a16:creationId xmlns:a16="http://schemas.microsoft.com/office/drawing/2014/main" id="{5AC09160-30C6-46C6-B669-BF1150BE331C}"/>
              </a:ext>
            </a:extLst>
          </p:cNvPr>
          <p:cNvSpPr/>
          <p:nvPr/>
        </p:nvSpPr>
        <p:spPr>
          <a:xfrm>
            <a:off x="2145998" y="1294571"/>
            <a:ext cx="264692" cy="264879"/>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graphicFrame>
        <p:nvGraphicFramePr>
          <p:cNvPr id="28" name="Chart 27">
            <a:extLst>
              <a:ext uri="{FF2B5EF4-FFF2-40B4-BE49-F238E27FC236}">
                <a16:creationId xmlns:a16="http://schemas.microsoft.com/office/drawing/2014/main" id="{F20656E2-CF45-4923-98ED-AC5602A0DBE4}"/>
              </a:ext>
            </a:extLst>
          </p:cNvPr>
          <p:cNvGraphicFramePr/>
          <p:nvPr>
            <p:extLst>
              <p:ext uri="{D42A27DB-BD31-4B8C-83A1-F6EECF244321}">
                <p14:modId xmlns:p14="http://schemas.microsoft.com/office/powerpoint/2010/main" val="263161742"/>
              </p:ext>
            </p:extLst>
          </p:nvPr>
        </p:nvGraphicFramePr>
        <p:xfrm>
          <a:off x="6747930" y="1020733"/>
          <a:ext cx="3661979" cy="3912960"/>
        </p:xfrm>
        <a:graphic>
          <a:graphicData uri="http://schemas.openxmlformats.org/drawingml/2006/chart">
            <c:chart xmlns:c="http://schemas.openxmlformats.org/drawingml/2006/chart" xmlns:r="http://schemas.openxmlformats.org/officeDocument/2006/relationships" r:id="rId3"/>
          </a:graphicData>
        </a:graphic>
      </p:graphicFrame>
      <p:pic>
        <p:nvPicPr>
          <p:cNvPr id="29" name="Picture 28">
            <a:extLst>
              <a:ext uri="{FF2B5EF4-FFF2-40B4-BE49-F238E27FC236}">
                <a16:creationId xmlns:a16="http://schemas.microsoft.com/office/drawing/2014/main" id="{B1CD7BE1-594E-448D-9713-12D7B51BD307}"/>
              </a:ext>
            </a:extLst>
          </p:cNvPr>
          <p:cNvPicPr>
            <a:picLocks noChangeAspect="1"/>
          </p:cNvPicPr>
          <p:nvPr/>
        </p:nvPicPr>
        <p:blipFill>
          <a:blip r:embed="rId4"/>
          <a:stretch>
            <a:fillRect/>
          </a:stretch>
        </p:blipFill>
        <p:spPr>
          <a:xfrm>
            <a:off x="3703424" y="4792917"/>
            <a:ext cx="5689957" cy="414616"/>
          </a:xfrm>
          <a:prstGeom prst="rect">
            <a:avLst/>
          </a:prstGeom>
        </p:spPr>
      </p:pic>
    </p:spTree>
    <p:extLst>
      <p:ext uri="{BB962C8B-B14F-4D97-AF65-F5344CB8AC3E}">
        <p14:creationId xmlns:p14="http://schemas.microsoft.com/office/powerpoint/2010/main" val="3582110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2C10-3416-4002-A53E-C5527AC0793B}"/>
              </a:ext>
            </a:extLst>
          </p:cNvPr>
          <p:cNvSpPr>
            <a:spLocks noGrp="1"/>
          </p:cNvSpPr>
          <p:nvPr>
            <p:ph type="title"/>
          </p:nvPr>
        </p:nvSpPr>
        <p:spPr>
          <a:xfrm>
            <a:off x="4039340" y="2093176"/>
            <a:ext cx="4438835" cy="920336"/>
          </a:xfrm>
        </p:spPr>
        <p:txBody>
          <a:bodyPr/>
          <a:lstStyle/>
          <a:p>
            <a:r>
              <a:rPr lang="en-US" dirty="0"/>
              <a:t>TECHNICAL SESSION</a:t>
            </a:r>
          </a:p>
        </p:txBody>
      </p:sp>
    </p:spTree>
    <p:extLst>
      <p:ext uri="{BB962C8B-B14F-4D97-AF65-F5344CB8AC3E}">
        <p14:creationId xmlns:p14="http://schemas.microsoft.com/office/powerpoint/2010/main" val="861306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19AE5-487C-45E7-80EC-266A5E8D3DC2}"/>
              </a:ext>
            </a:extLst>
          </p:cNvPr>
          <p:cNvSpPr>
            <a:spLocks noGrp="1"/>
          </p:cNvSpPr>
          <p:nvPr>
            <p:ph type="title"/>
          </p:nvPr>
        </p:nvSpPr>
        <p:spPr/>
        <p:txBody>
          <a:bodyPr/>
          <a:lstStyle/>
          <a:p>
            <a:r>
              <a:rPr lang="en-US" dirty="0"/>
              <a:t>              Upcoming Technical session details</a:t>
            </a:r>
          </a:p>
        </p:txBody>
      </p:sp>
      <p:sp>
        <p:nvSpPr>
          <p:cNvPr id="3" name="TextBox 2">
            <a:extLst>
              <a:ext uri="{FF2B5EF4-FFF2-40B4-BE49-F238E27FC236}">
                <a16:creationId xmlns:a16="http://schemas.microsoft.com/office/drawing/2014/main" id="{9FA89A40-4793-4A8D-91C5-E40C2186F94C}"/>
              </a:ext>
            </a:extLst>
          </p:cNvPr>
          <p:cNvSpPr txBox="1"/>
          <p:nvPr/>
        </p:nvSpPr>
        <p:spPr>
          <a:xfrm>
            <a:off x="1225118" y="2050742"/>
            <a:ext cx="9685538" cy="316045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graphicFrame>
        <p:nvGraphicFramePr>
          <p:cNvPr id="5" name="Table 4">
            <a:extLst>
              <a:ext uri="{FF2B5EF4-FFF2-40B4-BE49-F238E27FC236}">
                <a16:creationId xmlns:a16="http://schemas.microsoft.com/office/drawing/2014/main" id="{1F71B326-CF97-47C6-927F-79E78ECE7A46}"/>
              </a:ext>
            </a:extLst>
          </p:cNvPr>
          <p:cNvGraphicFramePr>
            <a:graphicFrameLocks noGrp="1"/>
          </p:cNvGraphicFramePr>
          <p:nvPr>
            <p:extLst>
              <p:ext uri="{D42A27DB-BD31-4B8C-83A1-F6EECF244321}">
                <p14:modId xmlns:p14="http://schemas.microsoft.com/office/powerpoint/2010/main" val="1598534640"/>
              </p:ext>
            </p:extLst>
          </p:nvPr>
        </p:nvGraphicFramePr>
        <p:xfrm>
          <a:off x="1447060" y="2342982"/>
          <a:ext cx="9685536" cy="2194560"/>
        </p:xfrm>
        <a:graphic>
          <a:graphicData uri="http://schemas.openxmlformats.org/drawingml/2006/table">
            <a:tbl>
              <a:tblPr firstRow="1" bandRow="1">
                <a:tableStyleId>{5C22544A-7EE6-4342-B048-85BDC9FD1C3A}</a:tableStyleId>
              </a:tblPr>
              <a:tblGrid>
                <a:gridCol w="710715">
                  <a:extLst>
                    <a:ext uri="{9D8B030D-6E8A-4147-A177-3AD203B41FA5}">
                      <a16:colId xmlns:a16="http://schemas.microsoft.com/office/drawing/2014/main" val="1494682258"/>
                    </a:ext>
                  </a:extLst>
                </a:gridCol>
                <a:gridCol w="2650373">
                  <a:extLst>
                    <a:ext uri="{9D8B030D-6E8A-4147-A177-3AD203B41FA5}">
                      <a16:colId xmlns:a16="http://schemas.microsoft.com/office/drawing/2014/main" val="3068451420"/>
                    </a:ext>
                  </a:extLst>
                </a:gridCol>
                <a:gridCol w="1498762">
                  <a:extLst>
                    <a:ext uri="{9D8B030D-6E8A-4147-A177-3AD203B41FA5}">
                      <a16:colId xmlns:a16="http://schemas.microsoft.com/office/drawing/2014/main" val="2813001011"/>
                    </a:ext>
                  </a:extLst>
                </a:gridCol>
                <a:gridCol w="1608562">
                  <a:extLst>
                    <a:ext uri="{9D8B030D-6E8A-4147-A177-3AD203B41FA5}">
                      <a16:colId xmlns:a16="http://schemas.microsoft.com/office/drawing/2014/main" val="3399994150"/>
                    </a:ext>
                  </a:extLst>
                </a:gridCol>
                <a:gridCol w="1608562">
                  <a:extLst>
                    <a:ext uri="{9D8B030D-6E8A-4147-A177-3AD203B41FA5}">
                      <a16:colId xmlns:a16="http://schemas.microsoft.com/office/drawing/2014/main" val="433293699"/>
                    </a:ext>
                  </a:extLst>
                </a:gridCol>
                <a:gridCol w="1608562">
                  <a:extLst>
                    <a:ext uri="{9D8B030D-6E8A-4147-A177-3AD203B41FA5}">
                      <a16:colId xmlns:a16="http://schemas.microsoft.com/office/drawing/2014/main" val="1150777957"/>
                    </a:ext>
                  </a:extLst>
                </a:gridCol>
              </a:tblGrid>
              <a:tr h="472849">
                <a:tc>
                  <a:txBody>
                    <a:bodyPr/>
                    <a:lstStyle/>
                    <a:p>
                      <a:r>
                        <a:rPr lang="en-US" dirty="0"/>
                        <a:t>No.</a:t>
                      </a:r>
                    </a:p>
                  </a:txBody>
                  <a:tcPr/>
                </a:tc>
                <a:tc>
                  <a:txBody>
                    <a:bodyPr/>
                    <a:lstStyle/>
                    <a:p>
                      <a:r>
                        <a:rPr lang="en-US" dirty="0"/>
                        <a:t>Topic</a:t>
                      </a:r>
                    </a:p>
                  </a:txBody>
                  <a:tcPr/>
                </a:tc>
                <a:tc>
                  <a:txBody>
                    <a:bodyPr/>
                    <a:lstStyle/>
                    <a:p>
                      <a:r>
                        <a:rPr lang="en-US" dirty="0"/>
                        <a:t>Presenter Name</a:t>
                      </a:r>
                    </a:p>
                  </a:txBody>
                  <a:tcPr/>
                </a:tc>
                <a:tc>
                  <a:txBody>
                    <a:bodyPr/>
                    <a:lstStyle/>
                    <a:p>
                      <a:r>
                        <a:rPr lang="en-US" dirty="0"/>
                        <a:t>Date</a:t>
                      </a:r>
                    </a:p>
                  </a:txBody>
                  <a:tcPr/>
                </a:tc>
                <a:tc>
                  <a:txBody>
                    <a:bodyPr/>
                    <a:lstStyle/>
                    <a:p>
                      <a:r>
                        <a:rPr lang="en-US" dirty="0"/>
                        <a:t>Time</a:t>
                      </a:r>
                    </a:p>
                  </a:txBody>
                  <a:tcPr/>
                </a:tc>
                <a:tc>
                  <a:txBody>
                    <a:bodyPr/>
                    <a:lstStyle/>
                    <a:p>
                      <a:r>
                        <a:rPr lang="en-US" dirty="0"/>
                        <a:t>Enroll Here</a:t>
                      </a:r>
                    </a:p>
                  </a:txBody>
                  <a:tcPr/>
                </a:tc>
                <a:extLst>
                  <a:ext uri="{0D108BD9-81ED-4DB2-BD59-A6C34878D82A}">
                    <a16:rowId xmlns:a16="http://schemas.microsoft.com/office/drawing/2014/main" val="4151148109"/>
                  </a:ext>
                </a:extLst>
              </a:tr>
              <a:tr h="558126">
                <a:tc>
                  <a:txBody>
                    <a:bodyPr/>
                    <a:lstStyle/>
                    <a:p>
                      <a:r>
                        <a:rPr lang="en-US" dirty="0"/>
                        <a:t>1</a:t>
                      </a:r>
                    </a:p>
                  </a:txBody>
                  <a:tcPr/>
                </a:tc>
                <a:tc>
                  <a:txBody>
                    <a:bodyPr/>
                    <a:lstStyle/>
                    <a:p>
                      <a:r>
                        <a:rPr lang="en-US" dirty="0"/>
                        <a:t>Software Composition Analysis</a:t>
                      </a:r>
                    </a:p>
                  </a:txBody>
                  <a:tcPr/>
                </a:tc>
                <a:tc>
                  <a:txBody>
                    <a:bodyPr/>
                    <a:lstStyle/>
                    <a:p>
                      <a:r>
                        <a:rPr lang="en-US" dirty="0"/>
                        <a:t>Sushil Mishra</a:t>
                      </a:r>
                    </a:p>
                  </a:txBody>
                  <a:tcPr/>
                </a:tc>
                <a:tc>
                  <a:txBody>
                    <a:bodyPr/>
                    <a:lstStyle/>
                    <a:p>
                      <a:r>
                        <a:rPr lang="en-US" sz="1800" kern="1200" dirty="0">
                          <a:solidFill>
                            <a:schemeClr val="dk1"/>
                          </a:solidFill>
                          <a:latin typeface="+mn-lt"/>
                          <a:ea typeface="+mn-ea"/>
                          <a:cs typeface="+mn-cs"/>
                        </a:rPr>
                        <a:t>12</a:t>
                      </a:r>
                      <a:r>
                        <a:rPr lang="en-US" sz="1800" kern="1200" baseline="30000" dirty="0">
                          <a:solidFill>
                            <a:schemeClr val="dk1"/>
                          </a:solidFill>
                          <a:latin typeface="+mn-lt"/>
                          <a:ea typeface="+mn-ea"/>
                          <a:cs typeface="+mn-cs"/>
                        </a:rPr>
                        <a:t>th</a:t>
                      </a:r>
                      <a:r>
                        <a:rPr lang="en-US" sz="1800" kern="1200" dirty="0">
                          <a:solidFill>
                            <a:schemeClr val="dk1"/>
                          </a:solidFill>
                          <a:latin typeface="+mn-lt"/>
                          <a:ea typeface="+mn-ea"/>
                          <a:cs typeface="+mn-cs"/>
                        </a:rPr>
                        <a:t> </a:t>
                      </a:r>
                      <a:r>
                        <a:rPr lang="en-US" dirty="0"/>
                        <a:t> March,2024</a:t>
                      </a:r>
                    </a:p>
                  </a:txBody>
                  <a:tcPr/>
                </a:tc>
                <a:tc>
                  <a:txBody>
                    <a:bodyPr/>
                    <a:lstStyle/>
                    <a:p>
                      <a:r>
                        <a:rPr lang="en-US" dirty="0"/>
                        <a:t>8:30-9:30 PM IST</a:t>
                      </a:r>
                    </a:p>
                  </a:txBody>
                  <a:tcPr/>
                </a:tc>
                <a:tc>
                  <a:txBody>
                    <a:bodyPr/>
                    <a:lstStyle/>
                    <a:p>
                      <a:r>
                        <a:rPr lang="en-US" dirty="0">
                          <a:hlinkClick r:id="rId2"/>
                        </a:rPr>
                        <a:t>Click here to enroll</a:t>
                      </a:r>
                      <a:endParaRPr lang="en-US" dirty="0"/>
                    </a:p>
                  </a:txBody>
                  <a:tcPr/>
                </a:tc>
                <a:extLst>
                  <a:ext uri="{0D108BD9-81ED-4DB2-BD59-A6C34878D82A}">
                    <a16:rowId xmlns:a16="http://schemas.microsoft.com/office/drawing/2014/main" val="2707243196"/>
                  </a:ext>
                </a:extLst>
              </a:tr>
              <a:tr h="558126">
                <a:tc>
                  <a:txBody>
                    <a:bodyPr/>
                    <a:lstStyle/>
                    <a:p>
                      <a:r>
                        <a:rPr lang="en-US" dirty="0"/>
                        <a:t>2</a:t>
                      </a:r>
                    </a:p>
                  </a:txBody>
                  <a:tcPr/>
                </a:tc>
                <a:tc>
                  <a:txBody>
                    <a:bodyPr/>
                    <a:lstStyle/>
                    <a:p>
                      <a:r>
                        <a:rPr lang="en-US" sz="1800" kern="1200" dirty="0">
                          <a:solidFill>
                            <a:schemeClr val="dk1"/>
                          </a:solidFill>
                          <a:effectLst/>
                          <a:latin typeface="+mn-lt"/>
                          <a:ea typeface="+mn-ea"/>
                          <a:cs typeface="+mn-cs"/>
                        </a:rPr>
                        <a:t>Containerization, Dockers and Deployment on Cloud</a:t>
                      </a:r>
                      <a:endParaRPr lang="en-US" dirty="0"/>
                    </a:p>
                  </a:txBody>
                  <a:tcPr/>
                </a:tc>
                <a:tc>
                  <a:txBody>
                    <a:bodyPr/>
                    <a:lstStyle/>
                    <a:p>
                      <a:r>
                        <a:rPr lang="en-US" dirty="0"/>
                        <a:t>Siddharth </a:t>
                      </a:r>
                      <a:r>
                        <a:rPr lang="en-US" dirty="0" err="1"/>
                        <a:t>Muttin</a:t>
                      </a:r>
                      <a:endParaRPr lang="en-US" dirty="0"/>
                    </a:p>
                  </a:txBody>
                  <a:tcPr/>
                </a:tc>
                <a:tc>
                  <a:txBody>
                    <a:bodyPr/>
                    <a:lstStyle/>
                    <a:p>
                      <a:r>
                        <a:rPr lang="en-US" dirty="0"/>
                        <a:t>20</a:t>
                      </a:r>
                      <a:r>
                        <a:rPr lang="en-US" baseline="30000" dirty="0"/>
                        <a:t>th</a:t>
                      </a:r>
                      <a:r>
                        <a:rPr lang="en-US" dirty="0"/>
                        <a:t> </a:t>
                      </a:r>
                    </a:p>
                    <a:p>
                      <a:r>
                        <a:rPr lang="en-US" dirty="0"/>
                        <a:t>March, 2024</a:t>
                      </a:r>
                    </a:p>
                  </a:txBody>
                  <a:tcPr/>
                </a:tc>
                <a:tc>
                  <a:txBody>
                    <a:bodyPr/>
                    <a:lstStyle/>
                    <a:p>
                      <a:r>
                        <a:rPr lang="en-US" dirty="0"/>
                        <a:t>8:30-9:30 PM IST</a:t>
                      </a:r>
                    </a:p>
                  </a:txBody>
                  <a:tcPr/>
                </a:tc>
                <a:tc>
                  <a:txBody>
                    <a:bodyPr/>
                    <a:lstStyle/>
                    <a:p>
                      <a:r>
                        <a:rPr lang="en-US" dirty="0">
                          <a:hlinkClick r:id="rId2"/>
                        </a:rPr>
                        <a:t>Click here to enroll</a:t>
                      </a:r>
                      <a:endParaRPr lang="en-US" dirty="0"/>
                    </a:p>
                  </a:txBody>
                  <a:tcPr/>
                </a:tc>
                <a:extLst>
                  <a:ext uri="{0D108BD9-81ED-4DB2-BD59-A6C34878D82A}">
                    <a16:rowId xmlns:a16="http://schemas.microsoft.com/office/drawing/2014/main" val="665149627"/>
                  </a:ext>
                </a:extLst>
              </a:tr>
            </a:tbl>
          </a:graphicData>
        </a:graphic>
      </p:graphicFrame>
    </p:spTree>
    <p:extLst>
      <p:ext uri="{BB962C8B-B14F-4D97-AF65-F5344CB8AC3E}">
        <p14:creationId xmlns:p14="http://schemas.microsoft.com/office/powerpoint/2010/main" val="3131027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F1348-8417-46A9-830B-6B76A80CDCAF}"/>
              </a:ext>
            </a:extLst>
          </p:cNvPr>
          <p:cNvSpPr>
            <a:spLocks noGrp="1"/>
          </p:cNvSpPr>
          <p:nvPr>
            <p:ph type="title"/>
          </p:nvPr>
        </p:nvSpPr>
        <p:spPr>
          <a:xfrm>
            <a:off x="515938" y="246621"/>
            <a:ext cx="11150600" cy="490226"/>
          </a:xfrm>
        </p:spPr>
        <p:txBody>
          <a:bodyPr/>
          <a:lstStyle/>
          <a:p>
            <a:r>
              <a:rPr lang="en-US" dirty="0"/>
              <a:t> </a:t>
            </a:r>
          </a:p>
        </p:txBody>
      </p:sp>
      <p:pic>
        <p:nvPicPr>
          <p:cNvPr id="5" name="Picture 4">
            <a:extLst>
              <a:ext uri="{FF2B5EF4-FFF2-40B4-BE49-F238E27FC236}">
                <a16:creationId xmlns:a16="http://schemas.microsoft.com/office/drawing/2014/main" id="{EBD42A86-11DD-4E17-8510-BF8EF94F43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2605" y="154866"/>
            <a:ext cx="8796614" cy="6103892"/>
          </a:xfrm>
          <a:prstGeom prst="rect">
            <a:avLst/>
          </a:prstGeom>
        </p:spPr>
      </p:pic>
    </p:spTree>
    <p:extLst>
      <p:ext uri="{BB962C8B-B14F-4D97-AF65-F5344CB8AC3E}">
        <p14:creationId xmlns:p14="http://schemas.microsoft.com/office/powerpoint/2010/main" val="358271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DB11-4340-4F64-980A-B5107FEDE741}"/>
              </a:ext>
            </a:extLst>
          </p:cNvPr>
          <p:cNvSpPr>
            <a:spLocks noGrp="1"/>
          </p:cNvSpPr>
          <p:nvPr>
            <p:ph type="title"/>
          </p:nvPr>
        </p:nvSpPr>
        <p:spPr>
          <a:xfrm>
            <a:off x="2194437" y="2333705"/>
            <a:ext cx="9621520" cy="920336"/>
          </a:xfrm>
        </p:spPr>
        <p:txBody>
          <a:bodyPr/>
          <a:lstStyle/>
          <a:p>
            <a:r>
              <a:rPr lang="en-US" sz="4800" dirty="0"/>
              <a:t>AUTOMATION PROGRESS</a:t>
            </a:r>
          </a:p>
        </p:txBody>
      </p:sp>
    </p:spTree>
    <p:extLst>
      <p:ext uri="{BB962C8B-B14F-4D97-AF65-F5344CB8AC3E}">
        <p14:creationId xmlns:p14="http://schemas.microsoft.com/office/powerpoint/2010/main" val="2660047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0CA76-65CC-4620-837B-CDDD5B0836E9}"/>
              </a:ext>
            </a:extLst>
          </p:cNvPr>
          <p:cNvSpPr>
            <a:spLocks noGrp="1"/>
          </p:cNvSpPr>
          <p:nvPr>
            <p:ph type="title"/>
          </p:nvPr>
        </p:nvSpPr>
        <p:spPr>
          <a:xfrm>
            <a:off x="440944" y="246621"/>
            <a:ext cx="11150600" cy="495657"/>
          </a:xfrm>
        </p:spPr>
        <p:txBody>
          <a:bodyPr/>
          <a:lstStyle/>
          <a:p>
            <a:r>
              <a:rPr lang="en-US" dirty="0">
                <a:solidFill>
                  <a:srgbClr val="002060"/>
                </a:solidFill>
                <a:latin typeface="Segoe UI" panose="020B0502040204020203" pitchFamily="34" charset="0"/>
                <a:cs typeface="Segoe UI" panose="020B0502040204020203" pitchFamily="34" charset="0"/>
              </a:rPr>
              <a:t>Automation 2024</a:t>
            </a:r>
            <a:endParaRPr lang="en-US" dirty="0"/>
          </a:p>
        </p:txBody>
      </p:sp>
      <p:sp>
        <p:nvSpPr>
          <p:cNvPr id="3" name="TextBox 2">
            <a:extLst>
              <a:ext uri="{FF2B5EF4-FFF2-40B4-BE49-F238E27FC236}">
                <a16:creationId xmlns:a16="http://schemas.microsoft.com/office/drawing/2014/main" id="{899D3DF7-0CDB-4628-BCE2-6D3E4C8DA836}"/>
              </a:ext>
            </a:extLst>
          </p:cNvPr>
          <p:cNvSpPr txBox="1"/>
          <p:nvPr/>
        </p:nvSpPr>
        <p:spPr>
          <a:xfrm>
            <a:off x="1743404" y="1148207"/>
            <a:ext cx="8455181"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rPr>
              <a:t>Implement automation capabilities through out the applications and achieve 140000 automation hours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4" name="Title 5">
            <a:extLst>
              <a:ext uri="{FF2B5EF4-FFF2-40B4-BE49-F238E27FC236}">
                <a16:creationId xmlns:a16="http://schemas.microsoft.com/office/drawing/2014/main" id="{D7363DA1-B57F-4FCC-BE57-7F378C3723F1}"/>
              </a:ext>
            </a:extLst>
          </p:cNvPr>
          <p:cNvSpPr txBox="1">
            <a:spLocks/>
          </p:cNvSpPr>
          <p:nvPr/>
        </p:nvSpPr>
        <p:spPr bwMode="auto">
          <a:xfrm>
            <a:off x="929436" y="1326473"/>
            <a:ext cx="813968" cy="336126"/>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pPr marL="0" marR="0" lvl="0" indent="0" algn="l" defTabSz="1020763" rtl="0" eaLnBrk="1" fontAlgn="base" latinLnBrk="0" hangingPunct="1">
              <a:lnSpc>
                <a:spcPct val="9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81BC00"/>
                </a:solidFill>
                <a:effectLst/>
                <a:uLnTx/>
                <a:uFillTx/>
                <a:latin typeface="Arial"/>
                <a:ea typeface="+mj-ea"/>
                <a:cs typeface="+mj-cs"/>
              </a:rPr>
              <a:t>OKR</a:t>
            </a:r>
            <a:r>
              <a:rPr kumimoji="0" lang="en-US" sz="1800" b="0" i="0" u="none" strike="noStrike" kern="0" cap="none" spc="0" normalizeH="0" baseline="0" noProof="0" dirty="0">
                <a:ln>
                  <a:noFill/>
                </a:ln>
                <a:solidFill>
                  <a:srgbClr val="81BC00"/>
                </a:solidFill>
                <a:effectLst/>
                <a:uLnTx/>
                <a:uFillTx/>
                <a:latin typeface="Arial"/>
                <a:ea typeface="+mj-ea"/>
                <a:cs typeface="+mj-cs"/>
              </a:rPr>
              <a:t> </a:t>
            </a:r>
          </a:p>
        </p:txBody>
      </p:sp>
      <p:sp>
        <p:nvSpPr>
          <p:cNvPr id="5" name="Freeform 1676" descr="Icon of check box. ">
            <a:extLst>
              <a:ext uri="{FF2B5EF4-FFF2-40B4-BE49-F238E27FC236}">
                <a16:creationId xmlns:a16="http://schemas.microsoft.com/office/drawing/2014/main" id="{8FEFEEB1-61A3-42B8-9153-9D57B44FA432}"/>
              </a:ext>
            </a:extLst>
          </p:cNvPr>
          <p:cNvSpPr>
            <a:spLocks noEditPoints="1"/>
          </p:cNvSpPr>
          <p:nvPr/>
        </p:nvSpPr>
        <p:spPr bwMode="auto">
          <a:xfrm>
            <a:off x="496007" y="1326472"/>
            <a:ext cx="345758" cy="341881"/>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TextBox 5">
            <a:extLst>
              <a:ext uri="{FF2B5EF4-FFF2-40B4-BE49-F238E27FC236}">
                <a16:creationId xmlns:a16="http://schemas.microsoft.com/office/drawing/2014/main" id="{88A8D4D6-BE48-44B1-BCF2-ADED1826639D}"/>
              </a:ext>
            </a:extLst>
          </p:cNvPr>
          <p:cNvSpPr txBox="1"/>
          <p:nvPr/>
        </p:nvSpPr>
        <p:spPr>
          <a:xfrm>
            <a:off x="1006755" y="2244435"/>
            <a:ext cx="10945091" cy="3666837"/>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11" name="TextBox 10">
            <a:extLst>
              <a:ext uri="{FF2B5EF4-FFF2-40B4-BE49-F238E27FC236}">
                <a16:creationId xmlns:a16="http://schemas.microsoft.com/office/drawing/2014/main" id="{A8A01D51-8013-4E94-8032-D8F181E94E81}"/>
              </a:ext>
            </a:extLst>
          </p:cNvPr>
          <p:cNvSpPr txBox="1"/>
          <p:nvPr/>
        </p:nvSpPr>
        <p:spPr>
          <a:xfrm>
            <a:off x="6947248" y="2749713"/>
            <a:ext cx="3956861" cy="590931"/>
          </a:xfrm>
          <a:prstGeom prst="rect">
            <a:avLst/>
          </a:prstGeom>
          <a:noFill/>
          <a:ln>
            <a:solidFill>
              <a:schemeClr val="bg1"/>
            </a:solidFill>
          </a:ln>
        </p:spPr>
        <p:txBody>
          <a:bodyPr wrap="square" rtlCol="0">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1" i="0" u="none" strike="noStrike" kern="0" cap="none" spc="0" normalizeH="0" baseline="0" noProof="0" dirty="0">
                <a:ln>
                  <a:noFill/>
                </a:ln>
                <a:solidFill>
                  <a:srgbClr val="000000"/>
                </a:solidFill>
                <a:effectLst/>
                <a:uLnTx/>
                <a:uFillTx/>
                <a:latin typeface="Arial"/>
                <a:ea typeface="+mn-ea"/>
                <a:cs typeface="+mn-cs"/>
              </a:rPr>
              <a:t>Automation hours of 17423 </a:t>
            </a:r>
            <a:r>
              <a:rPr kumimoji="0" lang="en-US" altLang="en-US" sz="1800" b="1" i="0" u="none" strike="noStrike" kern="0" cap="none" spc="0" normalizeH="0" baseline="0" noProof="0" dirty="0" err="1">
                <a:ln>
                  <a:noFill/>
                </a:ln>
                <a:solidFill>
                  <a:srgbClr val="000000"/>
                </a:solidFill>
                <a:effectLst/>
                <a:uLnTx/>
                <a:uFillTx/>
                <a:latin typeface="Arial"/>
                <a:ea typeface="+mn-ea"/>
                <a:cs typeface="+mn-cs"/>
              </a:rPr>
              <a:t>Hrs</a:t>
            </a:r>
            <a:r>
              <a:rPr kumimoji="0" lang="en-US" altLang="en-US" sz="1800" b="1" i="0" u="none" strike="noStrike" kern="0" cap="none" spc="0" normalizeH="0" baseline="0" noProof="0" dirty="0">
                <a:ln>
                  <a:noFill/>
                </a:ln>
                <a:solidFill>
                  <a:srgbClr val="000000"/>
                </a:solidFill>
                <a:effectLst/>
                <a:uLnTx/>
                <a:uFillTx/>
                <a:latin typeface="Arial"/>
                <a:ea typeface="+mn-ea"/>
                <a:cs typeface="+mn-cs"/>
              </a:rPr>
              <a:t> has been accounted in the </a:t>
            </a:r>
            <a:r>
              <a:rPr kumimoji="0" lang="en-US" altLang="en-US" sz="1800" b="1" i="0" u="none" strike="noStrike" kern="0" cap="none" spc="0" normalizeH="0" baseline="0" noProof="0" dirty="0" err="1">
                <a:ln>
                  <a:noFill/>
                </a:ln>
                <a:solidFill>
                  <a:srgbClr val="000000"/>
                </a:solidFill>
                <a:effectLst/>
                <a:uLnTx/>
                <a:uFillTx/>
                <a:latin typeface="Arial"/>
                <a:ea typeface="+mn-ea"/>
                <a:cs typeface="+mn-cs"/>
              </a:rPr>
              <a:t>CoP.</a:t>
            </a:r>
            <a:endParaRPr kumimoji="0" lang="en-US" altLang="en-US" sz="1800" b="1" i="0" u="none" strike="noStrike" kern="0" cap="none" spc="0" normalizeH="0" baseline="0" noProof="0" dirty="0">
              <a:ln>
                <a:noFill/>
              </a:ln>
              <a:solidFill>
                <a:srgbClr val="000000"/>
              </a:solidFill>
              <a:effectLst/>
              <a:uLnTx/>
              <a:uFillTx/>
              <a:latin typeface="Arial"/>
              <a:ea typeface="+mn-ea"/>
              <a:cs typeface="+mn-cs"/>
            </a:endParaRPr>
          </a:p>
        </p:txBody>
      </p:sp>
      <p:graphicFrame>
        <p:nvGraphicFramePr>
          <p:cNvPr id="12" name="Chart 11">
            <a:extLst>
              <a:ext uri="{FF2B5EF4-FFF2-40B4-BE49-F238E27FC236}">
                <a16:creationId xmlns:a16="http://schemas.microsoft.com/office/drawing/2014/main" id="{A4988160-BA05-4B12-BDFD-4159121924CC}"/>
              </a:ext>
            </a:extLst>
          </p:cNvPr>
          <p:cNvGraphicFramePr/>
          <p:nvPr>
            <p:extLst/>
          </p:nvPr>
        </p:nvGraphicFramePr>
        <p:xfrm>
          <a:off x="6163473" y="3461649"/>
          <a:ext cx="4035112" cy="2614656"/>
        </p:xfrm>
        <a:graphic>
          <a:graphicData uri="http://schemas.openxmlformats.org/drawingml/2006/chart">
            <c:chart xmlns:c="http://schemas.openxmlformats.org/drawingml/2006/chart" xmlns:r="http://schemas.openxmlformats.org/officeDocument/2006/relationships" r:id="rId2"/>
          </a:graphicData>
        </a:graphic>
      </p:graphicFrame>
      <p:pic>
        <p:nvPicPr>
          <p:cNvPr id="14" name="Graphic 13" descr="Coins">
            <a:extLst>
              <a:ext uri="{FF2B5EF4-FFF2-40B4-BE49-F238E27FC236}">
                <a16:creationId xmlns:a16="http://schemas.microsoft.com/office/drawing/2014/main" id="{17C8F7F8-2702-4702-9B5B-56920DFAE1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5494" y="3693660"/>
            <a:ext cx="914400" cy="914400"/>
          </a:xfrm>
          <a:prstGeom prst="rect">
            <a:avLst/>
          </a:prstGeom>
        </p:spPr>
      </p:pic>
      <p:pic>
        <p:nvPicPr>
          <p:cNvPr id="16" name="Graphic 15" descr="Head with gears">
            <a:extLst>
              <a:ext uri="{FF2B5EF4-FFF2-40B4-BE49-F238E27FC236}">
                <a16:creationId xmlns:a16="http://schemas.microsoft.com/office/drawing/2014/main" id="{E92577E5-3940-4C27-BD76-F7E9C4020A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9584" y="4786746"/>
            <a:ext cx="914400" cy="914400"/>
          </a:xfrm>
          <a:prstGeom prst="rect">
            <a:avLst/>
          </a:prstGeom>
        </p:spPr>
      </p:pic>
      <p:sp>
        <p:nvSpPr>
          <p:cNvPr id="17" name="Rectangle 16">
            <a:extLst>
              <a:ext uri="{FF2B5EF4-FFF2-40B4-BE49-F238E27FC236}">
                <a16:creationId xmlns:a16="http://schemas.microsoft.com/office/drawing/2014/main" id="{A007809B-7C38-4E30-9837-C8C892BC2E11}"/>
              </a:ext>
            </a:extLst>
          </p:cNvPr>
          <p:cNvSpPr/>
          <p:nvPr/>
        </p:nvSpPr>
        <p:spPr>
          <a:xfrm>
            <a:off x="1301212" y="4786746"/>
            <a:ext cx="3600929"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Knowledge sharing and bring culture of Automation</a:t>
            </a:r>
            <a:endParaRPr kumimoji="0" lang="en-US" altLang="en-US" sz="1800" b="0" i="0" u="none" strike="noStrike" kern="0" cap="none" spc="0" normalizeH="0" baseline="0" noProof="0" dirty="0">
              <a:ln>
                <a:noFill/>
              </a:ln>
              <a:solidFill>
                <a:srgbClr val="0039A6"/>
              </a:solidFill>
              <a:effectLst/>
              <a:uLnTx/>
              <a:uFillTx/>
              <a:latin typeface="Arial"/>
              <a:ea typeface="+mn-ea"/>
              <a:cs typeface="+mn-cs"/>
            </a:endParaRPr>
          </a:p>
        </p:txBody>
      </p:sp>
      <p:sp>
        <p:nvSpPr>
          <p:cNvPr id="18" name="Rectangle 17">
            <a:extLst>
              <a:ext uri="{FF2B5EF4-FFF2-40B4-BE49-F238E27FC236}">
                <a16:creationId xmlns:a16="http://schemas.microsoft.com/office/drawing/2014/main" id="{B0FA1C91-8B9F-4BBA-A303-C68887D93F46}"/>
              </a:ext>
            </a:extLst>
          </p:cNvPr>
          <p:cNvSpPr/>
          <p:nvPr/>
        </p:nvSpPr>
        <p:spPr>
          <a:xfrm>
            <a:off x="1273687" y="3794061"/>
            <a:ext cx="3628455"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Capture automation to Return On Investment.</a:t>
            </a:r>
          </a:p>
        </p:txBody>
      </p:sp>
      <p:sp>
        <p:nvSpPr>
          <p:cNvPr id="19" name="Rectangle 18">
            <a:extLst>
              <a:ext uri="{FF2B5EF4-FFF2-40B4-BE49-F238E27FC236}">
                <a16:creationId xmlns:a16="http://schemas.microsoft.com/office/drawing/2014/main" id="{7040114F-D2BA-441C-B012-4DF88BCCD321}"/>
              </a:ext>
            </a:extLst>
          </p:cNvPr>
          <p:cNvSpPr/>
          <p:nvPr/>
        </p:nvSpPr>
        <p:spPr>
          <a:xfrm>
            <a:off x="1301213" y="2801376"/>
            <a:ext cx="4067858" cy="341632"/>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Automate  repetitive processes</a:t>
            </a:r>
          </a:p>
        </p:txBody>
      </p:sp>
      <p:sp>
        <p:nvSpPr>
          <p:cNvPr id="20" name="Rectangle 19">
            <a:extLst>
              <a:ext uri="{FF2B5EF4-FFF2-40B4-BE49-F238E27FC236}">
                <a16:creationId xmlns:a16="http://schemas.microsoft.com/office/drawing/2014/main" id="{9E1E9C88-158C-4A12-8748-9446080B559A}"/>
              </a:ext>
            </a:extLst>
          </p:cNvPr>
          <p:cNvSpPr/>
          <p:nvPr/>
        </p:nvSpPr>
        <p:spPr>
          <a:xfrm>
            <a:off x="1273688" y="2065137"/>
            <a:ext cx="122341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Objective</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pic>
        <p:nvPicPr>
          <p:cNvPr id="22" name="Graphic 21" descr="Recycle sign">
            <a:extLst>
              <a:ext uri="{FF2B5EF4-FFF2-40B4-BE49-F238E27FC236}">
                <a16:creationId xmlns:a16="http://schemas.microsoft.com/office/drawing/2014/main" id="{F35DF9A1-4DE3-4B8E-8031-1520BC11CE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9584" y="2600574"/>
            <a:ext cx="914400" cy="914400"/>
          </a:xfrm>
          <a:prstGeom prst="rect">
            <a:avLst/>
          </a:prstGeom>
        </p:spPr>
      </p:pic>
      <p:sp>
        <p:nvSpPr>
          <p:cNvPr id="23" name="Rectangle 22">
            <a:extLst>
              <a:ext uri="{FF2B5EF4-FFF2-40B4-BE49-F238E27FC236}">
                <a16:creationId xmlns:a16="http://schemas.microsoft.com/office/drawing/2014/main" id="{B237EC36-E9F1-4C87-86F1-DEFECCFAF397}"/>
              </a:ext>
            </a:extLst>
          </p:cNvPr>
          <p:cNvSpPr/>
          <p:nvPr/>
        </p:nvSpPr>
        <p:spPr>
          <a:xfrm>
            <a:off x="6040847" y="2051835"/>
            <a:ext cx="223651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Accomplishments</a:t>
            </a:r>
            <a:r>
              <a:rPr kumimoji="0" lang="en-US" altLang="en-US" sz="1800" b="0" i="0" u="none" strike="noStrike" kern="0" cap="none" spc="0" normalizeH="0" baseline="0" noProof="0" dirty="0">
                <a:ln>
                  <a:noFill/>
                </a:ln>
                <a:solidFill>
                  <a:srgbClr val="000000"/>
                </a:solidFill>
                <a:effectLst/>
                <a:uLnTx/>
                <a:uFillTx/>
                <a:latin typeface="Arial"/>
                <a:ea typeface="+mn-ea"/>
                <a:cs typeface="+mn-cs"/>
              </a:rPr>
              <a:t>:</a:t>
            </a:r>
          </a:p>
        </p:txBody>
      </p:sp>
      <p:pic>
        <p:nvPicPr>
          <p:cNvPr id="25" name="Graphic 24" descr="Group success">
            <a:extLst>
              <a:ext uri="{FF2B5EF4-FFF2-40B4-BE49-F238E27FC236}">
                <a16:creationId xmlns:a16="http://schemas.microsoft.com/office/drawing/2014/main" id="{9AA2764F-8262-43C6-B277-33A72C9091C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16244" y="2606039"/>
            <a:ext cx="914400" cy="914400"/>
          </a:xfrm>
          <a:prstGeom prst="rect">
            <a:avLst/>
          </a:prstGeom>
        </p:spPr>
      </p:pic>
    </p:spTree>
    <p:extLst>
      <p:ext uri="{BB962C8B-B14F-4D97-AF65-F5344CB8AC3E}">
        <p14:creationId xmlns:p14="http://schemas.microsoft.com/office/powerpoint/2010/main" val="2052197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DB32-627E-478A-BDF6-FEB67546CF1F}"/>
              </a:ext>
            </a:extLst>
          </p:cNvPr>
          <p:cNvSpPr>
            <a:spLocks noGrp="1"/>
          </p:cNvSpPr>
          <p:nvPr>
            <p:ph type="title"/>
          </p:nvPr>
        </p:nvSpPr>
        <p:spPr>
          <a:xfrm>
            <a:off x="515937" y="123084"/>
            <a:ext cx="11150600" cy="547009"/>
          </a:xfrm>
        </p:spPr>
        <p:txBody>
          <a:bodyPr/>
          <a:lstStyle/>
          <a:p>
            <a:r>
              <a:rPr lang="en-US" dirty="0"/>
              <a:t>Automation Status - 2024</a:t>
            </a:r>
          </a:p>
        </p:txBody>
      </p:sp>
      <p:cxnSp>
        <p:nvCxnSpPr>
          <p:cNvPr id="14" name="Straight Connector 13">
            <a:extLst>
              <a:ext uri="{FF2B5EF4-FFF2-40B4-BE49-F238E27FC236}">
                <a16:creationId xmlns:a16="http://schemas.microsoft.com/office/drawing/2014/main" id="{5061B6D2-F291-4437-A703-6B0B41CD3C41}"/>
              </a:ext>
            </a:extLst>
          </p:cNvPr>
          <p:cNvCxnSpPr>
            <a:cxnSpLocks/>
          </p:cNvCxnSpPr>
          <p:nvPr/>
        </p:nvCxnSpPr>
        <p:spPr>
          <a:xfrm>
            <a:off x="1477818" y="2594765"/>
            <a:ext cx="9245456" cy="0"/>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29867A-3642-4441-89EC-B95460326E49}"/>
              </a:ext>
            </a:extLst>
          </p:cNvPr>
          <p:cNvCxnSpPr>
            <a:cxnSpLocks/>
          </p:cNvCxnSpPr>
          <p:nvPr/>
        </p:nvCxnSpPr>
        <p:spPr>
          <a:xfrm>
            <a:off x="1477818"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9DD4046-7C83-458D-896C-E2D4DB82F4A3}"/>
              </a:ext>
            </a:extLst>
          </p:cNvPr>
          <p:cNvCxnSpPr>
            <a:cxnSpLocks/>
          </p:cNvCxnSpPr>
          <p:nvPr/>
        </p:nvCxnSpPr>
        <p:spPr>
          <a:xfrm>
            <a:off x="4569489" y="2585529"/>
            <a:ext cx="0" cy="417943"/>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0326CCD-435E-42BA-9F8A-8DD403FA1BBA}"/>
              </a:ext>
            </a:extLst>
          </p:cNvPr>
          <p:cNvCxnSpPr>
            <a:cxnSpLocks/>
          </p:cNvCxnSpPr>
          <p:nvPr/>
        </p:nvCxnSpPr>
        <p:spPr>
          <a:xfrm>
            <a:off x="7485866" y="2585529"/>
            <a:ext cx="0" cy="417944"/>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588D0E-B9F5-43E8-8D52-353A4F0EFC6E}"/>
              </a:ext>
            </a:extLst>
          </p:cNvPr>
          <p:cNvCxnSpPr/>
          <p:nvPr/>
        </p:nvCxnSpPr>
        <p:spPr>
          <a:xfrm>
            <a:off x="10723274"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D8CF496-0222-4757-8EC6-BE43388FDACC}"/>
              </a:ext>
            </a:extLst>
          </p:cNvPr>
          <p:cNvCxnSpPr>
            <a:cxnSpLocks/>
          </p:cNvCxnSpPr>
          <p:nvPr/>
        </p:nvCxnSpPr>
        <p:spPr>
          <a:xfrm>
            <a:off x="6096001" y="2309688"/>
            <a:ext cx="0" cy="275841"/>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FDB200D-F2DB-45E9-905C-F307303A1E96}"/>
              </a:ext>
            </a:extLst>
          </p:cNvPr>
          <p:cNvSpPr txBox="1"/>
          <p:nvPr/>
        </p:nvSpPr>
        <p:spPr>
          <a:xfrm>
            <a:off x="10182241" y="342637"/>
            <a:ext cx="1863946" cy="623866"/>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70C0"/>
                </a:solidFill>
                <a:effectLst/>
                <a:uLnTx/>
                <a:uFillTx/>
                <a:latin typeface="Arial"/>
                <a:ea typeface="+mn-ea"/>
                <a:cs typeface="+mn-cs"/>
              </a:rPr>
              <a:t>Target: 140k </a:t>
            </a:r>
            <a:r>
              <a:rPr kumimoji="0" lang="en-US" sz="1200" b="1" i="0" u="none" strike="noStrike" kern="1200" cap="none" spc="0" normalizeH="0" baseline="0" noProof="0" dirty="0" err="1">
                <a:ln>
                  <a:noFill/>
                </a:ln>
                <a:solidFill>
                  <a:srgbClr val="0070C0"/>
                </a:solidFill>
                <a:effectLst/>
                <a:uLnTx/>
                <a:uFillTx/>
                <a:latin typeface="Arial"/>
                <a:ea typeface="+mn-ea"/>
                <a:cs typeface="+mn-cs"/>
              </a:rPr>
              <a:t>hrs</a:t>
            </a:r>
            <a:endParaRPr kumimoji="0" lang="en-US" sz="1200" b="1" i="0" u="none" strike="noStrike" kern="1200" cap="none" spc="0" normalizeH="0" baseline="0" noProof="0" dirty="0">
              <a:ln>
                <a:noFill/>
              </a:ln>
              <a:solidFill>
                <a:srgbClr val="0070C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B050"/>
                </a:solidFill>
                <a:effectLst/>
                <a:uLnTx/>
                <a:uFillTx/>
                <a:latin typeface="Arial"/>
                <a:ea typeface="+mn-ea"/>
                <a:cs typeface="+mn-cs"/>
              </a:rPr>
              <a:t>Current status: 17.4k </a:t>
            </a:r>
            <a:r>
              <a:rPr kumimoji="0" lang="en-US" sz="1200" b="1" i="0" u="none" strike="noStrike" kern="1200" cap="none" spc="0" normalizeH="0" baseline="0" noProof="0" dirty="0" err="1">
                <a:ln>
                  <a:noFill/>
                </a:ln>
                <a:solidFill>
                  <a:srgbClr val="00B050"/>
                </a:solidFill>
                <a:effectLst/>
                <a:uLnTx/>
                <a:uFillTx/>
                <a:latin typeface="Arial"/>
                <a:ea typeface="+mn-ea"/>
                <a:cs typeface="+mn-cs"/>
              </a:rPr>
              <a:t>hrs</a:t>
            </a:r>
            <a:endParaRPr kumimoji="0" lang="en-US" sz="1200" b="1" i="0" u="none" strike="noStrike" kern="1200" cap="none" spc="0" normalizeH="0" baseline="0" noProof="0" dirty="0">
              <a:ln>
                <a:noFill/>
              </a:ln>
              <a:solidFill>
                <a:srgbClr val="00B05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pic>
        <p:nvPicPr>
          <p:cNvPr id="3" name="Picture 2">
            <a:extLst>
              <a:ext uri="{FF2B5EF4-FFF2-40B4-BE49-F238E27FC236}">
                <a16:creationId xmlns:a16="http://schemas.microsoft.com/office/drawing/2014/main" id="{FB76C4DB-2A3B-4A0E-BBD8-413FE93DCBCD}"/>
              </a:ext>
            </a:extLst>
          </p:cNvPr>
          <p:cNvPicPr>
            <a:picLocks noChangeAspect="1"/>
          </p:cNvPicPr>
          <p:nvPr/>
        </p:nvPicPr>
        <p:blipFill rotWithShape="1">
          <a:blip r:embed="rId2"/>
          <a:srcRect b="59222"/>
          <a:stretch/>
        </p:blipFill>
        <p:spPr>
          <a:xfrm>
            <a:off x="4346666" y="658391"/>
            <a:ext cx="3489142" cy="1234953"/>
          </a:xfrm>
          <a:prstGeom prst="rect">
            <a:avLst/>
          </a:prstGeom>
          <a:ln w="19050">
            <a:solidFill>
              <a:srgbClr val="002060"/>
            </a:solidFill>
          </a:ln>
        </p:spPr>
      </p:pic>
      <p:sp>
        <p:nvSpPr>
          <p:cNvPr id="4" name="Rectangle 3">
            <a:extLst>
              <a:ext uri="{FF2B5EF4-FFF2-40B4-BE49-F238E27FC236}">
                <a16:creationId xmlns:a16="http://schemas.microsoft.com/office/drawing/2014/main" id="{8B207384-89EB-47F0-A512-D40E1077904A}"/>
              </a:ext>
            </a:extLst>
          </p:cNvPr>
          <p:cNvSpPr/>
          <p:nvPr/>
        </p:nvSpPr>
        <p:spPr>
          <a:xfrm>
            <a:off x="4335908" y="1893345"/>
            <a:ext cx="3499900" cy="416342"/>
          </a:xfrm>
          <a:prstGeom prst="rect">
            <a:avLst/>
          </a:prstGeom>
          <a:noFill/>
          <a:ln w="9525"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Arial"/>
              <a:ea typeface="+mn-ea"/>
              <a:cs typeface="+mn-cs"/>
            </a:endParaRPr>
          </a:p>
        </p:txBody>
      </p:sp>
      <p:sp>
        <p:nvSpPr>
          <p:cNvPr id="5" name="TextBox 4">
            <a:extLst>
              <a:ext uri="{FF2B5EF4-FFF2-40B4-BE49-F238E27FC236}">
                <a16:creationId xmlns:a16="http://schemas.microsoft.com/office/drawing/2014/main" id="{45FECD5D-10D5-49A2-A657-E4C70283B1C2}"/>
              </a:ext>
            </a:extLst>
          </p:cNvPr>
          <p:cNvSpPr txBox="1"/>
          <p:nvPr/>
        </p:nvSpPr>
        <p:spPr>
          <a:xfrm>
            <a:off x="5164142" y="1991693"/>
            <a:ext cx="2108489" cy="416337"/>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Total : </a:t>
            </a:r>
            <a:r>
              <a:rPr kumimoji="0" lang="en-US" altLang="en-US" sz="1600" b="1" i="0" u="none" strike="noStrike" kern="0" cap="none" spc="0" normalizeH="0" baseline="0" noProof="0" dirty="0">
                <a:ln>
                  <a:noFill/>
                </a:ln>
                <a:solidFill>
                  <a:srgbClr val="000000"/>
                </a:solidFill>
                <a:effectLst/>
                <a:uLnTx/>
                <a:uFillTx/>
                <a:latin typeface="Arial"/>
                <a:ea typeface="+mn-ea"/>
                <a:cs typeface="+mn-cs"/>
              </a:rPr>
              <a:t>17423</a:t>
            </a:r>
            <a:r>
              <a:rPr kumimoji="0" lang="en-US" sz="1600" b="0" i="0" u="none" strike="noStrike" kern="1200" cap="none" spc="0" normalizeH="0" baseline="0" noProof="0" dirty="0">
                <a:ln>
                  <a:noFill/>
                </a:ln>
                <a:solidFill>
                  <a:srgbClr val="000000"/>
                </a:solidFill>
                <a:effectLst/>
                <a:uLnTx/>
                <a:uFillTx/>
                <a:latin typeface="Arial"/>
                <a:ea typeface="+mn-ea"/>
                <a:cs typeface="+mn-cs"/>
              </a:rPr>
              <a:t> hours </a:t>
            </a:r>
          </a:p>
        </p:txBody>
      </p:sp>
      <p:sp>
        <p:nvSpPr>
          <p:cNvPr id="8" name="TextBox 7">
            <a:extLst>
              <a:ext uri="{FF2B5EF4-FFF2-40B4-BE49-F238E27FC236}">
                <a16:creationId xmlns:a16="http://schemas.microsoft.com/office/drawing/2014/main" id="{A7E05C88-C479-419D-B5BE-E15459D0FF51}"/>
              </a:ext>
            </a:extLst>
          </p:cNvPr>
          <p:cNvSpPr txBox="1"/>
          <p:nvPr/>
        </p:nvSpPr>
        <p:spPr>
          <a:xfrm>
            <a:off x="9356436" y="3759200"/>
            <a:ext cx="1424148" cy="193964"/>
          </a:xfrm>
          <a:prstGeom prst="rect">
            <a:avLst/>
          </a:prstGeom>
          <a:ln w="6350">
            <a:noFill/>
            <a:miter lim="800000"/>
          </a:ln>
        </p:spPr>
        <p:txBody>
          <a:bodyPr vert="horz" wrap="squar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pic>
        <p:nvPicPr>
          <p:cNvPr id="6" name="Picture 5">
            <a:extLst>
              <a:ext uri="{FF2B5EF4-FFF2-40B4-BE49-F238E27FC236}">
                <a16:creationId xmlns:a16="http://schemas.microsoft.com/office/drawing/2014/main" id="{B0C4BB42-9FB9-4D98-8423-0EA94057372B}"/>
              </a:ext>
            </a:extLst>
          </p:cNvPr>
          <p:cNvPicPr>
            <a:picLocks noChangeAspect="1"/>
          </p:cNvPicPr>
          <p:nvPr/>
        </p:nvPicPr>
        <p:blipFill>
          <a:blip r:embed="rId3"/>
          <a:stretch>
            <a:fillRect/>
          </a:stretch>
        </p:blipFill>
        <p:spPr>
          <a:xfrm>
            <a:off x="581811" y="3017274"/>
            <a:ext cx="2635124" cy="2586920"/>
          </a:xfrm>
          <a:prstGeom prst="rect">
            <a:avLst/>
          </a:prstGeom>
          <a:ln w="19050">
            <a:solidFill>
              <a:srgbClr val="92D050"/>
            </a:solidFill>
          </a:ln>
        </p:spPr>
      </p:pic>
      <p:pic>
        <p:nvPicPr>
          <p:cNvPr id="7" name="Picture 6">
            <a:extLst>
              <a:ext uri="{FF2B5EF4-FFF2-40B4-BE49-F238E27FC236}">
                <a16:creationId xmlns:a16="http://schemas.microsoft.com/office/drawing/2014/main" id="{1C001B0C-A7F7-482B-8D5B-99C071D24DDB}"/>
              </a:ext>
            </a:extLst>
          </p:cNvPr>
          <p:cNvPicPr>
            <a:picLocks noChangeAspect="1"/>
          </p:cNvPicPr>
          <p:nvPr/>
        </p:nvPicPr>
        <p:blipFill>
          <a:blip r:embed="rId4"/>
          <a:stretch>
            <a:fillRect/>
          </a:stretch>
        </p:blipFill>
        <p:spPr>
          <a:xfrm>
            <a:off x="3407526" y="2997520"/>
            <a:ext cx="2688474" cy="2606675"/>
          </a:xfrm>
          <a:prstGeom prst="rect">
            <a:avLst/>
          </a:prstGeom>
          <a:ln w="19050">
            <a:solidFill>
              <a:srgbClr val="92D050"/>
            </a:solidFill>
          </a:ln>
        </p:spPr>
      </p:pic>
      <p:pic>
        <p:nvPicPr>
          <p:cNvPr id="9" name="Picture 8">
            <a:extLst>
              <a:ext uri="{FF2B5EF4-FFF2-40B4-BE49-F238E27FC236}">
                <a16:creationId xmlns:a16="http://schemas.microsoft.com/office/drawing/2014/main" id="{6CC75BF1-1D45-4119-BB03-66C71B823ED4}"/>
              </a:ext>
            </a:extLst>
          </p:cNvPr>
          <p:cNvPicPr>
            <a:picLocks noChangeAspect="1"/>
          </p:cNvPicPr>
          <p:nvPr/>
        </p:nvPicPr>
        <p:blipFill>
          <a:blip r:embed="rId5"/>
          <a:stretch>
            <a:fillRect/>
          </a:stretch>
        </p:blipFill>
        <p:spPr>
          <a:xfrm>
            <a:off x="6218386" y="2994454"/>
            <a:ext cx="2696543" cy="2625725"/>
          </a:xfrm>
          <a:prstGeom prst="rect">
            <a:avLst/>
          </a:prstGeom>
          <a:ln w="19050">
            <a:solidFill>
              <a:srgbClr val="92D050"/>
            </a:solidFill>
          </a:ln>
        </p:spPr>
      </p:pic>
      <p:pic>
        <p:nvPicPr>
          <p:cNvPr id="10" name="Picture 9">
            <a:extLst>
              <a:ext uri="{FF2B5EF4-FFF2-40B4-BE49-F238E27FC236}">
                <a16:creationId xmlns:a16="http://schemas.microsoft.com/office/drawing/2014/main" id="{64B8DAB0-FEAA-44C4-9597-B650BD4925D0}"/>
              </a:ext>
            </a:extLst>
          </p:cNvPr>
          <p:cNvPicPr>
            <a:picLocks noChangeAspect="1"/>
          </p:cNvPicPr>
          <p:nvPr/>
        </p:nvPicPr>
        <p:blipFill>
          <a:blip r:embed="rId6"/>
          <a:stretch>
            <a:fillRect/>
          </a:stretch>
        </p:blipFill>
        <p:spPr>
          <a:xfrm>
            <a:off x="9193753" y="3003471"/>
            <a:ext cx="2671744" cy="2600716"/>
          </a:xfrm>
          <a:prstGeom prst="rect">
            <a:avLst/>
          </a:prstGeom>
          <a:ln w="19050">
            <a:solidFill>
              <a:srgbClr val="92D050"/>
            </a:solidFill>
          </a:ln>
        </p:spPr>
      </p:pic>
      <p:sp>
        <p:nvSpPr>
          <p:cNvPr id="11" name="TextBox 10">
            <a:extLst>
              <a:ext uri="{FF2B5EF4-FFF2-40B4-BE49-F238E27FC236}">
                <a16:creationId xmlns:a16="http://schemas.microsoft.com/office/drawing/2014/main" id="{D81EC957-189D-4E82-8850-47C9065A6737}"/>
              </a:ext>
            </a:extLst>
          </p:cNvPr>
          <p:cNvSpPr txBox="1"/>
          <p:nvPr/>
        </p:nvSpPr>
        <p:spPr>
          <a:xfrm>
            <a:off x="4938698" y="5412475"/>
            <a:ext cx="450887" cy="83351"/>
          </a:xfrm>
          <a:prstGeom prst="rect">
            <a:avLst/>
          </a:prstGeom>
          <a:solidFill>
            <a:schemeClr val="bg1"/>
          </a:solidFill>
          <a:ln w="6350">
            <a:noFill/>
            <a:miter lim="800000"/>
          </a:ln>
        </p:spPr>
        <p:txBody>
          <a:bodyPr vert="horz" wrap="none" lIns="0" tIns="0" rIns="0" bIns="0" rtlCol="0">
            <a:noAutofit/>
          </a:bodyPr>
          <a:lstStyle/>
          <a:p>
            <a:pPr algn="l">
              <a:spcBef>
                <a:spcPts val="300"/>
              </a:spcBef>
              <a:spcAft>
                <a:spcPts val="300"/>
              </a:spcAft>
              <a:buNone/>
            </a:pPr>
            <a:r>
              <a:rPr lang="en-US" sz="600" dirty="0">
                <a:solidFill>
                  <a:srgbClr val="7F7F7F"/>
                </a:solidFill>
              </a:rPr>
              <a:t>11224</a:t>
            </a:r>
          </a:p>
        </p:txBody>
      </p:sp>
      <p:sp>
        <p:nvSpPr>
          <p:cNvPr id="19" name="TextBox 18">
            <a:extLst>
              <a:ext uri="{FF2B5EF4-FFF2-40B4-BE49-F238E27FC236}">
                <a16:creationId xmlns:a16="http://schemas.microsoft.com/office/drawing/2014/main" id="{634AEEAE-02B9-4C16-8403-006DB1E578A0}"/>
              </a:ext>
            </a:extLst>
          </p:cNvPr>
          <p:cNvSpPr txBox="1"/>
          <p:nvPr/>
        </p:nvSpPr>
        <p:spPr>
          <a:xfrm>
            <a:off x="5632897" y="5168949"/>
            <a:ext cx="377924" cy="85425"/>
          </a:xfrm>
          <a:prstGeom prst="rect">
            <a:avLst/>
          </a:prstGeom>
          <a:solidFill>
            <a:schemeClr val="bg1"/>
          </a:solidFill>
          <a:ln w="6350">
            <a:noFill/>
            <a:miter lim="800000"/>
          </a:ln>
        </p:spPr>
        <p:txBody>
          <a:bodyPr vert="horz" wrap="none" lIns="0" tIns="0" rIns="0" bIns="0" rtlCol="0">
            <a:noAutofit/>
          </a:bodyPr>
          <a:lstStyle/>
          <a:p>
            <a:pPr algn="l">
              <a:spcBef>
                <a:spcPts val="300"/>
              </a:spcBef>
              <a:spcAft>
                <a:spcPts val="300"/>
              </a:spcAft>
              <a:buNone/>
            </a:pPr>
            <a:r>
              <a:rPr lang="en-US" sz="600" dirty="0">
                <a:solidFill>
                  <a:srgbClr val="7F7F7F"/>
                </a:solidFill>
              </a:rPr>
              <a:t>11224</a:t>
            </a:r>
          </a:p>
        </p:txBody>
      </p:sp>
      <p:sp>
        <p:nvSpPr>
          <p:cNvPr id="21" name="TextBox 20">
            <a:extLst>
              <a:ext uri="{FF2B5EF4-FFF2-40B4-BE49-F238E27FC236}">
                <a16:creationId xmlns:a16="http://schemas.microsoft.com/office/drawing/2014/main" id="{E33DC9E0-52F2-476A-85A8-BB46D3E0C2AA}"/>
              </a:ext>
            </a:extLst>
          </p:cNvPr>
          <p:cNvSpPr txBox="1"/>
          <p:nvPr/>
        </p:nvSpPr>
        <p:spPr>
          <a:xfrm>
            <a:off x="5609712" y="4382636"/>
            <a:ext cx="449182" cy="85425"/>
          </a:xfrm>
          <a:prstGeom prst="rect">
            <a:avLst/>
          </a:prstGeom>
          <a:solidFill>
            <a:schemeClr val="bg1"/>
          </a:solidFill>
          <a:ln w="6350">
            <a:noFill/>
            <a:miter lim="800000"/>
          </a:ln>
        </p:spPr>
        <p:txBody>
          <a:bodyPr vert="horz" wrap="none" lIns="0" tIns="0" rIns="0" bIns="0" rtlCol="0">
            <a:noAutofit/>
          </a:bodyPr>
          <a:lstStyle/>
          <a:p>
            <a:pPr algn="l">
              <a:spcBef>
                <a:spcPts val="300"/>
              </a:spcBef>
              <a:spcAft>
                <a:spcPts val="300"/>
              </a:spcAft>
              <a:buNone/>
            </a:pPr>
            <a:r>
              <a:rPr lang="en-US" sz="600" dirty="0">
                <a:solidFill>
                  <a:srgbClr val="7F7F7F"/>
                </a:solidFill>
              </a:rPr>
              <a:t>11224</a:t>
            </a:r>
          </a:p>
        </p:txBody>
      </p:sp>
    </p:spTree>
    <p:extLst>
      <p:ext uri="{BB962C8B-B14F-4D97-AF65-F5344CB8AC3E}">
        <p14:creationId xmlns:p14="http://schemas.microsoft.com/office/powerpoint/2010/main" val="3953371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5641-8C5A-435C-B9E3-8D20B02F8ADC}"/>
              </a:ext>
            </a:extLst>
          </p:cNvPr>
          <p:cNvSpPr>
            <a:spLocks noGrp="1"/>
          </p:cNvSpPr>
          <p:nvPr>
            <p:ph type="ctrTitle"/>
          </p:nvPr>
        </p:nvSpPr>
        <p:spPr>
          <a:xfrm>
            <a:off x="1524000" y="508001"/>
            <a:ext cx="7782560" cy="843280"/>
          </a:xfrm>
        </p:spPr>
        <p:txBody>
          <a:bodyPr/>
          <a:lstStyle/>
          <a:p>
            <a:r>
              <a:rPr lang="en-US" dirty="0"/>
              <a:t>	</a:t>
            </a:r>
            <a:r>
              <a:rPr lang="en-US" sz="3600" b="1" dirty="0"/>
              <a:t>CONTENTS</a:t>
            </a:r>
          </a:p>
        </p:txBody>
      </p:sp>
      <p:sp>
        <p:nvSpPr>
          <p:cNvPr id="8" name="Subtitle 7">
            <a:extLst>
              <a:ext uri="{FF2B5EF4-FFF2-40B4-BE49-F238E27FC236}">
                <a16:creationId xmlns:a16="http://schemas.microsoft.com/office/drawing/2014/main" id="{1DE63EA9-D7C2-4CFE-A916-CF3302D3693E}"/>
              </a:ext>
            </a:extLst>
          </p:cNvPr>
          <p:cNvSpPr>
            <a:spLocks noGrp="1"/>
          </p:cNvSpPr>
          <p:nvPr>
            <p:ph type="subTitle" idx="1"/>
          </p:nvPr>
        </p:nvSpPr>
        <p:spPr>
          <a:xfrm>
            <a:off x="1524000" y="1442720"/>
            <a:ext cx="9144000" cy="3939540"/>
          </a:xfrm>
        </p:spPr>
        <p:txBody>
          <a:bodyPr/>
          <a:lstStyle/>
          <a:p>
            <a:pPr algn="l"/>
            <a:endParaRPr lang="en-US" dirty="0"/>
          </a:p>
          <a:p>
            <a:pPr marL="457200" indent="-457200" algn="l">
              <a:buAutoNum type="arabicParenR"/>
            </a:pPr>
            <a:r>
              <a:rPr lang="en-US" dirty="0">
                <a:hlinkClick r:id="rId2" action="ppaction://hlinksldjump"/>
              </a:rPr>
              <a:t>2024 OKR and Focus Areas</a:t>
            </a:r>
            <a:endParaRPr lang="en-US" dirty="0"/>
          </a:p>
          <a:p>
            <a:pPr marL="457200" indent="-457200" algn="l">
              <a:buFont typeface="Segoe UI" panose="020B0502040204020203" pitchFamily="34" charset="0"/>
              <a:buAutoNum type="arabicParenR"/>
            </a:pPr>
            <a:r>
              <a:rPr lang="en-US" dirty="0">
                <a:hlinkClick r:id="rId3" action="ppaction://hlinksldjump"/>
              </a:rPr>
              <a:t>DSO Status per director</a:t>
            </a:r>
            <a:endParaRPr lang="en-US" dirty="0"/>
          </a:p>
          <a:p>
            <a:pPr marL="457200" indent="-457200" algn="l">
              <a:buFont typeface="Segoe UI" panose="020B0502040204020203" pitchFamily="34" charset="0"/>
              <a:buAutoNum type="arabicParenR"/>
            </a:pPr>
            <a:r>
              <a:rPr lang="en-US" dirty="0">
                <a:hlinkClick r:id="rId4" action="ppaction://hlinksldjump"/>
              </a:rPr>
              <a:t>Technical Session</a:t>
            </a:r>
            <a:endParaRPr lang="en-US" dirty="0"/>
          </a:p>
          <a:p>
            <a:pPr marL="457200" indent="-457200" algn="l">
              <a:buAutoNum type="arabicParenR"/>
            </a:pPr>
            <a:r>
              <a:rPr lang="en-US" dirty="0">
                <a:hlinkClick r:id="rId5" action="ppaction://hlinksldjump"/>
              </a:rPr>
              <a:t>Automation Progress</a:t>
            </a:r>
            <a:endParaRPr lang="en-US" dirty="0"/>
          </a:p>
          <a:p>
            <a:pPr marL="457200" indent="-457200" algn="l">
              <a:buAutoNum type="arabicParenR"/>
            </a:pPr>
            <a:r>
              <a:rPr lang="en-US" dirty="0">
                <a:hlinkClick r:id="rId6" action="ppaction://hlinksldjump"/>
              </a:rPr>
              <a:t>Training and references</a:t>
            </a:r>
            <a:endParaRPr lang="en-US" dirty="0"/>
          </a:p>
          <a:p>
            <a:pPr marL="457200" indent="-457200" algn="l">
              <a:buAutoNum type="arabicParenR"/>
            </a:pPr>
            <a:endParaRPr lang="en-US" dirty="0"/>
          </a:p>
          <a:p>
            <a:pPr marL="457200" indent="-457200" algn="l">
              <a:buAutoNum type="arabicParenR"/>
            </a:pPr>
            <a:endParaRPr lang="en-US" dirty="0"/>
          </a:p>
          <a:p>
            <a:pPr marL="457200" indent="-457200" algn="l">
              <a:buAutoNum type="arabicParenR"/>
            </a:pPr>
            <a:endParaRPr lang="en-US" dirty="0">
              <a:hlinkClick r:id="rId3" action="ppaction://hlinksldjump"/>
            </a:endParaRPr>
          </a:p>
        </p:txBody>
      </p:sp>
    </p:spTree>
    <p:extLst>
      <p:ext uri="{BB962C8B-B14F-4D97-AF65-F5344CB8AC3E}">
        <p14:creationId xmlns:p14="http://schemas.microsoft.com/office/powerpoint/2010/main" val="1175070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7A6-4395-4F18-A081-F805D49B6124}"/>
              </a:ext>
            </a:extLst>
          </p:cNvPr>
          <p:cNvSpPr>
            <a:spLocks noGrp="1"/>
          </p:cNvSpPr>
          <p:nvPr>
            <p:ph type="title"/>
          </p:nvPr>
        </p:nvSpPr>
        <p:spPr>
          <a:xfrm>
            <a:off x="2665750" y="2143515"/>
            <a:ext cx="5933501" cy="920336"/>
          </a:xfrm>
        </p:spPr>
        <p:txBody>
          <a:bodyPr/>
          <a:lstStyle/>
          <a:p>
            <a:r>
              <a:rPr lang="en-US" dirty="0"/>
              <a:t>Training and references</a:t>
            </a:r>
          </a:p>
        </p:txBody>
      </p:sp>
    </p:spTree>
    <p:extLst>
      <p:ext uri="{BB962C8B-B14F-4D97-AF65-F5344CB8AC3E}">
        <p14:creationId xmlns:p14="http://schemas.microsoft.com/office/powerpoint/2010/main" val="3109100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7D65-3554-42DF-B222-5B79106BF100}"/>
              </a:ext>
            </a:extLst>
          </p:cNvPr>
          <p:cNvSpPr>
            <a:spLocks noGrp="1"/>
          </p:cNvSpPr>
          <p:nvPr>
            <p:ph type="title"/>
          </p:nvPr>
        </p:nvSpPr>
        <p:spPr>
          <a:xfrm>
            <a:off x="97649" y="137224"/>
            <a:ext cx="11150600" cy="473226"/>
          </a:xfrm>
        </p:spPr>
        <p:txBody>
          <a:bodyPr/>
          <a:lstStyle/>
          <a:p>
            <a:r>
              <a:rPr lang="en-US" dirty="0"/>
              <a:t>                          Training and support</a:t>
            </a:r>
          </a:p>
        </p:txBody>
      </p:sp>
      <p:sp>
        <p:nvSpPr>
          <p:cNvPr id="4" name="Rectangle 3">
            <a:extLst>
              <a:ext uri="{FF2B5EF4-FFF2-40B4-BE49-F238E27FC236}">
                <a16:creationId xmlns:a16="http://schemas.microsoft.com/office/drawing/2014/main" id="{0902F806-9094-4E6A-B4CF-AE85465B7FBE}"/>
              </a:ext>
            </a:extLst>
          </p:cNvPr>
          <p:cNvSpPr/>
          <p:nvPr/>
        </p:nvSpPr>
        <p:spPr>
          <a:xfrm>
            <a:off x="192765" y="687634"/>
            <a:ext cx="12286036" cy="2031325"/>
          </a:xfrm>
          <a:prstGeom prst="rect">
            <a:avLst/>
          </a:prstGeom>
        </p:spPr>
        <p:txBody>
          <a:bodyPr wrap="square">
            <a:spAutoFit/>
          </a:bodyPr>
          <a:lstStyle/>
          <a:p>
            <a:r>
              <a:rPr lang="en-US" sz="1400" dirty="0">
                <a:hlinkClick r:id="rId2"/>
              </a:rPr>
              <a:t>Automation COP </a:t>
            </a:r>
            <a:endParaRPr lang="en-US" sz="1400" dirty="0"/>
          </a:p>
          <a:p>
            <a:r>
              <a:rPr lang="en-US" sz="1400" u="sng" dirty="0">
                <a:hlinkClick r:id="rId3"/>
              </a:rPr>
              <a:t>https://devsecops.web.boeing.com/index.html</a:t>
            </a:r>
            <a:r>
              <a:rPr lang="en-US" sz="1400" dirty="0"/>
              <a:t>  [</a:t>
            </a:r>
            <a:r>
              <a:rPr lang="en-US" sz="1400" b="1" dirty="0"/>
              <a:t>DevSecOps Enterprise Website</a:t>
            </a:r>
            <a:r>
              <a:rPr lang="en-US" sz="1400" dirty="0"/>
              <a:t>]</a:t>
            </a:r>
            <a:endParaRPr lang="en-US" sz="1400" dirty="0">
              <a:latin typeface="Times New Roman" panose="02020603050405020304" pitchFamily="18" charset="0"/>
              <a:ea typeface="Calibri" panose="020F0502020204030204" pitchFamily="34" charset="0"/>
            </a:endParaRP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        </a:t>
            </a: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T</a:t>
            </a:r>
            <a:r>
              <a:rPr lang="en-US" sz="1400" b="1" u="sng" dirty="0">
                <a:solidFill>
                  <a:srgbClr val="ED7D31"/>
                </a:solidFill>
                <a:latin typeface="Calibri" panose="020F0502020204030204" pitchFamily="34" charset="0"/>
                <a:ea typeface="Times New Roman" panose="02020603050405020304" pitchFamily="18" charset="0"/>
              </a:rPr>
              <a:t>raining:</a:t>
            </a:r>
            <a:endParaRPr lang="en-US" sz="1400" dirty="0">
              <a:solidFill>
                <a:srgbClr val="ED7D31"/>
              </a:solidFill>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hlinkClick r:id="rId4"/>
              </a:rPr>
              <a:t>https://devsecops.web.boeing.com/trainings.html </a:t>
            </a:r>
            <a:endParaRPr lang="en-US" sz="1400" u="sng" dirty="0">
              <a:solidFill>
                <a:srgbClr val="0563C1"/>
              </a:solidFill>
              <a:latin typeface="Calibri" panose="020F0502020204030204" pitchFamily="34" charset="0"/>
              <a:ea typeface="Calibri" panose="020F0502020204030204" pitchFamily="34" charset="0"/>
            </a:endParaRPr>
          </a:p>
          <a:p>
            <a:pPr marL="457200"/>
            <a:r>
              <a:rPr lang="en-US" sz="1400" u="sng" dirty="0">
                <a:solidFill>
                  <a:srgbClr val="0070C0"/>
                </a:solidFill>
                <a:latin typeface="Calibri" panose="020F0502020204030204" pitchFamily="34" charset="0"/>
                <a:ea typeface="Calibri" panose="020F0502020204030204" pitchFamily="34" charset="0"/>
                <a:hlinkClick r:id="rId5"/>
              </a:rPr>
              <a:t>https://insite.web.boeing.com/culture/viewMedia.do?mediaId=428840</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Insite: </a:t>
            </a:r>
            <a:r>
              <a:rPr lang="en-US" sz="1400" u="sng" dirty="0">
                <a:solidFill>
                  <a:srgbClr val="0563C1"/>
                </a:solidFill>
                <a:latin typeface="Calibri" panose="020F0502020204030204" pitchFamily="34" charset="0"/>
                <a:ea typeface="Calibri" panose="020F0502020204030204" pitchFamily="34" charset="0"/>
                <a:hlinkClick r:id="rId6"/>
              </a:rPr>
              <a:t>DevSecOps related video series</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Degreed: </a:t>
            </a:r>
            <a:r>
              <a:rPr lang="en-US" sz="1400" u="sng" dirty="0">
                <a:solidFill>
                  <a:srgbClr val="0563C1"/>
                </a:solidFill>
                <a:latin typeface="Calibri" panose="020F0502020204030204" pitchFamily="34" charset="0"/>
                <a:ea typeface="Calibri" panose="020F0502020204030204" pitchFamily="34" charset="0"/>
                <a:hlinkClick r:id="rId7"/>
              </a:rPr>
              <a:t>https://degreed.com/pathway/mpl66o5r9d/pathway</a:t>
            </a:r>
            <a:endParaRPr lang="en-US" sz="1400" dirty="0">
              <a:latin typeface="Calibri" panose="020F0502020204030204" pitchFamily="34" charset="0"/>
              <a:ea typeface="Calibri" panose="020F0502020204030204" pitchFamily="34" charset="0"/>
            </a:endParaRPr>
          </a:p>
          <a:p>
            <a:pPr marL="457200" marR="0"/>
            <a:r>
              <a:rPr lang="en-US" sz="1400" u="sng" dirty="0" err="1">
                <a:solidFill>
                  <a:srgbClr val="0563C1"/>
                </a:solidFill>
                <a:latin typeface="Calibri" panose="020F0502020204030204" pitchFamily="34" charset="0"/>
                <a:ea typeface="Calibri" panose="020F0502020204030204" pitchFamily="34" charset="0"/>
              </a:rPr>
              <a:t>Oreilly</a:t>
            </a:r>
            <a:r>
              <a:rPr lang="en-US" sz="1400" u="sng" dirty="0">
                <a:solidFill>
                  <a:srgbClr val="0563C1"/>
                </a:solidFill>
                <a:latin typeface="Calibri" panose="020F0502020204030204" pitchFamily="34" charset="0"/>
                <a:ea typeface="Calibri" panose="020F0502020204030204" pitchFamily="34" charset="0"/>
              </a:rPr>
              <a:t>: </a:t>
            </a:r>
            <a:r>
              <a:rPr lang="en-US" sz="1400" u="sng" dirty="0">
                <a:solidFill>
                  <a:srgbClr val="0563C1"/>
                </a:solidFill>
                <a:latin typeface="Calibri" panose="020F0502020204030204" pitchFamily="34" charset="0"/>
                <a:ea typeface="Calibri" panose="020F0502020204030204" pitchFamily="34" charset="0"/>
                <a:hlinkClick r:id="rId8"/>
              </a:rPr>
              <a:t>https://learning.oreilly.com/library/view/the-devops-handbook/9781457191381/</a:t>
            </a:r>
            <a:endParaRPr lang="en-US" sz="1400" dirty="0">
              <a:solidFill>
                <a:srgbClr val="002060"/>
              </a:solidFill>
              <a:latin typeface="Calibri" panose="020F0502020204030204" pitchFamily="34" charset="0"/>
              <a:ea typeface="Calibri" panose="020F0502020204030204" pitchFamily="34" charset="0"/>
            </a:endParaRPr>
          </a:p>
        </p:txBody>
      </p:sp>
      <p:graphicFrame>
        <p:nvGraphicFramePr>
          <p:cNvPr id="5" name="Table 4">
            <a:extLst>
              <a:ext uri="{FF2B5EF4-FFF2-40B4-BE49-F238E27FC236}">
                <a16:creationId xmlns:a16="http://schemas.microsoft.com/office/drawing/2014/main" id="{D9758905-C7AC-412C-8FEB-3CC94D34AFD3}"/>
              </a:ext>
            </a:extLst>
          </p:cNvPr>
          <p:cNvGraphicFramePr>
            <a:graphicFrameLocks noGrp="1"/>
          </p:cNvGraphicFramePr>
          <p:nvPr>
            <p:extLst/>
          </p:nvPr>
        </p:nvGraphicFramePr>
        <p:xfrm>
          <a:off x="260859" y="3845614"/>
          <a:ext cx="10573593" cy="2508910"/>
        </p:xfrm>
        <a:graphic>
          <a:graphicData uri="http://schemas.openxmlformats.org/drawingml/2006/table">
            <a:tbl>
              <a:tblPr firstRow="1" firstCol="1" bandRow="1">
                <a:tableStyleId>{5C22544A-7EE6-4342-B048-85BDC9FD1C3A}</a:tableStyleId>
              </a:tblPr>
              <a:tblGrid>
                <a:gridCol w="1943611">
                  <a:extLst>
                    <a:ext uri="{9D8B030D-6E8A-4147-A177-3AD203B41FA5}">
                      <a16:colId xmlns:a16="http://schemas.microsoft.com/office/drawing/2014/main" val="807063744"/>
                    </a:ext>
                  </a:extLst>
                </a:gridCol>
                <a:gridCol w="5213806">
                  <a:extLst>
                    <a:ext uri="{9D8B030D-6E8A-4147-A177-3AD203B41FA5}">
                      <a16:colId xmlns:a16="http://schemas.microsoft.com/office/drawing/2014/main" val="1882489943"/>
                    </a:ext>
                  </a:extLst>
                </a:gridCol>
                <a:gridCol w="3416176">
                  <a:extLst>
                    <a:ext uri="{9D8B030D-6E8A-4147-A177-3AD203B41FA5}">
                      <a16:colId xmlns:a16="http://schemas.microsoft.com/office/drawing/2014/main" val="3173231289"/>
                    </a:ext>
                  </a:extLst>
                </a:gridCol>
              </a:tblGrid>
              <a:tr h="181694">
                <a:tc>
                  <a:txBody>
                    <a:bodyPr/>
                    <a:lstStyle/>
                    <a:p>
                      <a:pPr marL="0" marR="0">
                        <a:spcBef>
                          <a:spcPts val="0"/>
                        </a:spcBef>
                        <a:spcAft>
                          <a:spcPts val="0"/>
                        </a:spcAft>
                      </a:pPr>
                      <a:r>
                        <a:rPr lang="en-US" sz="800">
                          <a:effectLst/>
                        </a:rPr>
                        <a:t>DSO Support Systems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Description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URL</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4167678034"/>
                  </a:ext>
                </a:extLst>
              </a:tr>
              <a:tr h="239124">
                <a:tc>
                  <a:txBody>
                    <a:bodyPr/>
                    <a:lstStyle/>
                    <a:p>
                      <a:pPr marL="0" marR="0">
                        <a:spcBef>
                          <a:spcPts val="0"/>
                        </a:spcBef>
                        <a:spcAft>
                          <a:spcPts val="0"/>
                        </a:spcAft>
                      </a:pPr>
                      <a:r>
                        <a:rPr lang="en-US" sz="800">
                          <a:effectLst/>
                        </a:rPr>
                        <a:t>ATOMS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Platform to onboard to some of the commonly used tools like Coverity, Netsparker, SonarQube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9"/>
                        </a:rPr>
                        <a:t>https://atoms.web.boeing.com/home</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800875544"/>
                  </a:ext>
                </a:extLst>
              </a:tr>
              <a:tr h="324997">
                <a:tc>
                  <a:txBody>
                    <a:bodyPr/>
                    <a:lstStyle/>
                    <a:p>
                      <a:pPr marL="0" marR="0">
                        <a:spcBef>
                          <a:spcPts val="0"/>
                        </a:spcBef>
                        <a:spcAft>
                          <a:spcPts val="0"/>
                        </a:spcAft>
                      </a:pPr>
                      <a:r>
                        <a:rPr lang="en-US" sz="800">
                          <a:effectLst/>
                        </a:rPr>
                        <a:t>ATOMS-CI</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Saves your team time by generating an automated continuous integration pipeline and integrating different tools</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0"/>
                        </a:rPr>
                        <a:t>https://atoms-ci.web.boeing.com/ci</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67674782"/>
                  </a:ext>
                </a:extLst>
              </a:tr>
              <a:tr h="214035">
                <a:tc>
                  <a:txBody>
                    <a:bodyPr/>
                    <a:lstStyle/>
                    <a:p>
                      <a:pPr marL="0" marR="0">
                        <a:spcBef>
                          <a:spcPts val="0"/>
                        </a:spcBef>
                        <a:spcAft>
                          <a:spcPts val="0"/>
                        </a:spcAft>
                      </a:pPr>
                      <a:r>
                        <a:rPr lang="en-US" sz="800">
                          <a:effectLst/>
                        </a:rPr>
                        <a:t>DevSecOps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Official DevSecOps website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3"/>
                        </a:rPr>
                        <a:t>https://devsecops.web.boeing.com/index.html</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3066780032"/>
                  </a:ext>
                </a:extLst>
              </a:tr>
              <a:tr h="239124">
                <a:tc>
                  <a:txBody>
                    <a:bodyPr/>
                    <a:lstStyle/>
                    <a:p>
                      <a:pPr marL="0" marR="0">
                        <a:spcBef>
                          <a:spcPts val="0"/>
                        </a:spcBef>
                        <a:spcAft>
                          <a:spcPts val="0"/>
                        </a:spcAft>
                      </a:pPr>
                      <a:r>
                        <a:rPr lang="en-US" sz="800">
                          <a:effectLst/>
                        </a:rPr>
                        <a:t>AppDynamics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Monitoring tool documentation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1"/>
                        </a:rPr>
                        <a:t>https://itms.pages.boeing.com/wiki/appdynamics/</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383795686"/>
                  </a:ext>
                </a:extLst>
              </a:tr>
              <a:tr h="239124">
                <a:tc>
                  <a:txBody>
                    <a:bodyPr/>
                    <a:lstStyle/>
                    <a:p>
                      <a:pPr marL="0" marR="0">
                        <a:spcBef>
                          <a:spcPts val="0"/>
                        </a:spcBef>
                        <a:spcAft>
                          <a:spcPts val="0"/>
                        </a:spcAft>
                      </a:pPr>
                      <a:r>
                        <a:rPr lang="en-US" sz="800">
                          <a:effectLst/>
                        </a:rPr>
                        <a:t>Enablement kit</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Architecture Checklist to improve maturity </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2"/>
                        </a:rPr>
                        <a:t>https://devsecops.web.boeing.com/assessment/enablementKit.html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2500512"/>
                  </a:ext>
                </a:extLst>
              </a:tr>
              <a:tr h="239124">
                <a:tc>
                  <a:txBody>
                    <a:bodyPr/>
                    <a:lstStyle/>
                    <a:p>
                      <a:pPr marL="0" marR="0">
                        <a:spcBef>
                          <a:spcPts val="0"/>
                        </a:spcBef>
                        <a:spcAft>
                          <a:spcPts val="0"/>
                        </a:spcAft>
                      </a:pPr>
                      <a:r>
                        <a:rPr lang="en-US" sz="800">
                          <a:effectLst/>
                        </a:rPr>
                        <a:t>DSO Mattermost channel</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channel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3"/>
                        </a:rPr>
                        <a:t>https://mattermost.web.boeing.com/dso/channels/town-square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572966063"/>
                  </a:ext>
                </a:extLst>
              </a:tr>
              <a:tr h="181694">
                <a:tc>
                  <a:txBody>
                    <a:bodyPr/>
                    <a:lstStyle/>
                    <a:p>
                      <a:pPr marL="0" marR="0">
                        <a:spcBef>
                          <a:spcPts val="0"/>
                        </a:spcBef>
                        <a:spcAft>
                          <a:spcPts val="0"/>
                        </a:spcAft>
                      </a:pPr>
                      <a:r>
                        <a:rPr lang="en-US" sz="800">
                          <a:effectLst/>
                        </a:rPr>
                        <a:t>DSO Consultation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Connect with the experts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4"/>
                        </a:rPr>
                        <a:t>DL DSO Consulting</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032067331"/>
                  </a:ext>
                </a:extLst>
              </a:tr>
              <a:tr h="324997">
                <a:tc>
                  <a:txBody>
                    <a:bodyPr/>
                    <a:lstStyle/>
                    <a:p>
                      <a:pPr marL="0" marR="0">
                        <a:spcBef>
                          <a:spcPts val="0"/>
                        </a:spcBef>
                        <a:spcAft>
                          <a:spcPts val="0"/>
                        </a:spcAft>
                      </a:pPr>
                      <a:r>
                        <a:rPr lang="en-US" sz="800">
                          <a:effectLst/>
                        </a:rPr>
                        <a:t>DSO COE InSite Group</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group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5"/>
                        </a:rPr>
                        <a:t>https://insite.web.boeing.com/culture/viewGroup.do?groupId=168061</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707814212"/>
                  </a:ext>
                </a:extLst>
              </a:tr>
              <a:tr h="324997">
                <a:tc>
                  <a:txBody>
                    <a:bodyPr/>
                    <a:lstStyle/>
                    <a:p>
                      <a:pPr marL="0" marR="0">
                        <a:spcBef>
                          <a:spcPts val="0"/>
                        </a:spcBef>
                        <a:spcAft>
                          <a:spcPts val="0"/>
                        </a:spcAft>
                      </a:pPr>
                      <a:r>
                        <a:rPr lang="en-US" sz="800">
                          <a:effectLst/>
                        </a:rPr>
                        <a:t>DevSecOps Video Library</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Videos on different implementation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6"/>
                        </a:rPr>
                        <a:t>https://insite.web.boeing.com/culture/displayGroupMedia.do?groupId=168061</a:t>
                      </a:r>
                      <a:r>
                        <a:rPr lang="en-US" sz="800" dirty="0">
                          <a:effectLst/>
                        </a:rPr>
                        <a:t> </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39703474"/>
                  </a:ext>
                </a:extLst>
              </a:tr>
            </a:tbl>
          </a:graphicData>
        </a:graphic>
      </p:graphicFrame>
      <p:sp>
        <p:nvSpPr>
          <p:cNvPr id="3" name="Rectangle 2">
            <a:extLst>
              <a:ext uri="{FF2B5EF4-FFF2-40B4-BE49-F238E27FC236}">
                <a16:creationId xmlns:a16="http://schemas.microsoft.com/office/drawing/2014/main" id="{9EF24625-22BA-4838-B7EC-C69C8B35F6F8}"/>
              </a:ext>
            </a:extLst>
          </p:cNvPr>
          <p:cNvSpPr/>
          <p:nvPr/>
        </p:nvSpPr>
        <p:spPr>
          <a:xfrm>
            <a:off x="-298316" y="2769195"/>
            <a:ext cx="12286036" cy="954107"/>
          </a:xfrm>
          <a:prstGeom prst="rect">
            <a:avLst/>
          </a:prstGeom>
        </p:spPr>
        <p:txBody>
          <a:bodyPr wrap="square">
            <a:spAutoFit/>
          </a:bodyPr>
          <a:lstStyle/>
          <a:p>
            <a:pPr marL="457200" marR="0"/>
            <a:r>
              <a:rPr lang="en-US" sz="1400" b="1" u="sng" dirty="0">
                <a:solidFill>
                  <a:srgbClr val="ED7D31"/>
                </a:solidFill>
                <a:latin typeface="Calibri" panose="020F0502020204030204" pitchFamily="34" charset="0"/>
              </a:rPr>
              <a:t>Enterprise Support</a:t>
            </a: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In case of any queries interested teams can register themselves through </a:t>
            </a:r>
            <a:r>
              <a:rPr lang="en-US" sz="1400" u="sng" dirty="0">
                <a:solidFill>
                  <a:srgbClr val="0070C0"/>
                </a:solidFill>
                <a:latin typeface="Calibri" panose="020F0502020204030204" pitchFamily="34" charset="0"/>
                <a:ea typeface="Calibri" panose="020F0502020204030204" pitchFamily="34" charset="0"/>
                <a:hlinkClick r:id="rId17"/>
              </a:rPr>
              <a:t>EMC</a:t>
            </a:r>
            <a:r>
              <a:rPr lang="en-US" sz="1400" u="sng" dirty="0">
                <a:solidFill>
                  <a:srgbClr val="0070C0"/>
                </a:solidFill>
                <a:latin typeface="Calibri" panose="020F0502020204030204" pitchFamily="34" charset="0"/>
                <a:ea typeface="Calibri" panose="020F0502020204030204" pitchFamily="34" charset="0"/>
              </a:rPr>
              <a:t> </a:t>
            </a:r>
            <a:r>
              <a:rPr lang="en-US" sz="1400" u="sng" dirty="0">
                <a:solidFill>
                  <a:srgbClr val="002060"/>
                </a:solidFill>
                <a:latin typeface="Calibri" panose="020F0502020204030204" pitchFamily="34" charset="0"/>
                <a:ea typeface="Calibri" panose="020F0502020204030204" pitchFamily="34" charset="0"/>
              </a:rPr>
              <a:t>(check for the session with the name “DevSecOps Office Hours (India)”).</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US, </a:t>
            </a:r>
            <a:r>
              <a:rPr lang="en-US" sz="1400" u="sng" dirty="0">
                <a:solidFill>
                  <a:srgbClr val="0070C0"/>
                </a:solidFill>
                <a:latin typeface="Calibri" panose="020F0502020204030204" pitchFamily="34" charset="0"/>
                <a:ea typeface="Calibri" panose="020F0502020204030204" pitchFamily="34" charset="0"/>
                <a:hlinkClick r:id="rId18"/>
              </a:rPr>
              <a:t>Click </a:t>
            </a:r>
            <a:r>
              <a:rPr lang="en-US" sz="1400" u="sng" dirty="0">
                <a:solidFill>
                  <a:srgbClr val="000000"/>
                </a:solidFill>
                <a:latin typeface="Calibri" panose="020F0502020204030204" pitchFamily="34" charset="0"/>
                <a:ea typeface="Calibri" panose="020F0502020204030204" pitchFamily="34" charset="0"/>
                <a:hlinkClick r:id="rId18"/>
              </a:rPr>
              <a:t>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India, </a:t>
            </a:r>
            <a:r>
              <a:rPr lang="en-US" sz="1400" u="sng" dirty="0">
                <a:solidFill>
                  <a:srgbClr val="0070C0"/>
                </a:solidFill>
                <a:latin typeface="Calibri" panose="020F0502020204030204" pitchFamily="34" charset="0"/>
                <a:ea typeface="Calibri" panose="020F0502020204030204" pitchFamily="34" charset="0"/>
                <a:hlinkClick r:id="rId17"/>
              </a:rPr>
              <a:t>Click</a:t>
            </a:r>
            <a:r>
              <a:rPr lang="en-US" sz="1400" u="sng" dirty="0">
                <a:solidFill>
                  <a:srgbClr val="000000"/>
                </a:solidFill>
                <a:latin typeface="Calibri" panose="020F0502020204030204" pitchFamily="34" charset="0"/>
                <a:ea typeface="Calibri" panose="020F0502020204030204" pitchFamily="34" charset="0"/>
                <a:hlinkClick r:id="rId17"/>
              </a:rPr>
              <a:t> 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38531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4C0DC-9FE4-4928-95A1-C12C76850FA2}"/>
              </a:ext>
            </a:extLst>
          </p:cNvPr>
          <p:cNvSpPr>
            <a:spLocks noGrp="1"/>
          </p:cNvSpPr>
          <p:nvPr>
            <p:ph type="title"/>
          </p:nvPr>
        </p:nvSpPr>
        <p:spPr>
          <a:xfrm>
            <a:off x="130347" y="257637"/>
            <a:ext cx="11150600" cy="623712"/>
          </a:xfrm>
        </p:spPr>
        <p:txBody>
          <a:bodyPr/>
          <a:lstStyle/>
          <a:p>
            <a:r>
              <a:rPr lang="en-US" dirty="0"/>
              <a:t>Assessment Process</a:t>
            </a:r>
          </a:p>
        </p:txBody>
      </p:sp>
      <p:sp>
        <p:nvSpPr>
          <p:cNvPr id="3" name="Rectangle 2">
            <a:extLst>
              <a:ext uri="{FF2B5EF4-FFF2-40B4-BE49-F238E27FC236}">
                <a16:creationId xmlns:a16="http://schemas.microsoft.com/office/drawing/2014/main" id="{3CAED5BA-C776-449D-A3C1-F6753F036E03}"/>
              </a:ext>
            </a:extLst>
          </p:cNvPr>
          <p:cNvSpPr/>
          <p:nvPr/>
        </p:nvSpPr>
        <p:spPr>
          <a:xfrm>
            <a:off x="391391" y="881349"/>
            <a:ext cx="11409218" cy="6232475"/>
          </a:xfrm>
          <a:prstGeom prst="rect">
            <a:avLst/>
          </a:prstGeom>
        </p:spPr>
        <p:txBody>
          <a:bodyPr wrap="square">
            <a:spAutoFit/>
          </a:bodyPr>
          <a:lstStyle/>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rPr>
              <a:t>DevSecOps Assessment Process Flow (Swimlane)</a:t>
            </a:r>
          </a:p>
          <a:p>
            <a:endParaRPr lang="en-US" dirty="0"/>
          </a:p>
          <a:p>
            <a:r>
              <a:rPr lang="en-US" dirty="0">
                <a:solidFill>
                  <a:srgbClr val="1F497D"/>
                </a:solidFill>
                <a:latin typeface="Calibri" panose="020F0502020204030204" pitchFamily="34" charset="0"/>
              </a:rPr>
              <a:t>Please refer to the attached PDF.</a:t>
            </a: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GSEP Process for Dashboard Access</a:t>
            </a:r>
          </a:p>
          <a:p>
            <a:endParaRPr lang="en-US" dirty="0">
              <a:solidFill>
                <a:srgbClr val="1F497D"/>
              </a:solidFill>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Please use the </a:t>
            </a:r>
            <a:r>
              <a:rPr lang="en-US" dirty="0">
                <a:solidFill>
                  <a:srgbClr val="1F497D"/>
                </a:solidFill>
                <a:latin typeface="Calibri" panose="020F0502020204030204" pitchFamily="34" charset="0"/>
                <a:ea typeface="Calibri" panose="020F0502020204030204" pitchFamily="34" charset="0"/>
                <a:hlinkClick r:id="rId4"/>
              </a:rPr>
              <a:t>link</a:t>
            </a:r>
            <a:r>
              <a:rPr lang="en-US" dirty="0">
                <a:solidFill>
                  <a:srgbClr val="1F497D"/>
                </a:solidFill>
                <a:latin typeface="Calibri" panose="020F0502020204030204" pitchFamily="34" charset="0"/>
                <a:ea typeface="Calibri" panose="020F0502020204030204" pitchFamily="34" charset="0"/>
              </a:rPr>
              <a:t> to get access to the assessment dashboard. This is an auto approval process. Please select the first option for Business Stakeholder group.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Try to access this </a:t>
            </a:r>
            <a:r>
              <a:rPr lang="en-US" dirty="0">
                <a:solidFill>
                  <a:srgbClr val="1F497D"/>
                </a:solidFill>
                <a:latin typeface="Calibri" panose="020F0502020204030204" pitchFamily="34" charset="0"/>
                <a:ea typeface="Calibri" panose="020F0502020204030204" pitchFamily="34" charset="0"/>
                <a:hlinkClick r:id="rId5"/>
              </a:rPr>
              <a:t>Dashboard Link </a:t>
            </a:r>
            <a:r>
              <a:rPr lang="en-US" dirty="0">
                <a:solidFill>
                  <a:srgbClr val="1F497D"/>
                </a:solidFill>
                <a:latin typeface="Calibri" panose="020F0502020204030204" pitchFamily="34" charset="0"/>
                <a:ea typeface="Calibri" panose="020F0502020204030204" pitchFamily="34" charset="0"/>
              </a:rPr>
              <a:t>after few minutes.</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Info center Dashboard </a:t>
            </a:r>
            <a:r>
              <a:rPr lang="en-US" b="1" dirty="0">
                <a:solidFill>
                  <a:srgbClr val="1F497D"/>
                </a:solidFill>
                <a:latin typeface="Calibri" panose="020F0502020204030204" pitchFamily="34" charset="0"/>
                <a:ea typeface="Calibri" panose="020F0502020204030204" pitchFamily="34" charset="0"/>
                <a:hlinkClick r:id="rId6"/>
              </a:rPr>
              <a:t>Link</a:t>
            </a:r>
            <a:endParaRPr lang="en-US" b="1"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dirty="0">
                <a:solidFill>
                  <a:schemeClr val="accent1">
                    <a:lumMod val="50000"/>
                  </a:schemeClr>
                </a:solidFill>
              </a:rPr>
              <a:t>Refer attached excel for pending reassessments and assessments. </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latin typeface="Calibri" panose="020F0502020204030204" pitchFamily="34" charset="0"/>
              <a:ea typeface="Calibri" panose="020F0502020204030204" pitchFamily="34" charset="0"/>
            </a:endParaRPr>
          </a:p>
        </p:txBody>
      </p:sp>
      <p:sp>
        <p:nvSpPr>
          <p:cNvPr id="16" name="Rectangle 14">
            <a:extLst>
              <a:ext uri="{FF2B5EF4-FFF2-40B4-BE49-F238E27FC236}">
                <a16:creationId xmlns:a16="http://schemas.microsoft.com/office/drawing/2014/main" id="{32091B8A-AE8F-40E0-A33A-3AC338913148}"/>
              </a:ext>
            </a:extLst>
          </p:cNvPr>
          <p:cNvSpPr>
            <a:spLocks noChangeArrowheads="1"/>
          </p:cNvSpPr>
          <p:nvPr/>
        </p:nvSpPr>
        <p:spPr bwMode="auto">
          <a:xfrm>
            <a:off x="130347" y="4241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a:extLst>
              <a:ext uri="{FF2B5EF4-FFF2-40B4-BE49-F238E27FC236}">
                <a16:creationId xmlns:a16="http://schemas.microsoft.com/office/drawing/2014/main" id="{073B3B61-A369-4A4D-A109-D0E5A4743FC3}"/>
              </a:ext>
            </a:extLst>
          </p:cNvPr>
          <p:cNvGraphicFramePr>
            <a:graphicFrameLocks noChangeAspect="1"/>
          </p:cNvGraphicFramePr>
          <p:nvPr>
            <p:extLst>
              <p:ext uri="{D42A27DB-BD31-4B8C-83A1-F6EECF244321}">
                <p14:modId xmlns:p14="http://schemas.microsoft.com/office/powerpoint/2010/main" val="2202973018"/>
              </p:ext>
            </p:extLst>
          </p:nvPr>
        </p:nvGraphicFramePr>
        <p:xfrm>
          <a:off x="4383088" y="1804047"/>
          <a:ext cx="577850" cy="1333500"/>
        </p:xfrm>
        <a:graphic>
          <a:graphicData uri="http://schemas.openxmlformats.org/presentationml/2006/ole">
            <mc:AlternateContent xmlns:mc="http://schemas.openxmlformats.org/markup-compatibility/2006">
              <mc:Choice xmlns:v="urn:schemas-microsoft-com:vml" Requires="v">
                <p:oleObj spid="_x0000_s18627" name="Acrobat Document" showAsIcon="1" r:id="rId7" imgW="380880" imgH="806400" progId="AcroExch.Document.DC">
                  <p:embed/>
                </p:oleObj>
              </mc:Choice>
              <mc:Fallback>
                <p:oleObj name="Acrobat Document" showAsIcon="1" r:id="rId7" imgW="380880" imgH="806400" progId="AcroExch.Document.DC">
                  <p:embed/>
                  <p:pic>
                    <p:nvPicPr>
                      <p:cNvPr id="17" name="Object 16">
                        <a:extLst>
                          <a:ext uri="{FF2B5EF4-FFF2-40B4-BE49-F238E27FC236}">
                            <a16:creationId xmlns:a16="http://schemas.microsoft.com/office/drawing/2014/main" id="{073B3B61-A369-4A4D-A109-D0E5A4743FC3}"/>
                          </a:ext>
                        </a:extLst>
                      </p:cNvPr>
                      <p:cNvPicPr>
                        <a:picLocks noChangeAspect="1" noChangeArrowheads="1"/>
                      </p:cNvPicPr>
                      <p:nvPr/>
                    </p:nvPicPr>
                    <p:blipFill>
                      <a:blip r:embed="rId8"/>
                      <a:srcRect/>
                      <a:stretch>
                        <a:fillRect/>
                      </a:stretch>
                    </p:blipFill>
                    <p:spPr bwMode="auto">
                      <a:xfrm>
                        <a:off x="4383088" y="1804047"/>
                        <a:ext cx="577850" cy="1333500"/>
                      </a:xfrm>
                      <a:prstGeom prst="rect">
                        <a:avLst/>
                      </a:prstGeom>
                      <a:noFill/>
                    </p:spPr>
                  </p:pic>
                </p:oleObj>
              </mc:Fallback>
            </mc:AlternateContent>
          </a:graphicData>
        </a:graphic>
      </p:graphicFrame>
    </p:spTree>
    <p:extLst>
      <p:ext uri="{BB962C8B-B14F-4D97-AF65-F5344CB8AC3E}">
        <p14:creationId xmlns:p14="http://schemas.microsoft.com/office/powerpoint/2010/main" val="2917752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8FDB-C611-4E31-8E64-55E1BF536C99}"/>
              </a:ext>
            </a:extLst>
          </p:cNvPr>
          <p:cNvSpPr>
            <a:spLocks noGrp="1"/>
          </p:cNvSpPr>
          <p:nvPr>
            <p:ph type="title"/>
          </p:nvPr>
        </p:nvSpPr>
        <p:spPr>
          <a:xfrm>
            <a:off x="181278" y="188255"/>
            <a:ext cx="11150600" cy="551047"/>
          </a:xfrm>
        </p:spPr>
        <p:txBody>
          <a:bodyPr/>
          <a:lstStyle/>
          <a:p>
            <a:r>
              <a:rPr lang="en-US" dirty="0"/>
              <a:t>Contact us</a:t>
            </a:r>
          </a:p>
        </p:txBody>
      </p:sp>
      <p:graphicFrame>
        <p:nvGraphicFramePr>
          <p:cNvPr id="11" name="Table 10">
            <a:extLst>
              <a:ext uri="{FF2B5EF4-FFF2-40B4-BE49-F238E27FC236}">
                <a16:creationId xmlns:a16="http://schemas.microsoft.com/office/drawing/2014/main" id="{C7823F92-EF8A-4B41-A0BF-4D2E3DDF8AE6}"/>
              </a:ext>
            </a:extLst>
          </p:cNvPr>
          <p:cNvGraphicFramePr>
            <a:graphicFrameLocks noGrp="1"/>
          </p:cNvGraphicFramePr>
          <p:nvPr>
            <p:extLst>
              <p:ext uri="{D42A27DB-BD31-4B8C-83A1-F6EECF244321}">
                <p14:modId xmlns:p14="http://schemas.microsoft.com/office/powerpoint/2010/main" val="2030237922"/>
              </p:ext>
            </p:extLst>
          </p:nvPr>
        </p:nvGraphicFramePr>
        <p:xfrm>
          <a:off x="181278" y="888596"/>
          <a:ext cx="11827108" cy="5687302"/>
        </p:xfrm>
        <a:graphic>
          <a:graphicData uri="http://schemas.openxmlformats.org/drawingml/2006/table">
            <a:tbl>
              <a:tblPr firstRow="1" bandRow="1">
                <a:tableStyleId>{5C22544A-7EE6-4342-B048-85BDC9FD1C3A}</a:tableStyleId>
              </a:tblPr>
              <a:tblGrid>
                <a:gridCol w="1139126">
                  <a:extLst>
                    <a:ext uri="{9D8B030D-6E8A-4147-A177-3AD203B41FA5}">
                      <a16:colId xmlns:a16="http://schemas.microsoft.com/office/drawing/2014/main" val="3597689954"/>
                    </a:ext>
                  </a:extLst>
                </a:gridCol>
                <a:gridCol w="1808386">
                  <a:extLst>
                    <a:ext uri="{9D8B030D-6E8A-4147-A177-3AD203B41FA5}">
                      <a16:colId xmlns:a16="http://schemas.microsoft.com/office/drawing/2014/main" val="238683764"/>
                    </a:ext>
                  </a:extLst>
                </a:gridCol>
                <a:gridCol w="2346593">
                  <a:extLst>
                    <a:ext uri="{9D8B030D-6E8A-4147-A177-3AD203B41FA5}">
                      <a16:colId xmlns:a16="http://schemas.microsoft.com/office/drawing/2014/main" val="1253331438"/>
                    </a:ext>
                  </a:extLst>
                </a:gridCol>
                <a:gridCol w="3492448">
                  <a:extLst>
                    <a:ext uri="{9D8B030D-6E8A-4147-A177-3AD203B41FA5}">
                      <a16:colId xmlns:a16="http://schemas.microsoft.com/office/drawing/2014/main" val="197751461"/>
                    </a:ext>
                  </a:extLst>
                </a:gridCol>
                <a:gridCol w="3040555">
                  <a:extLst>
                    <a:ext uri="{9D8B030D-6E8A-4147-A177-3AD203B41FA5}">
                      <a16:colId xmlns:a16="http://schemas.microsoft.com/office/drawing/2014/main" val="1621683907"/>
                    </a:ext>
                  </a:extLst>
                </a:gridCol>
              </a:tblGrid>
              <a:tr h="955849">
                <a:tc>
                  <a:txBody>
                    <a:bodyPr/>
                    <a:lstStyle/>
                    <a:p>
                      <a:endParaRPr lang="en-US" dirty="0"/>
                    </a:p>
                  </a:txBody>
                  <a:tcPr/>
                </a:tc>
                <a:tc>
                  <a:txBody>
                    <a:bodyPr/>
                    <a:lstStyle/>
                    <a:p>
                      <a:r>
                        <a:rPr lang="en-US" dirty="0"/>
                        <a:t>DRI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Project Management</a:t>
                      </a:r>
                    </a:p>
                    <a:p>
                      <a:endParaRPr lang="en-US" dirty="0"/>
                    </a:p>
                  </a:txBody>
                  <a:tcPr/>
                </a:tc>
                <a:tc>
                  <a:txBody>
                    <a:bodyPr/>
                    <a:lstStyle/>
                    <a:p>
                      <a:r>
                        <a:rPr lang="en-US" dirty="0"/>
                        <a:t>Core Team Focal</a:t>
                      </a:r>
                    </a:p>
                  </a:txBody>
                  <a:tcPr/>
                </a:tc>
                <a:tc>
                  <a:txBody>
                    <a:bodyPr/>
                    <a:lstStyle/>
                    <a:p>
                      <a:r>
                        <a:rPr lang="en-US" dirty="0"/>
                        <a:t> Enterprise collaboration</a:t>
                      </a:r>
                    </a:p>
                  </a:txBody>
                  <a:tcPr/>
                </a:tc>
                <a:extLst>
                  <a:ext uri="{0D108BD9-81ED-4DB2-BD59-A6C34878D82A}">
                    <a16:rowId xmlns:a16="http://schemas.microsoft.com/office/drawing/2014/main" val="2933335979"/>
                  </a:ext>
                </a:extLst>
              </a:tr>
              <a:tr h="20311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DevSecOps</a:t>
                      </a:r>
                    </a:p>
                    <a:p>
                      <a:endParaRPr lang="en-US" sz="1200" b="1" dirty="0"/>
                    </a:p>
                  </a:txBody>
                  <a:tcPr/>
                </a:tc>
                <a:tc>
                  <a:txBody>
                    <a:bodyPr/>
                    <a:lstStyle/>
                    <a:p>
                      <a:r>
                        <a:rPr lang="de-DE" sz="1200" b="1" dirty="0">
                          <a:hlinkClick r:id="rId2"/>
                        </a:rPr>
                        <a:t>Abhishek Singh</a:t>
                      </a:r>
                      <a:endParaRPr lang="de-DE" sz="1200" b="1" dirty="0"/>
                    </a:p>
                    <a:p>
                      <a:endParaRPr lang="de-DE"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r>
                        <a:rPr lang="pt-BR" sz="1200" b="1" dirty="0"/>
                        <a:t>Kolhar Laxmidevi</a:t>
                      </a:r>
                    </a:p>
                    <a:p>
                      <a:r>
                        <a:rPr lang="pt-BR" sz="1200" b="1" dirty="0"/>
                        <a:t>Kumar Anand</a:t>
                      </a:r>
                      <a:endParaRPr lang="en-US" sz="1200" b="1" dirty="0"/>
                    </a:p>
                  </a:txBody>
                  <a:tcPr/>
                </a:tc>
                <a:tc rowSpan="2">
                  <a:txBody>
                    <a:bodyPr/>
                    <a:lstStyle/>
                    <a:p>
                      <a:pPr marL="228600" indent="-228600">
                        <a:buFont typeface="+mj-lt"/>
                        <a:buAutoNum type="arabicPeriod"/>
                      </a:pPr>
                      <a:r>
                        <a:rPr lang="en-US" sz="900" b="1" kern="1200" dirty="0">
                          <a:solidFill>
                            <a:schemeClr val="dk1"/>
                          </a:solidFill>
                          <a:effectLst/>
                          <a:latin typeface="+mn-lt"/>
                          <a:ea typeface="+mn-ea"/>
                          <a:cs typeface="+mn-cs"/>
                        </a:rPr>
                        <a:t>Singh, Abhishek K </a:t>
                      </a:r>
                    </a:p>
                    <a:p>
                      <a:pPr marL="228600" indent="-228600">
                        <a:buFont typeface="+mj-lt"/>
                        <a:buAutoNum type="arabicPeriod"/>
                      </a:pPr>
                      <a:r>
                        <a:rPr lang="en-US" sz="900" b="1" kern="1200" dirty="0">
                          <a:solidFill>
                            <a:schemeClr val="dk1"/>
                          </a:solidFill>
                          <a:effectLst/>
                          <a:latin typeface="+mn-lt"/>
                          <a:ea typeface="+mn-ea"/>
                          <a:cs typeface="+mn-cs"/>
                        </a:rPr>
                        <a:t>Valiyarayil, Siby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900" b="1" kern="1200" dirty="0">
                          <a:solidFill>
                            <a:schemeClr val="dk1"/>
                          </a:solidFill>
                          <a:effectLst/>
                          <a:latin typeface="+mn-lt"/>
                          <a:ea typeface="+mn-ea"/>
                          <a:cs typeface="+mn-cs"/>
                        </a:rPr>
                        <a:t>Nair, Aathira Manikandan </a:t>
                      </a:r>
                    </a:p>
                    <a:p>
                      <a:pPr marL="228600" indent="-228600">
                        <a:buFont typeface="+mj-lt"/>
                        <a:buAutoNum type="arabicPeriod"/>
                      </a:pPr>
                      <a:r>
                        <a:rPr lang="pl-PL" sz="900" b="1" kern="1200" dirty="0">
                          <a:solidFill>
                            <a:schemeClr val="dk1"/>
                          </a:solidFill>
                          <a:effectLst/>
                          <a:latin typeface="+mn-lt"/>
                          <a:ea typeface="+mn-ea"/>
                          <a:cs typeface="+mn-cs"/>
                        </a:rPr>
                        <a:t>P, Ashwini</a:t>
                      </a:r>
                      <a:endParaRPr lang="en-US" sz="900" b="1" kern="1200" dirty="0">
                        <a:solidFill>
                          <a:schemeClr val="dk1"/>
                        </a:solidFill>
                        <a:effectLst/>
                        <a:latin typeface="+mn-lt"/>
                        <a:ea typeface="+mn-ea"/>
                        <a:cs typeface="+mn-cs"/>
                      </a:endParaRPr>
                    </a:p>
                    <a:p>
                      <a:pPr marL="228600" indent="-228600">
                        <a:buFont typeface="+mj-lt"/>
                        <a:buAutoNum type="arabicPeriod"/>
                      </a:pPr>
                      <a:r>
                        <a:rPr lang="en-US" sz="900" kern="1200" dirty="0">
                          <a:solidFill>
                            <a:schemeClr val="dk1"/>
                          </a:solidFill>
                          <a:effectLst/>
                          <a:latin typeface="+mn-lt"/>
                          <a:ea typeface="+mn-ea"/>
                          <a:cs typeface="+mn-cs"/>
                        </a:rPr>
                        <a:t>Amaragatti, Sharanappa</a:t>
                      </a:r>
                    </a:p>
                    <a:p>
                      <a:pPr marL="228600" indent="-228600">
                        <a:buFont typeface="+mj-lt"/>
                        <a:buAutoNum type="arabicPeriod"/>
                      </a:pPr>
                      <a:r>
                        <a:rPr lang="en-US" sz="900" kern="1200" dirty="0">
                          <a:solidFill>
                            <a:schemeClr val="dk1"/>
                          </a:solidFill>
                          <a:effectLst/>
                          <a:latin typeface="+mn-lt"/>
                          <a:ea typeface="+mn-ea"/>
                          <a:cs typeface="+mn-cs"/>
                        </a:rPr>
                        <a:t>Balraj, Bharath K </a:t>
                      </a:r>
                    </a:p>
                    <a:p>
                      <a:pPr marL="228600" indent="-228600">
                        <a:buFont typeface="+mj-lt"/>
                        <a:buAutoNum type="arabicPeriod"/>
                      </a:pPr>
                      <a:r>
                        <a:rPr lang="en-US" sz="900" kern="1200" dirty="0">
                          <a:solidFill>
                            <a:schemeClr val="dk1"/>
                          </a:solidFill>
                          <a:effectLst/>
                          <a:latin typeface="+mn-lt"/>
                          <a:ea typeface="+mn-ea"/>
                          <a:cs typeface="+mn-cs"/>
                        </a:rPr>
                        <a:t>Fink (US), Brendan A </a:t>
                      </a:r>
                    </a:p>
                    <a:p>
                      <a:pPr marL="228600" indent="-228600">
                        <a:buFont typeface="+mj-lt"/>
                        <a:buAutoNum type="arabicPeriod"/>
                      </a:pPr>
                      <a:r>
                        <a:rPr lang="en-US" sz="900" kern="1200" dirty="0">
                          <a:solidFill>
                            <a:schemeClr val="dk1"/>
                          </a:solidFill>
                          <a:effectLst/>
                          <a:latin typeface="+mn-lt"/>
                          <a:ea typeface="+mn-ea"/>
                          <a:cs typeface="+mn-cs"/>
                        </a:rPr>
                        <a:t>Ghosh, Subhabrata </a:t>
                      </a:r>
                    </a:p>
                    <a:p>
                      <a:pPr marL="228600" indent="-228600">
                        <a:buFont typeface="+mj-lt"/>
                        <a:buAutoNum type="arabicPeriod"/>
                      </a:pPr>
                      <a:r>
                        <a:rPr lang="en-US" sz="900" kern="1200" dirty="0">
                          <a:solidFill>
                            <a:schemeClr val="dk1"/>
                          </a:solidFill>
                          <a:effectLst/>
                          <a:latin typeface="+mn-lt"/>
                          <a:ea typeface="+mn-ea"/>
                          <a:cs typeface="+mn-cs"/>
                        </a:rPr>
                        <a:t>H D, Sarika </a:t>
                      </a:r>
                    </a:p>
                    <a:p>
                      <a:pPr marL="228600" indent="-228600">
                        <a:buFont typeface="+mj-lt"/>
                        <a:buAutoNum type="arabicPeriod"/>
                      </a:pPr>
                      <a:r>
                        <a:rPr lang="en-US" sz="900" kern="1200" dirty="0">
                          <a:solidFill>
                            <a:schemeClr val="dk1"/>
                          </a:solidFill>
                          <a:effectLst/>
                          <a:latin typeface="+mn-lt"/>
                          <a:ea typeface="+mn-ea"/>
                          <a:cs typeface="+mn-cs"/>
                        </a:rPr>
                        <a:t>Jenkins (US), Renee M </a:t>
                      </a:r>
                    </a:p>
                    <a:p>
                      <a:pPr marL="228600" indent="-228600">
                        <a:buFont typeface="+mj-lt"/>
                        <a:buAutoNum type="arabicPeriod"/>
                      </a:pPr>
                      <a:r>
                        <a:rPr lang="en-US" sz="900" kern="1200" dirty="0">
                          <a:solidFill>
                            <a:schemeClr val="dk1"/>
                          </a:solidFill>
                          <a:effectLst/>
                          <a:latin typeface="+mn-lt"/>
                          <a:ea typeface="+mn-ea"/>
                          <a:cs typeface="+mn-cs"/>
                        </a:rPr>
                        <a:t>Jha, Ravi N </a:t>
                      </a:r>
                    </a:p>
                    <a:p>
                      <a:pPr marL="228600" indent="-228600">
                        <a:buFont typeface="+mj-lt"/>
                        <a:buAutoNum type="arabicPeriod"/>
                      </a:pPr>
                      <a:r>
                        <a:rPr lang="en-US" sz="900" kern="1200" dirty="0">
                          <a:solidFill>
                            <a:schemeClr val="dk1"/>
                          </a:solidFill>
                          <a:effectLst/>
                          <a:latin typeface="+mn-lt"/>
                          <a:ea typeface="+mn-ea"/>
                          <a:cs typeface="+mn-cs"/>
                        </a:rPr>
                        <a:t>K L, Bharath </a:t>
                      </a:r>
                    </a:p>
                    <a:p>
                      <a:pPr marL="228600" indent="-228600">
                        <a:buFont typeface="+mj-lt"/>
                        <a:buAutoNum type="arabicPeriod"/>
                      </a:pPr>
                      <a:r>
                        <a:rPr lang="en-US" sz="900" kern="1200" dirty="0">
                          <a:solidFill>
                            <a:schemeClr val="dk1"/>
                          </a:solidFill>
                          <a:effectLst/>
                          <a:latin typeface="+mn-lt"/>
                          <a:ea typeface="+mn-ea"/>
                          <a:cs typeface="+mn-cs"/>
                        </a:rPr>
                        <a:t>Kandan, Narendran </a:t>
                      </a:r>
                    </a:p>
                    <a:p>
                      <a:pPr marL="228600" indent="-228600">
                        <a:buFont typeface="+mj-lt"/>
                        <a:buAutoNum type="arabicPeriod"/>
                      </a:pPr>
                      <a:r>
                        <a:rPr lang="en-US" sz="900" kern="1200" dirty="0">
                          <a:solidFill>
                            <a:schemeClr val="dk1"/>
                          </a:solidFill>
                          <a:effectLst/>
                          <a:latin typeface="+mn-lt"/>
                          <a:ea typeface="+mn-ea"/>
                          <a:cs typeface="+mn-cs"/>
                        </a:rPr>
                        <a:t>Kaur, Harmeet </a:t>
                      </a:r>
                    </a:p>
                    <a:p>
                      <a:pPr marL="228600" indent="-228600">
                        <a:buFont typeface="+mj-lt"/>
                        <a:buAutoNum type="arabicPeriod"/>
                      </a:pPr>
                      <a:r>
                        <a:rPr lang="en-US" sz="900" kern="1200" dirty="0">
                          <a:solidFill>
                            <a:schemeClr val="dk1"/>
                          </a:solidFill>
                          <a:effectLst/>
                          <a:latin typeface="+mn-lt"/>
                          <a:ea typeface="+mn-ea"/>
                          <a:cs typeface="+mn-cs"/>
                        </a:rPr>
                        <a:t>Kumar, Abhishek </a:t>
                      </a:r>
                    </a:p>
                    <a:p>
                      <a:pPr marL="228600" indent="-228600">
                        <a:buFont typeface="+mj-lt"/>
                        <a:buAutoNum type="arabicPeriod"/>
                      </a:pPr>
                      <a:r>
                        <a:rPr lang="en-US" sz="900" kern="1200" dirty="0">
                          <a:solidFill>
                            <a:schemeClr val="dk1"/>
                          </a:solidFill>
                          <a:effectLst/>
                          <a:latin typeface="+mn-lt"/>
                          <a:ea typeface="+mn-ea"/>
                          <a:cs typeface="+mn-cs"/>
                        </a:rPr>
                        <a:t>Kumar, Rahul </a:t>
                      </a:r>
                    </a:p>
                    <a:p>
                      <a:pPr marL="228600" indent="-228600">
                        <a:buFont typeface="+mj-lt"/>
                        <a:buAutoNum type="arabicPeriod"/>
                      </a:pPr>
                      <a:r>
                        <a:rPr lang="en-US" sz="900" kern="1200" dirty="0">
                          <a:solidFill>
                            <a:schemeClr val="dk1"/>
                          </a:solidFill>
                          <a:effectLst/>
                          <a:latin typeface="+mn-lt"/>
                          <a:ea typeface="+mn-ea"/>
                          <a:cs typeface="+mn-cs"/>
                        </a:rPr>
                        <a:t>Malik (US), Muhammad A </a:t>
                      </a:r>
                    </a:p>
                    <a:p>
                      <a:pPr marL="228600" indent="-228600">
                        <a:buFont typeface="+mj-lt"/>
                        <a:buAutoNum type="arabicPeriod"/>
                      </a:pPr>
                      <a:r>
                        <a:rPr lang="en-US" sz="900" kern="1200" dirty="0">
                          <a:solidFill>
                            <a:schemeClr val="dk1"/>
                          </a:solidFill>
                          <a:effectLst/>
                          <a:latin typeface="+mn-lt"/>
                          <a:ea typeface="+mn-ea"/>
                          <a:cs typeface="+mn-cs"/>
                        </a:rPr>
                        <a:t>Mohiddin Basha, Mahammed Gulam </a:t>
                      </a:r>
                    </a:p>
                    <a:p>
                      <a:pPr marL="228600" indent="-228600">
                        <a:buFont typeface="+mj-lt"/>
                        <a:buAutoNum type="arabicPeriod"/>
                      </a:pPr>
                      <a:r>
                        <a:rPr lang="en-US" sz="900" kern="1200" dirty="0">
                          <a:solidFill>
                            <a:schemeClr val="dk1"/>
                          </a:solidFill>
                          <a:effectLst/>
                          <a:latin typeface="+mn-lt"/>
                          <a:ea typeface="+mn-ea"/>
                          <a:cs typeface="+mn-cs"/>
                        </a:rPr>
                        <a:t>Nadampalli Kumarraju, Lavanya </a:t>
                      </a:r>
                    </a:p>
                    <a:p>
                      <a:pPr marL="228600" indent="-228600">
                        <a:buFont typeface="+mj-lt"/>
                        <a:buAutoNum type="arabicPeriod"/>
                      </a:pPr>
                      <a:r>
                        <a:rPr lang="en-US" sz="900" kern="1200" dirty="0">
                          <a:solidFill>
                            <a:schemeClr val="dk1"/>
                          </a:solidFill>
                          <a:effectLst/>
                          <a:latin typeface="+mn-lt"/>
                          <a:ea typeface="+mn-ea"/>
                          <a:cs typeface="+mn-cs"/>
                        </a:rPr>
                        <a:t>Padmanaban Shunmugam, Nihila </a:t>
                      </a:r>
                    </a:p>
                    <a:p>
                      <a:pPr marL="228600" indent="-228600">
                        <a:buFont typeface="+mj-lt"/>
                        <a:buAutoNum type="arabicPeriod"/>
                      </a:pPr>
                      <a:r>
                        <a:rPr lang="en-US" sz="900" kern="1200" dirty="0">
                          <a:solidFill>
                            <a:schemeClr val="dk1"/>
                          </a:solidFill>
                          <a:effectLst/>
                          <a:latin typeface="+mn-lt"/>
                          <a:ea typeface="+mn-ea"/>
                          <a:cs typeface="+mn-cs"/>
                        </a:rPr>
                        <a:t>Pattanaik, Anup K </a:t>
                      </a:r>
                    </a:p>
                    <a:p>
                      <a:pPr marL="228600" indent="-228600">
                        <a:buFont typeface="+mj-lt"/>
                        <a:buAutoNum type="arabicPeriod"/>
                      </a:pPr>
                      <a:r>
                        <a:rPr lang="en-US" sz="900" kern="1200" dirty="0">
                          <a:solidFill>
                            <a:schemeClr val="dk1"/>
                          </a:solidFill>
                          <a:effectLst/>
                          <a:latin typeface="+mn-lt"/>
                          <a:ea typeface="+mn-ea"/>
                          <a:cs typeface="+mn-cs"/>
                        </a:rPr>
                        <a:t>Popeck (US), John </a:t>
                      </a:r>
                    </a:p>
                    <a:p>
                      <a:pPr marL="228600" indent="-228600">
                        <a:buFont typeface="+mj-lt"/>
                        <a:buAutoNum type="arabicPeriod"/>
                      </a:pPr>
                      <a:r>
                        <a:rPr lang="en-US" sz="900" kern="1200" dirty="0">
                          <a:solidFill>
                            <a:schemeClr val="dk1"/>
                          </a:solidFill>
                          <a:effectLst/>
                          <a:latin typeface="+mn-lt"/>
                          <a:ea typeface="+mn-ea"/>
                          <a:cs typeface="+mn-cs"/>
                        </a:rPr>
                        <a:t>Prabhat, Kumar </a:t>
                      </a:r>
                    </a:p>
                    <a:p>
                      <a:pPr marL="228600" indent="-228600">
                        <a:buFont typeface="+mj-lt"/>
                        <a:buAutoNum type="arabicPeriod"/>
                      </a:pPr>
                      <a:r>
                        <a:rPr lang="en-US" sz="900" kern="1200" dirty="0">
                          <a:solidFill>
                            <a:schemeClr val="dk1"/>
                          </a:solidFill>
                          <a:effectLst/>
                          <a:latin typeface="+mn-lt"/>
                          <a:ea typeface="+mn-ea"/>
                          <a:cs typeface="+mn-cs"/>
                        </a:rPr>
                        <a:t>Prakash, Sumit </a:t>
                      </a:r>
                    </a:p>
                    <a:p>
                      <a:pPr marL="228600" indent="-228600">
                        <a:buFont typeface="+mj-lt"/>
                        <a:buAutoNum type="arabicPeriod"/>
                      </a:pPr>
                      <a:r>
                        <a:rPr lang="en-US" sz="900" kern="1200" dirty="0">
                          <a:solidFill>
                            <a:schemeClr val="dk1"/>
                          </a:solidFill>
                          <a:effectLst/>
                          <a:latin typeface="+mn-lt"/>
                          <a:ea typeface="+mn-ea"/>
                          <a:cs typeface="+mn-cs"/>
                        </a:rPr>
                        <a:t>Radhakrishnan, Chinjumol </a:t>
                      </a:r>
                    </a:p>
                    <a:p>
                      <a:pPr marL="228600" indent="-228600">
                        <a:buFont typeface="+mj-lt"/>
                        <a:buAutoNum type="arabicPeriod"/>
                      </a:pPr>
                      <a:r>
                        <a:rPr lang="en-US" sz="900" kern="1200" dirty="0">
                          <a:solidFill>
                            <a:schemeClr val="dk1"/>
                          </a:solidFill>
                          <a:effectLst/>
                          <a:latin typeface="+mn-lt"/>
                          <a:ea typeface="+mn-ea"/>
                          <a:cs typeface="+mn-cs"/>
                        </a:rPr>
                        <a:t>Rompicherla, Rakesh </a:t>
                      </a:r>
                    </a:p>
                    <a:p>
                      <a:pPr marL="228600" indent="-228600">
                        <a:buFont typeface="+mj-lt"/>
                        <a:buAutoNum type="arabicPeriod"/>
                      </a:pPr>
                      <a:r>
                        <a:rPr lang="en-US" sz="900" kern="1200" dirty="0">
                          <a:solidFill>
                            <a:schemeClr val="dk1"/>
                          </a:solidFill>
                          <a:effectLst/>
                          <a:latin typeface="+mn-lt"/>
                          <a:ea typeface="+mn-ea"/>
                          <a:cs typeface="+mn-cs"/>
                        </a:rPr>
                        <a:t>Rooge, Padma Prasad </a:t>
                      </a:r>
                    </a:p>
                    <a:p>
                      <a:pPr marL="228600" indent="-228600">
                        <a:buFont typeface="+mj-lt"/>
                        <a:buAutoNum type="arabicPeriod"/>
                      </a:pPr>
                      <a:r>
                        <a:rPr lang="en-US" sz="900" kern="1200" dirty="0">
                          <a:solidFill>
                            <a:schemeClr val="dk1"/>
                          </a:solidFill>
                          <a:effectLst/>
                          <a:latin typeface="+mn-lt"/>
                          <a:ea typeface="+mn-ea"/>
                          <a:cs typeface="+mn-cs"/>
                        </a:rPr>
                        <a:t>Singh, Omji Kunjbihari </a:t>
                      </a:r>
                    </a:p>
                    <a:p>
                      <a:pPr marL="228600" indent="-228600">
                        <a:buFont typeface="+mj-lt"/>
                        <a:buAutoNum type="arabicPeriod"/>
                      </a:pPr>
                      <a:r>
                        <a:rPr lang="en-US" sz="900" kern="1200" dirty="0">
                          <a:solidFill>
                            <a:schemeClr val="dk1"/>
                          </a:solidFill>
                          <a:effectLst/>
                          <a:latin typeface="+mn-lt"/>
                          <a:ea typeface="+mn-ea"/>
                          <a:cs typeface="+mn-cs"/>
                        </a:rPr>
                        <a:t>Urimindi, Sreenivasulu </a:t>
                      </a:r>
                    </a:p>
                    <a:p>
                      <a:pPr marL="228600" indent="-228600">
                        <a:buFont typeface="+mj-lt"/>
                        <a:buAutoNum type="arabicPeriod"/>
                      </a:pPr>
                      <a:r>
                        <a:rPr lang="en-US" sz="900" kern="1200" dirty="0">
                          <a:solidFill>
                            <a:schemeClr val="dk1"/>
                          </a:solidFill>
                          <a:effectLst/>
                          <a:latin typeface="+mn-lt"/>
                          <a:ea typeface="+mn-ea"/>
                          <a:cs typeface="+mn-cs"/>
                        </a:rPr>
                        <a:t>Varghese, Jessy </a:t>
                      </a:r>
                    </a:p>
                    <a:p>
                      <a:pPr marL="0" indent="0">
                        <a:buFont typeface="+mj-lt"/>
                        <a:buNone/>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hlinkClick r:id="rId4"/>
                        </a:rPr>
                        <a:t>DL Product Systems - DevSecOps Core Team</a:t>
                      </a:r>
                      <a:endParaRPr lang="en-US" sz="1000" b="1" dirty="0"/>
                    </a:p>
                  </a:txBody>
                  <a:tcPr/>
                </a:tc>
                <a:tc rowSpan="2">
                  <a:txBody>
                    <a:bodyPr/>
                    <a:lstStyle/>
                    <a:p>
                      <a:pPr marL="228600" indent="-228600">
                        <a:buFont typeface="+mj-lt"/>
                        <a:buAutoNum type="arabicPeriod"/>
                      </a:pPr>
                      <a:r>
                        <a:rPr lang="en-US" sz="1000" dirty="0"/>
                        <a:t>Sharina Haynes</a:t>
                      </a:r>
                    </a:p>
                    <a:p>
                      <a:pPr marL="228600" indent="-228600">
                        <a:buFont typeface="+mj-lt"/>
                        <a:buAutoNum type="arabicPeriod"/>
                      </a:pPr>
                      <a:r>
                        <a:rPr lang="en-US" sz="1000" dirty="0"/>
                        <a:t>Karthik Tirukkoylur Sekhar</a:t>
                      </a:r>
                    </a:p>
                    <a:p>
                      <a:pPr marL="228600" indent="-228600">
                        <a:buFont typeface="+mj-lt"/>
                        <a:buAutoNum type="arabicPeriod"/>
                      </a:pPr>
                      <a:r>
                        <a:rPr lang="en-US" sz="1000" dirty="0"/>
                        <a:t>Dolly Bhaskara</a:t>
                      </a:r>
                    </a:p>
                    <a:p>
                      <a:pPr marL="228600" indent="-228600">
                        <a:buFont typeface="+mj-lt"/>
                        <a:buAutoNum type="arabicPeriod"/>
                      </a:pPr>
                      <a:r>
                        <a:rPr lang="en-US" sz="1000" dirty="0"/>
                        <a:t>Sushil Mishra</a:t>
                      </a:r>
                    </a:p>
                    <a:p>
                      <a:pPr marL="228600" indent="-228600">
                        <a:buFont typeface="+mj-lt"/>
                        <a:buAutoNum type="arabicPeriod"/>
                      </a:pPr>
                      <a:r>
                        <a:rPr lang="en-US" sz="1000" dirty="0"/>
                        <a:t>Donald R Wellington</a:t>
                      </a:r>
                    </a:p>
                    <a:p>
                      <a:pPr marL="228600" indent="-228600">
                        <a:buFont typeface="+mj-lt"/>
                        <a:buAutoNum type="arabicPeriod"/>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dirty="0">
                          <a:hlinkClick r:id="rId5"/>
                        </a:rPr>
                        <a:t>DL DSO DRIs</a:t>
                      </a:r>
                      <a:endParaRPr lang="en-US" sz="1000" dirty="0"/>
                    </a:p>
                    <a:p>
                      <a:pPr marL="0" indent="0">
                        <a:buFont typeface="+mj-lt"/>
                        <a:buNone/>
                      </a:pPr>
                      <a:endParaRPr lang="en-US" sz="1000" dirty="0"/>
                    </a:p>
                  </a:txBody>
                  <a:tcPr/>
                </a:tc>
                <a:extLst>
                  <a:ext uri="{0D108BD9-81ED-4DB2-BD59-A6C34878D82A}">
                    <a16:rowId xmlns:a16="http://schemas.microsoft.com/office/drawing/2014/main" val="3918828972"/>
                  </a:ext>
                </a:extLst>
              </a:tr>
              <a:tr h="2700330">
                <a:tc>
                  <a:txBody>
                    <a:bodyPr/>
                    <a:lstStyle/>
                    <a:p>
                      <a:r>
                        <a:rPr lang="en-US" sz="1200" b="1" dirty="0"/>
                        <a:t>Automation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r>
                        <a:rPr lang="en-US" sz="1200" b="1" dirty="0">
                          <a:hlinkClick r:id="rId6"/>
                        </a:rPr>
                        <a:t>Naga Harsha Kaggallu</a:t>
                      </a:r>
                      <a:endParaRPr lang="en-US" sz="1200" b="1" dirty="0"/>
                    </a:p>
                  </a:txBody>
                  <a:tcPr/>
                </a:tc>
                <a:tc>
                  <a:txBody>
                    <a:bodyPr/>
                    <a:lstStyle/>
                    <a:p>
                      <a:r>
                        <a:rPr lang="en-US" sz="1200" b="1" dirty="0"/>
                        <a:t>Priyanka Dhanpal Chougule</a:t>
                      </a:r>
                    </a:p>
                  </a:txBody>
                  <a:tcPr/>
                </a:tc>
                <a:tc vMerge="1">
                  <a:txBody>
                    <a:bodyPr/>
                    <a:lstStyle/>
                    <a:p>
                      <a:endParaRPr lang="en-US" dirty="0"/>
                    </a:p>
                  </a:txBody>
                  <a:tcPr/>
                </a:tc>
                <a:tc vMerge="1">
                  <a:txBody>
                    <a:bodyPr/>
                    <a:lstStyle/>
                    <a:p>
                      <a:endParaRPr lang="en-US"/>
                    </a:p>
                  </a:txBody>
                  <a:tcPr/>
                </a:tc>
                <a:extLst>
                  <a:ext uri="{0D108BD9-81ED-4DB2-BD59-A6C34878D82A}">
                    <a16:rowId xmlns:a16="http://schemas.microsoft.com/office/drawing/2014/main" val="4002809953"/>
                  </a:ext>
                </a:extLst>
              </a:tr>
            </a:tbl>
          </a:graphicData>
        </a:graphic>
      </p:graphicFrame>
    </p:spTree>
    <p:extLst>
      <p:ext uri="{BB962C8B-B14F-4D97-AF65-F5344CB8AC3E}">
        <p14:creationId xmlns:p14="http://schemas.microsoft.com/office/powerpoint/2010/main" val="1129776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4BAD-C8DB-49F6-BBCC-15C0ABD00CEC}"/>
              </a:ext>
            </a:extLst>
          </p:cNvPr>
          <p:cNvSpPr>
            <a:spLocks noGrp="1"/>
          </p:cNvSpPr>
          <p:nvPr>
            <p:ph type="title"/>
          </p:nvPr>
        </p:nvSpPr>
        <p:spPr>
          <a:xfrm>
            <a:off x="3589879" y="2425617"/>
            <a:ext cx="4347891" cy="920336"/>
          </a:xfrm>
        </p:spPr>
        <p:txBody>
          <a:bodyPr/>
          <a:lstStyle/>
          <a:p>
            <a:pPr algn="ctr"/>
            <a:r>
              <a:rPr lang="en-US" dirty="0"/>
              <a:t>Thank You</a:t>
            </a:r>
          </a:p>
        </p:txBody>
      </p:sp>
    </p:spTree>
    <p:extLst>
      <p:ext uri="{BB962C8B-B14F-4D97-AF65-F5344CB8AC3E}">
        <p14:creationId xmlns:p14="http://schemas.microsoft.com/office/powerpoint/2010/main" val="495667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F127C2F-4562-424A-A5B0-209AC3813DB8}"/>
              </a:ext>
            </a:extLst>
          </p:cNvPr>
          <p:cNvSpPr/>
          <p:nvPr/>
        </p:nvSpPr>
        <p:spPr>
          <a:xfrm>
            <a:off x="198539" y="976640"/>
            <a:ext cx="6160314" cy="3257026"/>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err="1"/>
              <a:t>DevSecOps</a:t>
            </a:r>
            <a:endParaRPr lang="en-US" b="1" dirty="0"/>
          </a:p>
          <a:p>
            <a:pPr>
              <a:spcBef>
                <a:spcPts val="300"/>
              </a:spcBef>
              <a:spcAft>
                <a:spcPts val="300"/>
              </a:spcAft>
            </a:pPr>
            <a:r>
              <a:rPr lang="en-US" sz="1400" dirty="0"/>
              <a:t>1- Improve maturity for business critical applications  </a:t>
            </a:r>
          </a:p>
          <a:p>
            <a:pPr>
              <a:spcBef>
                <a:spcPts val="300"/>
              </a:spcBef>
              <a:spcAft>
                <a:spcPts val="300"/>
              </a:spcAft>
            </a:pPr>
            <a:r>
              <a:rPr lang="en-US" sz="1400" dirty="0"/>
              <a:t>to Level 3 (minimum).- focus on 10% of applications (50) that have completed Assessment. </a:t>
            </a:r>
          </a:p>
          <a:p>
            <a:pPr>
              <a:spcBef>
                <a:spcPts val="300"/>
              </a:spcBef>
              <a:spcAft>
                <a:spcPts val="300"/>
              </a:spcAft>
            </a:pPr>
            <a:r>
              <a:rPr lang="en-US" sz="1400" dirty="0"/>
              <a:t>2-  Focus on </a:t>
            </a:r>
            <a:r>
              <a:rPr lang="en-US" sz="1400" dirty="0" err="1"/>
              <a:t>DevSecOps</a:t>
            </a:r>
            <a:r>
              <a:rPr lang="en-US" sz="1400" dirty="0"/>
              <a:t> maturity for apps already in cloud or plan to move in 2024</a:t>
            </a:r>
          </a:p>
          <a:p>
            <a:pPr>
              <a:spcBef>
                <a:spcPts val="300"/>
              </a:spcBef>
              <a:spcAft>
                <a:spcPts val="300"/>
              </a:spcAft>
            </a:pPr>
            <a:r>
              <a:rPr lang="en-US" sz="1400" dirty="0"/>
              <a:t>3- Complete assessment for product  with highest ROI - 20% Remaining Apps.</a:t>
            </a:r>
          </a:p>
          <a:p>
            <a:pPr>
              <a:spcBef>
                <a:spcPts val="300"/>
              </a:spcBef>
              <a:spcAft>
                <a:spcPts val="300"/>
              </a:spcAft>
            </a:pPr>
            <a:r>
              <a:rPr lang="en-US" sz="1400" dirty="0"/>
              <a:t>4- Build Reusable libraries from learnings and success stories</a:t>
            </a:r>
          </a:p>
          <a:p>
            <a:pPr>
              <a:spcBef>
                <a:spcPts val="300"/>
              </a:spcBef>
              <a:spcAft>
                <a:spcPts val="300"/>
              </a:spcAft>
            </a:pPr>
            <a:r>
              <a:rPr lang="en-US" sz="1400" dirty="0"/>
              <a:t>5- Training and Upskilling sessions for team ( 3 per Quarter)</a:t>
            </a:r>
          </a:p>
          <a:p>
            <a:pPr>
              <a:spcBef>
                <a:spcPts val="300"/>
              </a:spcBef>
              <a:spcAft>
                <a:spcPts val="300"/>
              </a:spcAft>
            </a:pPr>
            <a:r>
              <a:rPr lang="en-US" sz="1400" dirty="0"/>
              <a:t>6- Pilot projects with Software chapter team to improve maturity </a:t>
            </a:r>
          </a:p>
          <a:p>
            <a:pPr>
              <a:spcBef>
                <a:spcPts val="300"/>
              </a:spcBef>
              <a:spcAft>
                <a:spcPts val="300"/>
              </a:spcAft>
            </a:pPr>
            <a:endParaRPr lang="en-US" sz="1600" dirty="0"/>
          </a:p>
        </p:txBody>
      </p:sp>
      <p:sp>
        <p:nvSpPr>
          <p:cNvPr id="5" name="Rectangle 4">
            <a:extLst>
              <a:ext uri="{FF2B5EF4-FFF2-40B4-BE49-F238E27FC236}">
                <a16:creationId xmlns:a16="http://schemas.microsoft.com/office/drawing/2014/main" id="{8323491F-493B-4E54-9847-8F12FA3C8956}"/>
              </a:ext>
            </a:extLst>
          </p:cNvPr>
          <p:cNvSpPr/>
          <p:nvPr/>
        </p:nvSpPr>
        <p:spPr>
          <a:xfrm>
            <a:off x="198539" y="4421742"/>
            <a:ext cx="6160315" cy="173701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a:t>Automation</a:t>
            </a:r>
          </a:p>
          <a:p>
            <a:pPr>
              <a:spcBef>
                <a:spcPts val="300"/>
              </a:spcBef>
              <a:spcAft>
                <a:spcPts val="300"/>
              </a:spcAft>
            </a:pPr>
            <a:r>
              <a:rPr lang="en-US" sz="1400" dirty="0"/>
              <a:t>1- Improve Automation efficiency high ROI Products and bring product efficiencies.</a:t>
            </a:r>
          </a:p>
          <a:p>
            <a:pPr>
              <a:spcBef>
                <a:spcPts val="300"/>
              </a:spcBef>
              <a:spcAft>
                <a:spcPts val="300"/>
              </a:spcAft>
            </a:pPr>
            <a:r>
              <a:rPr lang="en-US" sz="1400" dirty="0"/>
              <a:t>2- Overall savings of 140K </a:t>
            </a:r>
            <a:r>
              <a:rPr lang="en-US" sz="1400" dirty="0" err="1"/>
              <a:t>Hrs</a:t>
            </a:r>
            <a:r>
              <a:rPr lang="en-US" sz="1400" dirty="0"/>
              <a:t> (35K/Per Director)</a:t>
            </a:r>
          </a:p>
          <a:p>
            <a:pPr>
              <a:spcBef>
                <a:spcPts val="300"/>
              </a:spcBef>
              <a:spcAft>
                <a:spcPts val="300"/>
              </a:spcAft>
            </a:pPr>
            <a:r>
              <a:rPr lang="en-US" sz="1400" dirty="0"/>
              <a:t>3- Build Lean practices and automation for Compliance , </a:t>
            </a:r>
            <a:r>
              <a:rPr lang="en-US" sz="1400" dirty="0" err="1"/>
              <a:t>TechDebt</a:t>
            </a:r>
            <a:r>
              <a:rPr lang="en-US" sz="1400" dirty="0"/>
              <a:t> and Compute  </a:t>
            </a:r>
          </a:p>
        </p:txBody>
      </p:sp>
      <p:sp>
        <p:nvSpPr>
          <p:cNvPr id="6" name="Rectangle 5">
            <a:extLst>
              <a:ext uri="{FF2B5EF4-FFF2-40B4-BE49-F238E27FC236}">
                <a16:creationId xmlns:a16="http://schemas.microsoft.com/office/drawing/2014/main" id="{4DD313AB-699C-473D-ADA0-EE502F21AD59}"/>
              </a:ext>
            </a:extLst>
          </p:cNvPr>
          <p:cNvSpPr/>
          <p:nvPr/>
        </p:nvSpPr>
        <p:spPr>
          <a:xfrm>
            <a:off x="6589801" y="976640"/>
            <a:ext cx="4936672" cy="5182121"/>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a:t>High ROI products for focus:</a:t>
            </a:r>
          </a:p>
          <a:p>
            <a:pPr marL="285750" indent="-285750">
              <a:spcBef>
                <a:spcPts val="300"/>
              </a:spcBef>
              <a:spcAft>
                <a:spcPts val="300"/>
              </a:spcAft>
              <a:buFontTx/>
              <a:buChar char="-"/>
            </a:pPr>
            <a:r>
              <a:rPr lang="en-US" sz="1600" dirty="0"/>
              <a:t>Jennifer</a:t>
            </a:r>
          </a:p>
          <a:p>
            <a:pPr marL="742950" lvl="1" indent="-285750">
              <a:spcBef>
                <a:spcPts val="300"/>
              </a:spcBef>
              <a:spcAft>
                <a:spcPts val="300"/>
              </a:spcAft>
              <a:buFontTx/>
              <a:buChar char="-"/>
            </a:pPr>
            <a:r>
              <a:rPr lang="en-US" sz="1600" dirty="0"/>
              <a:t>Regulatory and Safety</a:t>
            </a:r>
          </a:p>
          <a:p>
            <a:pPr marL="285750" indent="-285750">
              <a:spcBef>
                <a:spcPts val="300"/>
              </a:spcBef>
              <a:spcAft>
                <a:spcPts val="300"/>
              </a:spcAft>
              <a:buFontTx/>
              <a:buChar char="-"/>
            </a:pPr>
            <a:r>
              <a:rPr lang="en-US" sz="1600" dirty="0"/>
              <a:t>Tatum</a:t>
            </a:r>
          </a:p>
          <a:p>
            <a:pPr marL="742950" lvl="1" indent="-285750">
              <a:spcBef>
                <a:spcPts val="300"/>
              </a:spcBef>
              <a:spcAft>
                <a:spcPts val="300"/>
              </a:spcAft>
              <a:buFontTx/>
              <a:buChar char="-"/>
            </a:pPr>
            <a:r>
              <a:rPr lang="en-US" sz="1600" dirty="0"/>
              <a:t>System Engineering</a:t>
            </a:r>
          </a:p>
          <a:p>
            <a:pPr marL="742950" lvl="1" indent="-285750">
              <a:spcBef>
                <a:spcPts val="300"/>
              </a:spcBef>
              <a:spcAft>
                <a:spcPts val="300"/>
              </a:spcAft>
              <a:buFontTx/>
              <a:buChar char="-"/>
            </a:pPr>
            <a:r>
              <a:rPr lang="en-US" sz="1600" dirty="0"/>
              <a:t>Electrical Engineering</a:t>
            </a:r>
          </a:p>
          <a:p>
            <a:pPr marL="742950" lvl="1" indent="-285750">
              <a:spcBef>
                <a:spcPts val="300"/>
              </a:spcBef>
              <a:spcAft>
                <a:spcPts val="300"/>
              </a:spcAft>
              <a:buFontTx/>
              <a:buChar char="-"/>
            </a:pPr>
            <a:r>
              <a:rPr lang="en-US" sz="1600" dirty="0"/>
              <a:t>Customer Engineering (CE)</a:t>
            </a:r>
          </a:p>
          <a:p>
            <a:pPr marL="285750" indent="-285750">
              <a:spcBef>
                <a:spcPts val="300"/>
              </a:spcBef>
              <a:spcAft>
                <a:spcPts val="300"/>
              </a:spcAft>
              <a:buFontTx/>
              <a:buChar char="-"/>
            </a:pPr>
            <a:r>
              <a:rPr lang="en-US" sz="1600" dirty="0"/>
              <a:t>Buba</a:t>
            </a:r>
          </a:p>
          <a:p>
            <a:pPr marL="742950" lvl="1" indent="-285750">
              <a:spcBef>
                <a:spcPts val="300"/>
              </a:spcBef>
              <a:spcAft>
                <a:spcPts val="300"/>
              </a:spcAft>
              <a:buFontTx/>
              <a:buChar char="-"/>
            </a:pPr>
            <a:r>
              <a:rPr lang="en-US" sz="1600" dirty="0"/>
              <a:t>Digital Market Products</a:t>
            </a:r>
          </a:p>
          <a:p>
            <a:pPr marL="742950" lvl="1" indent="-285750">
              <a:spcBef>
                <a:spcPts val="300"/>
              </a:spcBef>
              <a:spcAft>
                <a:spcPts val="300"/>
              </a:spcAft>
              <a:buFontTx/>
              <a:buChar char="-"/>
            </a:pPr>
            <a:r>
              <a:rPr lang="en-US" sz="1600" dirty="0"/>
              <a:t>Technical Publications</a:t>
            </a:r>
          </a:p>
          <a:p>
            <a:pPr marL="285750" indent="-285750">
              <a:spcBef>
                <a:spcPts val="300"/>
              </a:spcBef>
              <a:spcAft>
                <a:spcPts val="300"/>
              </a:spcAft>
              <a:buFontTx/>
              <a:buChar char="-"/>
            </a:pPr>
            <a:r>
              <a:rPr lang="en-US" sz="1600" dirty="0"/>
              <a:t>Jeff</a:t>
            </a:r>
          </a:p>
          <a:p>
            <a:pPr marL="742950" lvl="1" indent="-285750">
              <a:spcBef>
                <a:spcPts val="300"/>
              </a:spcBef>
              <a:spcAft>
                <a:spcPts val="300"/>
              </a:spcAft>
              <a:buFontTx/>
              <a:buChar char="-"/>
            </a:pPr>
            <a:r>
              <a:rPr lang="en-US" sz="1600" dirty="0"/>
              <a:t>Embedded Program Support</a:t>
            </a:r>
          </a:p>
          <a:p>
            <a:pPr marL="742950" lvl="1" indent="-285750">
              <a:spcBef>
                <a:spcPts val="300"/>
              </a:spcBef>
              <a:spcAft>
                <a:spcPts val="300"/>
              </a:spcAft>
              <a:buFontTx/>
              <a:buChar char="-"/>
            </a:pPr>
            <a:r>
              <a:rPr lang="en-US" sz="1600" dirty="0"/>
              <a:t>Product Support Analysis</a:t>
            </a:r>
          </a:p>
          <a:p>
            <a:pPr marL="742950" lvl="1" indent="-285750">
              <a:spcBef>
                <a:spcPts val="300"/>
              </a:spcBef>
              <a:spcAft>
                <a:spcPts val="300"/>
              </a:spcAft>
              <a:buFontTx/>
              <a:buChar char="-"/>
            </a:pPr>
            <a:endParaRPr lang="en-US" sz="1600" dirty="0"/>
          </a:p>
        </p:txBody>
      </p:sp>
      <p:sp>
        <p:nvSpPr>
          <p:cNvPr id="7" name="Title 1">
            <a:extLst>
              <a:ext uri="{FF2B5EF4-FFF2-40B4-BE49-F238E27FC236}">
                <a16:creationId xmlns:a16="http://schemas.microsoft.com/office/drawing/2014/main" id="{F089F2BC-C5CC-45F1-B9EF-0201007172DD}"/>
              </a:ext>
            </a:extLst>
          </p:cNvPr>
          <p:cNvSpPr>
            <a:spLocks noGrp="1"/>
          </p:cNvSpPr>
          <p:nvPr>
            <p:ph type="title"/>
          </p:nvPr>
        </p:nvSpPr>
        <p:spPr>
          <a:xfrm>
            <a:off x="299208" y="93234"/>
            <a:ext cx="11150600" cy="577885"/>
          </a:xfrm>
        </p:spPr>
        <p:txBody>
          <a:bodyPr/>
          <a:lstStyle/>
          <a:p>
            <a:pPr algn="ctr"/>
            <a:r>
              <a:rPr lang="en-US" dirty="0"/>
              <a:t>2024 OKR AND FOCUS AREAS</a:t>
            </a:r>
          </a:p>
        </p:txBody>
      </p:sp>
    </p:spTree>
    <p:extLst>
      <p:ext uri="{BB962C8B-B14F-4D97-AF65-F5344CB8AC3E}">
        <p14:creationId xmlns:p14="http://schemas.microsoft.com/office/powerpoint/2010/main" val="584622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22A9-C63B-45E4-AB4E-0D3A6C49C8CB}"/>
              </a:ext>
            </a:extLst>
          </p:cNvPr>
          <p:cNvSpPr>
            <a:spLocks noGrp="1"/>
          </p:cNvSpPr>
          <p:nvPr>
            <p:ph type="title"/>
          </p:nvPr>
        </p:nvSpPr>
        <p:spPr>
          <a:xfrm>
            <a:off x="515938" y="133166"/>
            <a:ext cx="11150600" cy="359546"/>
          </a:xfrm>
        </p:spPr>
        <p:txBody>
          <a:bodyPr/>
          <a:lstStyle/>
          <a:p>
            <a:r>
              <a:rPr lang="en-US" dirty="0"/>
              <a:t>2024 target</a:t>
            </a:r>
          </a:p>
        </p:txBody>
      </p:sp>
      <p:graphicFrame>
        <p:nvGraphicFramePr>
          <p:cNvPr id="3" name="Table 2">
            <a:extLst>
              <a:ext uri="{FF2B5EF4-FFF2-40B4-BE49-F238E27FC236}">
                <a16:creationId xmlns:a16="http://schemas.microsoft.com/office/drawing/2014/main" id="{C1ED844C-C8B2-445A-A9B2-5477D809B223}"/>
              </a:ext>
            </a:extLst>
          </p:cNvPr>
          <p:cNvGraphicFramePr>
            <a:graphicFrameLocks noGrp="1"/>
          </p:cNvGraphicFramePr>
          <p:nvPr>
            <p:extLst>
              <p:ext uri="{D42A27DB-BD31-4B8C-83A1-F6EECF244321}">
                <p14:modId xmlns:p14="http://schemas.microsoft.com/office/powerpoint/2010/main" val="4184674519"/>
              </p:ext>
            </p:extLst>
          </p:nvPr>
        </p:nvGraphicFramePr>
        <p:xfrm>
          <a:off x="515938" y="492713"/>
          <a:ext cx="11150599" cy="5648327"/>
        </p:xfrm>
        <a:graphic>
          <a:graphicData uri="http://schemas.openxmlformats.org/drawingml/2006/table">
            <a:tbl>
              <a:tblPr>
                <a:tableStyleId>{5C22544A-7EE6-4342-B048-85BDC9FD1C3A}</a:tableStyleId>
              </a:tblPr>
              <a:tblGrid>
                <a:gridCol w="576015">
                  <a:extLst>
                    <a:ext uri="{9D8B030D-6E8A-4147-A177-3AD203B41FA5}">
                      <a16:colId xmlns:a16="http://schemas.microsoft.com/office/drawing/2014/main" val="527968046"/>
                    </a:ext>
                  </a:extLst>
                </a:gridCol>
                <a:gridCol w="1741406">
                  <a:extLst>
                    <a:ext uri="{9D8B030D-6E8A-4147-A177-3AD203B41FA5}">
                      <a16:colId xmlns:a16="http://schemas.microsoft.com/office/drawing/2014/main" val="133580837"/>
                    </a:ext>
                  </a:extLst>
                </a:gridCol>
                <a:gridCol w="522473">
                  <a:extLst>
                    <a:ext uri="{9D8B030D-6E8A-4147-A177-3AD203B41FA5}">
                      <a16:colId xmlns:a16="http://schemas.microsoft.com/office/drawing/2014/main" val="3002847909"/>
                    </a:ext>
                  </a:extLst>
                </a:gridCol>
                <a:gridCol w="825551">
                  <a:extLst>
                    <a:ext uri="{9D8B030D-6E8A-4147-A177-3AD203B41FA5}">
                      <a16:colId xmlns:a16="http://schemas.microsoft.com/office/drawing/2014/main" val="1269216550"/>
                    </a:ext>
                  </a:extLst>
                </a:gridCol>
                <a:gridCol w="736846">
                  <a:extLst>
                    <a:ext uri="{9D8B030D-6E8A-4147-A177-3AD203B41FA5}">
                      <a16:colId xmlns:a16="http://schemas.microsoft.com/office/drawing/2014/main" val="1950509487"/>
                    </a:ext>
                  </a:extLst>
                </a:gridCol>
                <a:gridCol w="1242874">
                  <a:extLst>
                    <a:ext uri="{9D8B030D-6E8A-4147-A177-3AD203B41FA5}">
                      <a16:colId xmlns:a16="http://schemas.microsoft.com/office/drawing/2014/main" val="1704047168"/>
                    </a:ext>
                  </a:extLst>
                </a:gridCol>
                <a:gridCol w="1568343">
                  <a:extLst>
                    <a:ext uri="{9D8B030D-6E8A-4147-A177-3AD203B41FA5}">
                      <a16:colId xmlns:a16="http://schemas.microsoft.com/office/drawing/2014/main" val="6696613"/>
                    </a:ext>
                  </a:extLst>
                </a:gridCol>
                <a:gridCol w="3042145">
                  <a:extLst>
                    <a:ext uri="{9D8B030D-6E8A-4147-A177-3AD203B41FA5}">
                      <a16:colId xmlns:a16="http://schemas.microsoft.com/office/drawing/2014/main" val="3351409514"/>
                    </a:ext>
                  </a:extLst>
                </a:gridCol>
                <a:gridCol w="409553">
                  <a:extLst>
                    <a:ext uri="{9D8B030D-6E8A-4147-A177-3AD203B41FA5}">
                      <a16:colId xmlns:a16="http://schemas.microsoft.com/office/drawing/2014/main" val="2852364331"/>
                    </a:ext>
                  </a:extLst>
                </a:gridCol>
                <a:gridCol w="485393">
                  <a:extLst>
                    <a:ext uri="{9D8B030D-6E8A-4147-A177-3AD203B41FA5}">
                      <a16:colId xmlns:a16="http://schemas.microsoft.com/office/drawing/2014/main" val="835517376"/>
                    </a:ext>
                  </a:extLst>
                </a:gridCol>
              </a:tblGrid>
              <a:tr h="94953">
                <a:tc>
                  <a:txBody>
                    <a:bodyPr/>
                    <a:lstStyle/>
                    <a:p>
                      <a:pPr algn="l"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gridSpan="3">
                  <a:txBody>
                    <a:bodyPr/>
                    <a:lstStyle/>
                    <a:p>
                      <a:pPr algn="ctr" fontAlgn="ctr"/>
                      <a:r>
                        <a:rPr lang="en-US" sz="900" u="none" strike="noStrike">
                          <a:effectLst/>
                        </a:rPr>
                        <a:t>2024 Target</a:t>
                      </a:r>
                      <a:endParaRPr lang="en-US" sz="900" b="1" i="0" u="none" strike="noStrike">
                        <a:solidFill>
                          <a:srgbClr val="000000"/>
                        </a:solidFill>
                        <a:effectLst/>
                        <a:latin typeface="Calibri" panose="020F0502020204030204" pitchFamily="34" charset="0"/>
                      </a:endParaRPr>
                    </a:p>
                  </a:txBody>
                  <a:tcPr marL="1502" marR="1502" marT="1502" marB="0" anchor="ctr"/>
                </a:tc>
                <a:tc hMerge="1">
                  <a:txBody>
                    <a:bodyPr/>
                    <a:lstStyle/>
                    <a:p>
                      <a:endParaRPr lang="en-US"/>
                    </a:p>
                  </a:txBody>
                  <a:tcPr/>
                </a:tc>
                <a:tc hMerge="1">
                  <a:txBody>
                    <a:bodyPr/>
                    <a:lstStyle/>
                    <a:p>
                      <a:endParaRPr lang="en-US"/>
                    </a:p>
                  </a:txBody>
                  <a:tcP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rowSpan="2" gridSpan="2">
                  <a:txBody>
                    <a:bodyPr/>
                    <a:lstStyle/>
                    <a:p>
                      <a:pPr algn="ctr" fontAlgn="ctr"/>
                      <a:r>
                        <a:rPr lang="en-US" sz="1100" b="1" u="none" strike="noStrike" dirty="0">
                          <a:effectLst/>
                        </a:rPr>
                        <a:t>2024 Actuals</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rowSpan="2" hMerge="1">
                  <a:txBody>
                    <a:bodyPr/>
                    <a:lstStyle/>
                    <a:p>
                      <a:endParaRPr lang="en-US"/>
                    </a:p>
                  </a:txBody>
                  <a:tcPr/>
                </a:tc>
                <a:extLst>
                  <a:ext uri="{0D108BD9-81ED-4DB2-BD59-A6C34878D82A}">
                    <a16:rowId xmlns:a16="http://schemas.microsoft.com/office/drawing/2014/main" val="1932060964"/>
                  </a:ext>
                </a:extLst>
              </a:tr>
              <a:tr h="439158">
                <a:tc rowSpan="2">
                  <a:txBody>
                    <a:bodyPr/>
                    <a:lstStyle/>
                    <a:p>
                      <a:pPr algn="ctr" fontAlgn="ctr"/>
                      <a:r>
                        <a:rPr lang="en-US" sz="1050" b="1" u="none" strike="noStrike" dirty="0">
                          <a:effectLst/>
                        </a:rPr>
                        <a:t>Director</a:t>
                      </a:r>
                      <a:endParaRPr lang="en-US" sz="105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rowSpan="2">
                  <a:txBody>
                    <a:bodyPr/>
                    <a:lstStyle/>
                    <a:p>
                      <a:pPr algn="ctr" fontAlgn="ctr"/>
                      <a:r>
                        <a:rPr lang="en-US" sz="1000" b="1" u="none" strike="noStrike" dirty="0">
                          <a:effectLst/>
                        </a:rPr>
                        <a:t>Product Name</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fontAlgn="ctr"/>
                      <a:r>
                        <a:rPr lang="en-US" sz="1000" b="1" u="none" strike="noStrike" dirty="0">
                          <a:effectLst/>
                        </a:rPr>
                        <a:t>Application #</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rtl="0" fontAlgn="ctr"/>
                      <a:r>
                        <a:rPr lang="en-US" sz="1000" b="1" u="none" strike="noStrike" dirty="0">
                          <a:effectLst/>
                        </a:rPr>
                        <a:t>Total assessments Completed</a:t>
                      </a:r>
                      <a:endParaRPr lang="en-US" sz="1000" b="1" i="0" u="none" strike="noStrike" dirty="0">
                        <a:solidFill>
                          <a:srgbClr val="FFFFFF"/>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rtl="0" fontAlgn="ctr"/>
                      <a:r>
                        <a:rPr lang="en-US" sz="1000" b="1" u="none" strike="noStrike" dirty="0">
                          <a:effectLst/>
                        </a:rPr>
                        <a:t>2024</a:t>
                      </a:r>
                    </a:p>
                    <a:p>
                      <a:pPr algn="l" rtl="0" fontAlgn="ctr"/>
                      <a:r>
                        <a:rPr lang="en-US" sz="1000" b="1" u="none" strike="noStrike" dirty="0">
                          <a:effectLst/>
                        </a:rPr>
                        <a:t>Target</a:t>
                      </a:r>
                    </a:p>
                    <a:p>
                      <a:pPr algn="l" rtl="0" fontAlgn="ctr"/>
                      <a:r>
                        <a:rPr lang="en-US" sz="1000" b="1" u="none" strike="noStrike" dirty="0">
                          <a:effectLst/>
                        </a:rPr>
                        <a:t>Assessments</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rtl="0" fontAlgn="ctr"/>
                      <a:r>
                        <a:rPr lang="en-US" sz="1000" b="1" u="none" strike="noStrike" dirty="0">
                          <a:effectLst/>
                        </a:rPr>
                        <a:t>2024</a:t>
                      </a:r>
                    </a:p>
                    <a:p>
                      <a:pPr algn="l" rtl="0" fontAlgn="ctr"/>
                      <a:r>
                        <a:rPr lang="en-US" sz="1000" b="1" u="none" strike="noStrike" dirty="0">
                          <a:effectLst/>
                        </a:rPr>
                        <a:t>Target</a:t>
                      </a:r>
                    </a:p>
                    <a:p>
                      <a:pPr algn="l" rtl="0" fontAlgn="ctr"/>
                      <a:r>
                        <a:rPr lang="en-US" sz="1000" b="1" u="none" strike="noStrike" dirty="0">
                          <a:effectLst/>
                        </a:rPr>
                        <a:t>Reassessments</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rtl="0" fontAlgn="ctr"/>
                      <a:r>
                        <a:rPr lang="en-US" sz="1000" b="1" u="none" strike="noStrike" dirty="0">
                          <a:effectLst/>
                        </a:rPr>
                        <a:t>  </a:t>
                      </a:r>
                      <a:r>
                        <a:rPr lang="en-US" sz="1100" b="1" u="none" strike="noStrike" dirty="0">
                          <a:effectLst/>
                        </a:rPr>
                        <a:t>Automation Savings</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rtl="0" fontAlgn="ctr"/>
                      <a:r>
                        <a:rPr lang="en-US" sz="1100" b="1" u="none" strike="noStrike" dirty="0">
                          <a:effectLst/>
                        </a:rPr>
                        <a:t>DSO Focal Assigned</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917302636"/>
                  </a:ext>
                </a:extLst>
              </a:tr>
              <a:tr h="178036">
                <a:tc vMerge="1">
                  <a:txBody>
                    <a:bodyPr/>
                    <a:lstStyle/>
                    <a:p>
                      <a:endParaRPr lang="en-US"/>
                    </a:p>
                  </a:txBody>
                  <a:tcPr/>
                </a:tc>
                <a:tc vMerge="1">
                  <a:txBody>
                    <a:bodyPr/>
                    <a:lstStyle/>
                    <a:p>
                      <a:endParaRPr lang="en-US"/>
                    </a:p>
                  </a:txBody>
                  <a:tcPr/>
                </a:tc>
                <a:tc>
                  <a:txBody>
                    <a:bodyPr/>
                    <a:lstStyle/>
                    <a:p>
                      <a:pPr algn="ctr" rtl="0" fontAlgn="ctr"/>
                      <a:r>
                        <a:rPr lang="en-US" sz="900" u="none" strike="noStrike" dirty="0">
                          <a:effectLst/>
                        </a:rPr>
                        <a:t>177</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39</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27</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ctr" rtl="0" fontAlgn="ctr"/>
                      <a:r>
                        <a:rPr lang="en-US" sz="900" u="none" strike="noStrike" dirty="0">
                          <a:effectLst/>
                        </a:rPr>
                        <a:t>6</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l" rtl="0" fontAlgn="ctr"/>
                      <a:r>
                        <a:rPr lang="en-US" sz="900" u="none" strike="noStrike" dirty="0">
                          <a:effectLst/>
                        </a:rPr>
                        <a:t>  35000</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l"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Assessments</a:t>
                      </a:r>
                      <a:endParaRPr lang="en-US" sz="900" b="1"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Reassessments</a:t>
                      </a:r>
                      <a:endParaRPr lang="en-US" sz="900" b="1"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822016514"/>
                  </a:ext>
                </a:extLst>
              </a:tr>
              <a:tr h="178036">
                <a:tc rowSpan="4">
                  <a:txBody>
                    <a:bodyPr/>
                    <a:lstStyle/>
                    <a:p>
                      <a:pPr algn="ctr" fontAlgn="ctr"/>
                      <a:r>
                        <a:rPr lang="en-US" sz="1050" b="1" u="none" strike="noStrike" dirty="0">
                          <a:effectLst/>
                        </a:rPr>
                        <a:t>Jennifer</a:t>
                      </a:r>
                      <a:endParaRPr lang="en-US" sz="1050" b="1" i="0" u="none" strike="noStrike" dirty="0">
                        <a:solidFill>
                          <a:srgbClr val="000000"/>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tc>
                  <a:txBody>
                    <a:bodyPr/>
                    <a:lstStyle/>
                    <a:p>
                      <a:pPr algn="ctr" fontAlgn="ctr"/>
                      <a:r>
                        <a:rPr lang="en-US" sz="900" u="none" strike="noStrike" dirty="0">
                          <a:effectLst/>
                        </a:rPr>
                        <a:t>Regulatory and Safety</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12 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Radhakrishnan, Chinjumol &lt;chinjumol.radhakrishnan@boeing.com&gt;;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326580979"/>
                  </a:ext>
                </a:extLst>
              </a:tr>
              <a:tr h="94953">
                <a:tc vMerge="1">
                  <a:txBody>
                    <a:bodyPr/>
                    <a:lstStyle/>
                    <a:p>
                      <a:endParaRPr lang="en-US"/>
                    </a:p>
                  </a:txBody>
                  <a:tcPr/>
                </a:tc>
                <a:tc>
                  <a:txBody>
                    <a:bodyPr/>
                    <a:lstStyle/>
                    <a:p>
                      <a:pPr algn="ctr" fontAlgn="ctr"/>
                      <a:r>
                        <a:rPr lang="en-US" sz="900" u="none" strike="noStrike">
                          <a:effectLst/>
                        </a:rPr>
                        <a:t>Research and Technology</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9 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ctr"/>
                      <a:r>
                        <a:rPr lang="de-DE" sz="900" u="none" strike="noStrike">
                          <a:effectLst/>
                        </a:rPr>
                        <a:t>Singh, Abhishek K &lt;abhishek.k.singh@boeing.com&gt;; </a:t>
                      </a:r>
                      <a:endParaRPr lang="de-DE"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214826942"/>
                  </a:ext>
                </a:extLst>
              </a:tr>
              <a:tr h="189906">
                <a:tc vMerge="1">
                  <a:txBody>
                    <a:bodyPr/>
                    <a:lstStyle/>
                    <a:p>
                      <a:endParaRPr lang="en-US"/>
                    </a:p>
                  </a:txBody>
                  <a:tcPr/>
                </a:tc>
                <a:tc>
                  <a:txBody>
                    <a:bodyPr/>
                    <a:lstStyle/>
                    <a:p>
                      <a:pPr algn="ctr" fontAlgn="ctr"/>
                      <a:r>
                        <a:rPr lang="en-US" sz="900" u="none" strike="noStrike">
                          <a:effectLst/>
                        </a:rPr>
                        <a:t>Test and Evaluation</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43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14</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7</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sng" strike="noStrike">
                          <a:effectLst/>
                          <a:hlinkClick r:id="rId2"/>
                        </a:rPr>
                        <a:t>Jha, Ravi N &lt;ravi.n.jha@boeing.com&gt;; </a:t>
                      </a:r>
                      <a:br>
                        <a:rPr lang="en-US" sz="900" u="sng" strike="noStrike">
                          <a:effectLst/>
                          <a:hlinkClick r:id="rId2"/>
                        </a:rPr>
                      </a:br>
                      <a:r>
                        <a:rPr lang="en-US" sz="900" u="sng" strike="noStrike">
                          <a:effectLst/>
                          <a:hlinkClick r:id="rId2"/>
                        </a:rPr>
                        <a:t>Singh, Abhishek K &lt;abhishek.k.singh@boeing.com&gt;; </a:t>
                      </a:r>
                      <a:endParaRPr lang="en-US" sz="900" b="0" i="0" u="sng" strike="noStrike">
                        <a:solidFill>
                          <a:srgbClr val="0563C1"/>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154469559"/>
                  </a:ext>
                </a:extLst>
              </a:tr>
              <a:tr h="364440">
                <a:tc vMerge="1">
                  <a:txBody>
                    <a:bodyPr/>
                    <a:lstStyle/>
                    <a:p>
                      <a:endParaRPr lang="en-US"/>
                    </a:p>
                  </a:txBody>
                  <a:tcPr/>
                </a:tc>
                <a:tc>
                  <a:txBody>
                    <a:bodyPr/>
                    <a:lstStyle/>
                    <a:p>
                      <a:pPr algn="ctr" fontAlgn="ctr"/>
                      <a:r>
                        <a:rPr lang="en-US" sz="900" u="none" strike="noStrike" dirty="0">
                          <a:effectLst/>
                        </a:rPr>
                        <a:t>Non DTPLM</a:t>
                      </a:r>
                      <a:endParaRPr lang="en-US" sz="900" b="0" i="0" u="none" strike="noStrike" dirty="0">
                        <a:solidFill>
                          <a:srgbClr val="000000"/>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tc>
                  <a:txBody>
                    <a:bodyPr/>
                    <a:lstStyle/>
                    <a:p>
                      <a:pPr algn="ctr" rtl="0" fontAlgn="ctr"/>
                      <a:r>
                        <a:rPr lang="en-US" sz="900" u="none" strike="noStrike" dirty="0">
                          <a:effectLst/>
                        </a:rPr>
                        <a:t> 94</a:t>
                      </a:r>
                      <a:endParaRPr lang="en-US" sz="900" b="0" i="0" u="none" strike="noStrike" dirty="0">
                        <a:solidFill>
                          <a:srgbClr val="000000"/>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tc>
                  <a:txBody>
                    <a:bodyPr/>
                    <a:lstStyle/>
                    <a:p>
                      <a:pPr algn="ctr" rtl="0" fontAlgn="ctr"/>
                      <a:r>
                        <a:rPr lang="en-US" sz="900" u="none" strike="noStrike" dirty="0">
                          <a:effectLst/>
                        </a:rPr>
                        <a:t>4 </a:t>
                      </a:r>
                      <a:endParaRPr lang="en-US" sz="900" b="0" i="0" u="none" strike="noStrike" dirty="0">
                        <a:solidFill>
                          <a:srgbClr val="000000"/>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tc>
                  <a:txBody>
                    <a:bodyPr/>
                    <a:lstStyle/>
                    <a:p>
                      <a:pPr algn="ctr" rtl="0" fontAlgn="ctr"/>
                      <a:r>
                        <a:rPr lang="en-US" sz="900" u="none" strike="noStrike" dirty="0">
                          <a:effectLst/>
                        </a:rPr>
                        <a:t> 17</a:t>
                      </a:r>
                      <a:endParaRPr lang="en-US" sz="900" b="0" i="0" u="none" strike="noStrike" dirty="0">
                        <a:solidFill>
                          <a:srgbClr val="000000"/>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tc>
                  <a:txBody>
                    <a:bodyPr/>
                    <a:lstStyle/>
                    <a:p>
                      <a:pPr algn="ctr" rtl="0" fontAlgn="ctr"/>
                      <a:r>
                        <a:rPr lang="en-US" sz="900" u="none" strike="noStrike" dirty="0">
                          <a:effectLst/>
                        </a:rPr>
                        <a:t>1 </a:t>
                      </a:r>
                      <a:endParaRPr lang="en-US" sz="900" b="0" i="0" u="none" strike="noStrike" dirty="0">
                        <a:solidFill>
                          <a:srgbClr val="000000"/>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tc>
                  <a:txBody>
                    <a:bodyPr/>
                    <a:lstStyle/>
                    <a:p>
                      <a:pPr algn="l" fontAlgn="ctr"/>
                      <a:r>
                        <a:rPr lang="en-US" sz="900" u="sng" strike="noStrike" dirty="0">
                          <a:effectLst/>
                          <a:hlinkClick r:id="rId3"/>
                        </a:rPr>
                        <a:t>Singh, </a:t>
                      </a:r>
                      <a:r>
                        <a:rPr lang="en-US" sz="900" u="sng" strike="noStrike" dirty="0" err="1">
                          <a:effectLst/>
                          <a:hlinkClick r:id="rId3"/>
                        </a:rPr>
                        <a:t>Omji</a:t>
                      </a:r>
                      <a:r>
                        <a:rPr lang="en-US" sz="900" u="sng" strike="noStrike" dirty="0">
                          <a:effectLst/>
                          <a:hlinkClick r:id="rId3"/>
                        </a:rPr>
                        <a:t> </a:t>
                      </a:r>
                      <a:r>
                        <a:rPr lang="en-US" sz="900" u="sng" strike="noStrike" dirty="0" err="1">
                          <a:effectLst/>
                          <a:hlinkClick r:id="rId3"/>
                        </a:rPr>
                        <a:t>Kunjbihari</a:t>
                      </a:r>
                      <a:r>
                        <a:rPr lang="en-US" sz="900" u="sng" strike="noStrike" dirty="0">
                          <a:effectLst/>
                          <a:hlinkClick r:id="rId3"/>
                        </a:rPr>
                        <a:t> &lt;omjikunjbihari.singh@boeing.com&gt;; </a:t>
                      </a:r>
                      <a:br>
                        <a:rPr lang="en-US" sz="900" u="sng" strike="noStrike" dirty="0">
                          <a:effectLst/>
                          <a:hlinkClick r:id="rId3"/>
                        </a:rPr>
                      </a:br>
                      <a:r>
                        <a:rPr lang="en-US" sz="900" u="sng" strike="noStrike" dirty="0">
                          <a:effectLst/>
                          <a:hlinkClick r:id="rId3"/>
                        </a:rPr>
                        <a:t>Balraj, Bharath K &lt;bharath.k.balraj@boeing.com&gt;; </a:t>
                      </a:r>
                      <a:br>
                        <a:rPr lang="en-US" sz="900" u="sng" strike="noStrike" dirty="0">
                          <a:effectLst/>
                          <a:hlinkClick r:id="rId3"/>
                        </a:rPr>
                      </a:br>
                      <a:r>
                        <a:rPr lang="en-US" sz="900" u="sng" strike="noStrike" dirty="0">
                          <a:effectLst/>
                          <a:hlinkClick r:id="rId3"/>
                        </a:rPr>
                        <a:t>Ghosh, Subhabrata &lt;subhabrata.ghosh@boeing.com&gt;; </a:t>
                      </a:r>
                      <a:endParaRPr lang="en-US" sz="900" b="0" i="0" u="sng" strike="noStrike" dirty="0">
                        <a:solidFill>
                          <a:srgbClr val="0563C1"/>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extLst>
                  <a:ext uri="{0D108BD9-81ED-4DB2-BD59-A6C34878D82A}">
                    <a16:rowId xmlns:a16="http://schemas.microsoft.com/office/drawing/2014/main" val="856451433"/>
                  </a:ext>
                </a:extLst>
              </a:tr>
              <a:tr h="33849">
                <a:tc>
                  <a:txBody>
                    <a:bodyPr/>
                    <a:lstStyle/>
                    <a:p>
                      <a:pPr algn="ctr" fontAlgn="ctr"/>
                      <a:endParaRPr lang="en-US" sz="900" b="1" i="0" u="none" strike="noStrike" dirty="0">
                        <a:solidFill>
                          <a:srgbClr val="000000"/>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en-US" sz="900" b="0" i="0" u="sng" strike="noStrike" dirty="0">
                        <a:solidFill>
                          <a:srgbClr val="0563C1"/>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6208174"/>
                  </a:ext>
                </a:extLst>
              </a:tr>
              <a:tr h="209589">
                <a:tc>
                  <a:txBody>
                    <a:bodyPr/>
                    <a:lstStyle/>
                    <a:p>
                      <a:pPr algn="l"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tcP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tcPr>
                </a:tc>
                <a:tc>
                  <a:txBody>
                    <a:bodyPr/>
                    <a:lstStyle/>
                    <a:p>
                      <a:pPr algn="ctr" rtl="0" fontAlgn="ctr"/>
                      <a:r>
                        <a:rPr lang="en-US" sz="900" u="none" strike="noStrike" dirty="0">
                          <a:effectLst/>
                        </a:rPr>
                        <a:t>333</a:t>
                      </a:r>
                      <a:endParaRPr lang="en-US" sz="900" b="1" i="0" u="none" strike="noStrike" dirty="0">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solidFill>
                      <a:schemeClr val="accent2">
                        <a:lumMod val="60000"/>
                        <a:lumOff val="40000"/>
                      </a:schemeClr>
                    </a:solidFill>
                  </a:tcPr>
                </a:tc>
                <a:tc>
                  <a:txBody>
                    <a:bodyPr/>
                    <a:lstStyle/>
                    <a:p>
                      <a:pPr algn="ctr" rtl="0" fontAlgn="ctr"/>
                      <a:r>
                        <a:rPr lang="en-US" sz="900" u="none" strike="noStrike" dirty="0">
                          <a:effectLst/>
                        </a:rPr>
                        <a:t>149</a:t>
                      </a:r>
                      <a:endParaRPr lang="en-US" sz="900" b="1" i="0" u="none" strike="noStrike" dirty="0">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solidFill>
                      <a:schemeClr val="accent2">
                        <a:lumMod val="60000"/>
                        <a:lumOff val="40000"/>
                      </a:schemeClr>
                    </a:solidFill>
                  </a:tcPr>
                </a:tc>
                <a:tc>
                  <a:txBody>
                    <a:bodyPr/>
                    <a:lstStyle/>
                    <a:p>
                      <a:pPr algn="ctr" rtl="0" fontAlgn="ctr"/>
                      <a:r>
                        <a:rPr lang="en-US" sz="900" u="none" strike="noStrike" dirty="0">
                          <a:effectLst/>
                        </a:rPr>
                        <a:t>   56</a:t>
                      </a: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pPr algn="ctr" rtl="0" fontAlgn="ctr"/>
                      <a:r>
                        <a:rPr lang="en-US" sz="900" u="none" strike="noStrike" dirty="0">
                          <a:effectLst/>
                        </a:rPr>
                        <a:t> 22</a:t>
                      </a: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pPr algn="l" rtl="0" fontAlgn="ctr"/>
                      <a:r>
                        <a:rPr lang="en-US" sz="900" u="none" strike="noStrike" dirty="0">
                          <a:effectLst/>
                        </a:rPr>
                        <a:t> 35000</a:t>
                      </a: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tcP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tcP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6758884"/>
                  </a:ext>
                </a:extLst>
              </a:tr>
              <a:tr h="94953">
                <a:tc rowSpan="11">
                  <a:txBody>
                    <a:bodyPr/>
                    <a:lstStyle/>
                    <a:p>
                      <a:pPr algn="ctr" fontAlgn="ctr"/>
                      <a:r>
                        <a:rPr lang="en-US" sz="1050" b="1" u="none" strike="noStrike" dirty="0">
                          <a:effectLst/>
                        </a:rPr>
                        <a:t>Tatum</a:t>
                      </a:r>
                      <a:endParaRPr lang="en-US" sz="1050" b="1"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Authoring Process Planning</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27</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16 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Kaur, Harmeet &lt;harmeet.kaur@boeing.com&gt;;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3141285029"/>
                  </a:ext>
                </a:extLst>
              </a:tr>
              <a:tr h="189906">
                <a:tc vMerge="1">
                  <a:txBody>
                    <a:bodyPr/>
                    <a:lstStyle/>
                    <a:p>
                      <a:endParaRPr lang="en-US"/>
                    </a:p>
                  </a:txBody>
                  <a:tcPr/>
                </a:tc>
                <a:tc>
                  <a:txBody>
                    <a:bodyPr/>
                    <a:lstStyle/>
                    <a:p>
                      <a:pPr algn="ctr" rtl="0" fontAlgn="ctr"/>
                      <a:r>
                        <a:rPr lang="en-US" sz="900" u="none" strike="noStrike">
                          <a:effectLst/>
                        </a:rPr>
                        <a:t>Data Distribution and Management</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57</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1502" marR="1502" marT="1502" marB="0" anchor="ctr"/>
                </a:tc>
                <a:tc>
                  <a:txBody>
                    <a:bodyPr/>
                    <a:lstStyle/>
                    <a:p>
                      <a:pPr algn="l" fontAlgn="ctr"/>
                      <a:r>
                        <a:rPr lang="en-US" sz="900" u="none" strike="noStrike">
                          <a:effectLst/>
                        </a:rPr>
                        <a:t>Urimindi, Sreenivasulu &lt;sreenivasulu.urimindi@boeing.com&gt;; </a:t>
                      </a:r>
                      <a:br>
                        <a:rPr lang="en-US" sz="900" u="none" strike="noStrike">
                          <a:effectLst/>
                        </a:rPr>
                      </a:br>
                      <a:r>
                        <a:rPr lang="en-US" sz="900" u="none" strike="noStrike">
                          <a:effectLst/>
                        </a:rPr>
                        <a:t>Vinod, Thomas &lt;thomas.vinod@boeing.com&gt;;</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268934572"/>
                  </a:ext>
                </a:extLst>
              </a:tr>
              <a:tr h="265079">
                <a:tc vMerge="1">
                  <a:txBody>
                    <a:bodyPr/>
                    <a:lstStyle/>
                    <a:p>
                      <a:endParaRPr lang="en-US"/>
                    </a:p>
                  </a:txBody>
                  <a:tcPr/>
                </a:tc>
                <a:tc>
                  <a:txBody>
                    <a:bodyPr/>
                    <a:lstStyle/>
                    <a:p>
                      <a:pPr algn="ctr" rtl="0" fontAlgn="ctr"/>
                      <a:r>
                        <a:rPr lang="en-US" sz="900" u="none" strike="noStrike">
                          <a:effectLst/>
                        </a:rPr>
                        <a:t>Automation Programming</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24</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sng" strike="noStrike">
                          <a:effectLst/>
                          <a:hlinkClick r:id="rId4"/>
                        </a:rPr>
                        <a:t>H D, Sarika &lt;sarika.hd@boeing.com&gt;; </a:t>
                      </a:r>
                      <a:br>
                        <a:rPr lang="en-US" sz="900" u="sng" strike="noStrike">
                          <a:effectLst/>
                          <a:hlinkClick r:id="rId4"/>
                        </a:rPr>
                      </a:br>
                      <a:r>
                        <a:rPr lang="en-US" sz="900" u="sng" strike="noStrike">
                          <a:effectLst/>
                          <a:hlinkClick r:id="rId4"/>
                        </a:rPr>
                        <a:t>Chougule, Priyanka Dhanpal &lt;priyankadhanpal.chougule@boeing.com&gt;; </a:t>
                      </a:r>
                      <a:endParaRPr lang="en-US" sz="900" b="0" i="0" u="sng" strike="noStrike">
                        <a:solidFill>
                          <a:srgbClr val="0563C1"/>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4256197348"/>
                  </a:ext>
                </a:extLst>
              </a:tr>
              <a:tr h="178036">
                <a:tc vMerge="1">
                  <a:txBody>
                    <a:bodyPr/>
                    <a:lstStyle/>
                    <a:p>
                      <a:endParaRPr lang="en-US"/>
                    </a:p>
                  </a:txBody>
                  <a:tcPr/>
                </a:tc>
                <a:tc>
                  <a:txBody>
                    <a:bodyPr/>
                    <a:lstStyle/>
                    <a:p>
                      <a:pPr algn="ctr" rtl="0" fontAlgn="ctr"/>
                      <a:r>
                        <a:rPr lang="en-US" sz="900" u="none" strike="noStrike">
                          <a:effectLst/>
                        </a:rPr>
                        <a:t>Customer Engineering (CE)</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0 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0</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b"/>
                      <a:r>
                        <a:rPr lang="en-US" sz="900" u="none" strike="noStrike">
                          <a:effectLst/>
                        </a:rPr>
                        <a:t>Nair, Aathira Manikandan &lt;aathiramanikandan.nair@boeing.com&gt;; </a:t>
                      </a:r>
                      <a:endParaRPr lang="en-US" sz="900" b="0" i="0" u="none" strike="noStrike">
                        <a:solidFill>
                          <a:srgbClr val="000000"/>
                        </a:solidFill>
                        <a:effectLst/>
                        <a:latin typeface="Calibri" panose="020F0502020204030204" pitchFamily="34" charset="0"/>
                      </a:endParaRPr>
                    </a:p>
                  </a:txBody>
                  <a:tcPr marL="1502" marR="1502" marT="1502" marB="0" anchor="b"/>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637070209"/>
                  </a:ext>
                </a:extLst>
              </a:tr>
              <a:tr h="94953">
                <a:tc vMerge="1">
                  <a:txBody>
                    <a:bodyPr/>
                    <a:lstStyle/>
                    <a:p>
                      <a:endParaRPr lang="en-US"/>
                    </a:p>
                  </a:txBody>
                  <a:tcPr/>
                </a:tc>
                <a:tc>
                  <a:txBody>
                    <a:bodyPr/>
                    <a:lstStyle/>
                    <a:p>
                      <a:pPr algn="ctr" rtl="0" fontAlgn="ctr"/>
                      <a:r>
                        <a:rPr lang="en-US" sz="900" u="none" strike="noStrike">
                          <a:effectLst/>
                        </a:rPr>
                        <a:t>DT PLM</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14</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Kaur, Harmeet &lt;harmeet.kaur@boeing.com&gt;;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042591834"/>
                  </a:ext>
                </a:extLst>
              </a:tr>
              <a:tr h="189906">
                <a:tc vMerge="1">
                  <a:txBody>
                    <a:bodyPr/>
                    <a:lstStyle/>
                    <a:p>
                      <a:endParaRPr lang="en-US"/>
                    </a:p>
                  </a:txBody>
                  <a:tcPr/>
                </a:tc>
                <a:tc>
                  <a:txBody>
                    <a:bodyPr/>
                    <a:lstStyle/>
                    <a:p>
                      <a:pPr algn="ctr" rtl="0" fontAlgn="ctr"/>
                      <a:r>
                        <a:rPr lang="en-US" sz="900" u="none" strike="noStrike">
                          <a:effectLst/>
                        </a:rPr>
                        <a:t>Electrical Engineering</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44</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sv-SE" sz="900" u="none" strike="noStrike">
                          <a:effectLst/>
                        </a:rPr>
                        <a:t>K L, Bharath &lt;bharath.kl@boeing.com&gt;; </a:t>
                      </a:r>
                      <a:br>
                        <a:rPr lang="sv-SE" sz="900" u="none" strike="noStrike">
                          <a:effectLst/>
                        </a:rPr>
                      </a:br>
                      <a:r>
                        <a:rPr lang="sv-SE" sz="900" u="none" strike="noStrike">
                          <a:effectLst/>
                        </a:rPr>
                        <a:t>Kandan, Narendran &lt;narendran.kandan2@boeing.com&gt;; </a:t>
                      </a:r>
                      <a:endParaRPr lang="sv-SE"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3655441586"/>
                  </a:ext>
                </a:extLst>
              </a:tr>
              <a:tr h="474766">
                <a:tc vMerge="1">
                  <a:txBody>
                    <a:bodyPr/>
                    <a:lstStyle/>
                    <a:p>
                      <a:endParaRPr lang="en-US"/>
                    </a:p>
                  </a:txBody>
                  <a:tcPr/>
                </a:tc>
                <a:tc>
                  <a:txBody>
                    <a:bodyPr/>
                    <a:lstStyle/>
                    <a:p>
                      <a:pPr algn="ctr" rtl="0" fontAlgn="ctr"/>
                      <a:r>
                        <a:rPr lang="en-US" sz="900" u="none" strike="noStrike">
                          <a:effectLst/>
                        </a:rPr>
                        <a:t>Flight Engineering and Propulsion</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51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62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14</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sng" strike="noStrike">
                          <a:effectLst/>
                          <a:hlinkClick r:id="rId5"/>
                        </a:rPr>
                        <a:t>Mohiddin Basha, Mahammed Gulam &lt;mahammedgulam.mohiddinbasha@boeing.com&gt;; </a:t>
                      </a:r>
                      <a:br>
                        <a:rPr lang="en-US" sz="900" u="sng" strike="noStrike">
                          <a:effectLst/>
                          <a:hlinkClick r:id="rId5"/>
                        </a:rPr>
                      </a:br>
                      <a:r>
                        <a:rPr lang="en-US" sz="900" u="sng" strike="noStrike">
                          <a:effectLst/>
                          <a:hlinkClick r:id="rId5"/>
                        </a:rPr>
                        <a:t>Prabhat, Kumar &lt;kumar.prabhat@boeing.com&gt;; </a:t>
                      </a:r>
                      <a:br>
                        <a:rPr lang="en-US" sz="900" u="sng" strike="noStrike">
                          <a:effectLst/>
                          <a:hlinkClick r:id="rId5"/>
                        </a:rPr>
                      </a:br>
                      <a:r>
                        <a:rPr lang="en-US" sz="900" u="sng" strike="noStrike">
                          <a:effectLst/>
                          <a:hlinkClick r:id="rId5"/>
                        </a:rPr>
                        <a:t>Prakash, Sumit &lt;sumit.prakash@boeing.com&gt;;  </a:t>
                      </a:r>
                      <a:br>
                        <a:rPr lang="en-US" sz="900" u="sng" strike="noStrike">
                          <a:effectLst/>
                          <a:hlinkClick r:id="rId5"/>
                        </a:rPr>
                      </a:br>
                      <a:r>
                        <a:rPr lang="en-US" sz="900" u="sng" strike="noStrike">
                          <a:effectLst/>
                          <a:hlinkClick r:id="rId5"/>
                        </a:rPr>
                        <a:t>Anand, Kumar &lt;kumar.anand@boeing.com&gt;; </a:t>
                      </a:r>
                      <a:endParaRPr lang="en-US" sz="900" b="0" i="0" u="sng" strike="noStrike">
                        <a:solidFill>
                          <a:srgbClr val="0563C1"/>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48208045"/>
                  </a:ext>
                </a:extLst>
              </a:tr>
              <a:tr h="189906">
                <a:tc vMerge="1">
                  <a:txBody>
                    <a:bodyPr/>
                    <a:lstStyle/>
                    <a:p>
                      <a:endParaRPr lang="en-US"/>
                    </a:p>
                  </a:txBody>
                  <a:tcPr/>
                </a:tc>
                <a:tc>
                  <a:txBody>
                    <a:bodyPr/>
                    <a:lstStyle/>
                    <a:p>
                      <a:pPr algn="ctr" rtl="0" fontAlgn="ctr"/>
                      <a:r>
                        <a:rPr lang="en-US" sz="900" u="none" strike="noStrike" dirty="0">
                          <a:effectLst/>
                        </a:rPr>
                        <a:t>Mechanical and Structural Engineering</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50</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6 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8</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it-IT" sz="900" u="none" strike="noStrike">
                          <a:effectLst/>
                        </a:rPr>
                        <a:t>P, Ashwini &lt;ashwini.p@boeing.com&gt;; </a:t>
                      </a:r>
                      <a:br>
                        <a:rPr lang="it-IT" sz="900" u="none" strike="noStrike">
                          <a:effectLst/>
                        </a:rPr>
                      </a:br>
                      <a:r>
                        <a:rPr lang="it-IT" sz="900" u="none" strike="noStrike">
                          <a:effectLst/>
                        </a:rPr>
                        <a:t>Rompicherla, Rakesh &lt;rakesh.rompicherla@boeing.com&gt;;</a:t>
                      </a:r>
                      <a:endParaRPr lang="it-IT"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3510920467"/>
                  </a:ext>
                </a:extLst>
              </a:tr>
              <a:tr h="189906">
                <a:tc vMerge="1">
                  <a:txBody>
                    <a:bodyPr/>
                    <a:lstStyle/>
                    <a:p>
                      <a:endParaRPr lang="en-US"/>
                    </a:p>
                  </a:txBody>
                  <a:tcPr/>
                </a:tc>
                <a:tc>
                  <a:txBody>
                    <a:bodyPr/>
                    <a:lstStyle/>
                    <a:p>
                      <a:pPr algn="ctr" rtl="0" fontAlgn="ctr"/>
                      <a:r>
                        <a:rPr lang="en-US" sz="900" u="none" strike="noStrike">
                          <a:effectLst/>
                        </a:rPr>
                        <a:t>Systems Engineering</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46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5</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Pattanaik, Anup K &lt;anup.k.pattanaik@boeing.com&gt;; </a:t>
                      </a:r>
                      <a:br>
                        <a:rPr lang="en-US" sz="900" u="none" strike="noStrike">
                          <a:effectLst/>
                        </a:rPr>
                      </a:br>
                      <a:r>
                        <a:rPr lang="en-US" sz="900" u="none" strike="noStrike">
                          <a:effectLst/>
                        </a:rPr>
                        <a:t>Kolhar, Laxmidevi &lt;laxmidevi.kolhar@boeing.com&gt;;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84277381"/>
                  </a:ext>
                </a:extLst>
              </a:tr>
              <a:tr h="94953">
                <a:tc vMerge="1">
                  <a:txBody>
                    <a:bodyPr/>
                    <a:lstStyle/>
                    <a:p>
                      <a:endParaRPr lang="en-US"/>
                    </a:p>
                  </a:txBody>
                  <a:tcPr/>
                </a:tc>
                <a:tc>
                  <a:txBody>
                    <a:bodyPr/>
                    <a:lstStyle/>
                    <a:p>
                      <a:pPr algn="ctr" rtl="0" fontAlgn="ctr"/>
                      <a:r>
                        <a:rPr lang="en-US" sz="900" u="none" strike="noStrike">
                          <a:effectLst/>
                        </a:rPr>
                        <a:t>Production System Simulation</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0</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0</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4199717707"/>
                  </a:ext>
                </a:extLst>
              </a:tr>
              <a:tr h="94953">
                <a:tc vMerge="1">
                  <a:txBody>
                    <a:bodyPr/>
                    <a:lstStyle/>
                    <a:p>
                      <a:endParaRPr lang="en-US"/>
                    </a:p>
                  </a:txBody>
                  <a:tcPr/>
                </a:tc>
                <a:tc>
                  <a:txBody>
                    <a:bodyPr/>
                    <a:lstStyle/>
                    <a:p>
                      <a:pPr algn="ctr" rtl="0" fontAlgn="ctr"/>
                      <a:r>
                        <a:rPr lang="en-US" sz="900" u="none" strike="noStrike">
                          <a:effectLst/>
                        </a:rPr>
                        <a:t>Visualization and xR</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it-IT" sz="900" u="sng" strike="noStrike">
                          <a:effectLst/>
                          <a:hlinkClick r:id="rId6"/>
                        </a:rPr>
                        <a:t>Rompicherla, Rakesh &lt;rakesh.rompicherla@boeing.com&gt;;</a:t>
                      </a:r>
                      <a:endParaRPr lang="it-IT" sz="900" b="0" i="0" u="sng" strike="noStrike">
                        <a:solidFill>
                          <a:srgbClr val="0563C1"/>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114719989"/>
                  </a:ext>
                </a:extLst>
              </a:tr>
            </a:tbl>
          </a:graphicData>
        </a:graphic>
      </p:graphicFrame>
    </p:spTree>
    <p:extLst>
      <p:ext uri="{BB962C8B-B14F-4D97-AF65-F5344CB8AC3E}">
        <p14:creationId xmlns:p14="http://schemas.microsoft.com/office/powerpoint/2010/main" val="71870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1D91-6571-4D4F-B926-78EDA518D49B}"/>
              </a:ext>
            </a:extLst>
          </p:cNvPr>
          <p:cNvSpPr>
            <a:spLocks noGrp="1"/>
          </p:cNvSpPr>
          <p:nvPr>
            <p:ph type="title"/>
          </p:nvPr>
        </p:nvSpPr>
        <p:spPr>
          <a:xfrm>
            <a:off x="515938" y="246621"/>
            <a:ext cx="11150600" cy="463593"/>
          </a:xfrm>
        </p:spPr>
        <p:txBody>
          <a:bodyPr/>
          <a:lstStyle/>
          <a:p>
            <a:r>
              <a:rPr lang="en-US" dirty="0"/>
              <a:t>2024 Target</a:t>
            </a:r>
          </a:p>
        </p:txBody>
      </p:sp>
      <p:graphicFrame>
        <p:nvGraphicFramePr>
          <p:cNvPr id="3" name="Table 2">
            <a:extLst>
              <a:ext uri="{FF2B5EF4-FFF2-40B4-BE49-F238E27FC236}">
                <a16:creationId xmlns:a16="http://schemas.microsoft.com/office/drawing/2014/main" id="{A4F58676-7BAE-46D8-AD18-83752375EDB0}"/>
              </a:ext>
            </a:extLst>
          </p:cNvPr>
          <p:cNvGraphicFramePr>
            <a:graphicFrameLocks noGrp="1"/>
          </p:cNvGraphicFramePr>
          <p:nvPr>
            <p:extLst>
              <p:ext uri="{D42A27DB-BD31-4B8C-83A1-F6EECF244321}">
                <p14:modId xmlns:p14="http://schemas.microsoft.com/office/powerpoint/2010/main" val="3712258726"/>
              </p:ext>
            </p:extLst>
          </p:nvPr>
        </p:nvGraphicFramePr>
        <p:xfrm>
          <a:off x="525462" y="852256"/>
          <a:ext cx="11592556" cy="5287367"/>
        </p:xfrm>
        <a:graphic>
          <a:graphicData uri="http://schemas.openxmlformats.org/drawingml/2006/table">
            <a:tbl>
              <a:tblPr>
                <a:tableStyleId>{5C22544A-7EE6-4342-B048-85BDC9FD1C3A}</a:tableStyleId>
              </a:tblPr>
              <a:tblGrid>
                <a:gridCol w="563038">
                  <a:extLst>
                    <a:ext uri="{9D8B030D-6E8A-4147-A177-3AD203B41FA5}">
                      <a16:colId xmlns:a16="http://schemas.microsoft.com/office/drawing/2014/main" val="3009759686"/>
                    </a:ext>
                  </a:extLst>
                </a:gridCol>
                <a:gridCol w="1862738">
                  <a:extLst>
                    <a:ext uri="{9D8B030D-6E8A-4147-A177-3AD203B41FA5}">
                      <a16:colId xmlns:a16="http://schemas.microsoft.com/office/drawing/2014/main" val="3295985671"/>
                    </a:ext>
                  </a:extLst>
                </a:gridCol>
                <a:gridCol w="542207">
                  <a:extLst>
                    <a:ext uri="{9D8B030D-6E8A-4147-A177-3AD203B41FA5}">
                      <a16:colId xmlns:a16="http://schemas.microsoft.com/office/drawing/2014/main" val="2687225814"/>
                    </a:ext>
                  </a:extLst>
                </a:gridCol>
                <a:gridCol w="918757">
                  <a:extLst>
                    <a:ext uri="{9D8B030D-6E8A-4147-A177-3AD203B41FA5}">
                      <a16:colId xmlns:a16="http://schemas.microsoft.com/office/drawing/2014/main" val="385343322"/>
                    </a:ext>
                  </a:extLst>
                </a:gridCol>
                <a:gridCol w="781235">
                  <a:extLst>
                    <a:ext uri="{9D8B030D-6E8A-4147-A177-3AD203B41FA5}">
                      <a16:colId xmlns:a16="http://schemas.microsoft.com/office/drawing/2014/main" val="1721338945"/>
                    </a:ext>
                  </a:extLst>
                </a:gridCol>
                <a:gridCol w="1100831">
                  <a:extLst>
                    <a:ext uri="{9D8B030D-6E8A-4147-A177-3AD203B41FA5}">
                      <a16:colId xmlns:a16="http://schemas.microsoft.com/office/drawing/2014/main" val="1205591033"/>
                    </a:ext>
                  </a:extLst>
                </a:gridCol>
                <a:gridCol w="1737965">
                  <a:extLst>
                    <a:ext uri="{9D8B030D-6E8A-4147-A177-3AD203B41FA5}">
                      <a16:colId xmlns:a16="http://schemas.microsoft.com/office/drawing/2014/main" val="2775442864"/>
                    </a:ext>
                  </a:extLst>
                </a:gridCol>
                <a:gridCol w="3157038">
                  <a:extLst>
                    <a:ext uri="{9D8B030D-6E8A-4147-A177-3AD203B41FA5}">
                      <a16:colId xmlns:a16="http://schemas.microsoft.com/office/drawing/2014/main" val="995907504"/>
                    </a:ext>
                  </a:extLst>
                </a:gridCol>
                <a:gridCol w="425020">
                  <a:extLst>
                    <a:ext uri="{9D8B030D-6E8A-4147-A177-3AD203B41FA5}">
                      <a16:colId xmlns:a16="http://schemas.microsoft.com/office/drawing/2014/main" val="2563877210"/>
                    </a:ext>
                  </a:extLst>
                </a:gridCol>
                <a:gridCol w="503727">
                  <a:extLst>
                    <a:ext uri="{9D8B030D-6E8A-4147-A177-3AD203B41FA5}">
                      <a16:colId xmlns:a16="http://schemas.microsoft.com/office/drawing/2014/main" val="4065433638"/>
                    </a:ext>
                  </a:extLst>
                </a:gridCol>
              </a:tblGrid>
              <a:tr h="99379">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gridSpan="3">
                  <a:txBody>
                    <a:bodyPr/>
                    <a:lstStyle/>
                    <a:p>
                      <a:pPr algn="ctr" fontAlgn="ctr"/>
                      <a:r>
                        <a:rPr lang="en-US" sz="1050" b="1" u="none" strike="noStrike" dirty="0">
                          <a:effectLst/>
                        </a:rPr>
                        <a:t>2024 Target</a:t>
                      </a:r>
                      <a:endParaRPr lang="en-US" sz="1050" b="1" i="0" u="none" strike="noStrike" dirty="0">
                        <a:solidFill>
                          <a:srgbClr val="000000"/>
                        </a:solidFill>
                        <a:effectLst/>
                        <a:latin typeface="Calibri" panose="020F0502020204030204" pitchFamily="34" charset="0"/>
                      </a:endParaRPr>
                    </a:p>
                  </a:txBody>
                  <a:tcPr marL="1502" marR="1502" marT="1502" marB="0" anchor="ctr"/>
                </a:tc>
                <a:tc hMerge="1">
                  <a:txBody>
                    <a:bodyPr/>
                    <a:lstStyle/>
                    <a:p>
                      <a:endParaRPr lang="en-US"/>
                    </a:p>
                  </a:txBody>
                  <a:tcPr/>
                </a:tc>
                <a:tc hMerge="1">
                  <a:txBody>
                    <a:bodyPr/>
                    <a:lstStyle/>
                    <a:p>
                      <a:endParaRPr lang="en-US"/>
                    </a:p>
                  </a:txBody>
                  <a:tcP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gridSpan="2">
                  <a:txBody>
                    <a:bodyPr/>
                    <a:lstStyle/>
                    <a:p>
                      <a:pPr algn="ctr" fontAlgn="ctr"/>
                      <a:r>
                        <a:rPr lang="en-US" sz="1050" b="1" u="none" strike="noStrike" dirty="0">
                          <a:effectLst/>
                        </a:rPr>
                        <a:t>2024 Actuals</a:t>
                      </a:r>
                      <a:endParaRPr lang="en-US" sz="1050" b="1" i="0" u="none" strike="noStrike" dirty="0">
                        <a:solidFill>
                          <a:srgbClr val="000000"/>
                        </a:solidFill>
                        <a:effectLst/>
                        <a:latin typeface="Calibri" panose="020F0502020204030204" pitchFamily="34" charset="0"/>
                      </a:endParaRPr>
                    </a:p>
                  </a:txBody>
                  <a:tcPr marL="1502" marR="1502" marT="1502" marB="0" anchor="ctr"/>
                </a:tc>
                <a:tc hMerge="1">
                  <a:txBody>
                    <a:bodyPr/>
                    <a:lstStyle/>
                    <a:p>
                      <a:endParaRPr lang="en-US"/>
                    </a:p>
                  </a:txBody>
                  <a:tcPr/>
                </a:tc>
                <a:extLst>
                  <a:ext uri="{0D108BD9-81ED-4DB2-BD59-A6C34878D82A}">
                    <a16:rowId xmlns:a16="http://schemas.microsoft.com/office/drawing/2014/main" val="3710868407"/>
                  </a:ext>
                </a:extLst>
              </a:tr>
              <a:tr h="863527">
                <a:tc>
                  <a:txBody>
                    <a:bodyPr/>
                    <a:lstStyle/>
                    <a:p>
                      <a:pPr algn="ctr" fontAlgn="ctr"/>
                      <a:r>
                        <a:rPr lang="en-US" sz="1100" b="1" u="none" strike="noStrike" dirty="0">
                          <a:effectLst/>
                        </a:rPr>
                        <a:t>Director</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fontAlgn="ctr"/>
                      <a:r>
                        <a:rPr lang="en-US" sz="1100" b="1" u="none" strike="noStrike" dirty="0">
                          <a:effectLst/>
                        </a:rPr>
                        <a:t>Product Name</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fontAlgn="ctr"/>
                      <a:r>
                        <a:rPr lang="en-US" sz="1050" b="1" u="none" strike="noStrike" dirty="0">
                          <a:effectLst/>
                        </a:rPr>
                        <a:t>Application #</a:t>
                      </a:r>
                      <a:endParaRPr lang="en-US" sz="105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rtl="0" fontAlgn="ctr"/>
                      <a:r>
                        <a:rPr lang="en-US" sz="1050" b="1" u="none" strike="noStrike" dirty="0">
                          <a:effectLst/>
                        </a:rPr>
                        <a:t>Total assessments Completed</a:t>
                      </a:r>
                      <a:endParaRPr lang="en-US" sz="1050" b="1" i="0" u="none" strike="noStrike" dirty="0">
                        <a:solidFill>
                          <a:srgbClr val="FFFFFF"/>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rtl="0" fontAlgn="ctr"/>
                      <a:r>
                        <a:rPr lang="en-US" sz="1000" b="1" u="none" strike="noStrike" dirty="0">
                          <a:effectLst/>
                        </a:rPr>
                        <a:t>2024 Target</a:t>
                      </a:r>
                    </a:p>
                    <a:p>
                      <a:pPr algn="l" rtl="0" fontAlgn="ctr"/>
                      <a:r>
                        <a:rPr lang="en-US" sz="1000" b="1" u="none" strike="noStrike" dirty="0">
                          <a:effectLst/>
                        </a:rPr>
                        <a:t>Assessments</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rtl="0" fontAlgn="ctr"/>
                      <a:r>
                        <a:rPr lang="en-US" sz="1000" b="1" u="none" strike="noStrike" dirty="0">
                          <a:effectLst/>
                        </a:rPr>
                        <a:t>2024 Target</a:t>
                      </a:r>
                    </a:p>
                    <a:p>
                      <a:pPr algn="l" rtl="0" fontAlgn="ctr"/>
                      <a:r>
                        <a:rPr lang="en-US" sz="1000" b="1" u="none" strike="noStrike" dirty="0">
                          <a:effectLst/>
                        </a:rPr>
                        <a:t>Reassessments</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rtl="0" fontAlgn="ctr"/>
                      <a:r>
                        <a:rPr lang="en-US" sz="1100" b="1" u="none" strike="noStrike" dirty="0">
                          <a:effectLst/>
                        </a:rPr>
                        <a:t>    Automation Savings</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rtl="0" fontAlgn="ctr"/>
                      <a:r>
                        <a:rPr lang="en-US" sz="1100" b="1" u="none" strike="noStrike" dirty="0">
                          <a:effectLst/>
                        </a:rPr>
                        <a:t>DSO </a:t>
                      </a:r>
                      <a:r>
                        <a:rPr lang="en-US" sz="1100" b="1" u="none" strike="noStrike" dirty="0" err="1">
                          <a:effectLst/>
                        </a:rPr>
                        <a:t>Focals</a:t>
                      </a:r>
                      <a:r>
                        <a:rPr lang="en-US" sz="1100" b="1" u="none" strike="noStrike" dirty="0">
                          <a:effectLst/>
                        </a:rPr>
                        <a:t> Assigned</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fontAlgn="ctr"/>
                      <a:r>
                        <a:rPr lang="en-US" sz="1000" b="1" u="none" strike="noStrike" dirty="0">
                          <a:effectLst/>
                        </a:rPr>
                        <a:t>Assessments</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fontAlgn="ctr"/>
                      <a:r>
                        <a:rPr lang="en-US" sz="1000" b="1" u="none" strike="noStrike" dirty="0">
                          <a:effectLst/>
                        </a:rPr>
                        <a:t>Reassessments</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extLst>
                  <a:ext uri="{0D108BD9-81ED-4DB2-BD59-A6C34878D82A}">
                    <a16:rowId xmlns:a16="http://schemas.microsoft.com/office/drawing/2014/main" val="3895308552"/>
                  </a:ext>
                </a:extLst>
              </a:tr>
              <a:tr h="174215">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147</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70</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  20</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ctr" rtl="0" fontAlgn="ctr"/>
                      <a:r>
                        <a:rPr lang="en-US" sz="900" u="none" strike="noStrike" dirty="0">
                          <a:effectLst/>
                        </a:rPr>
                        <a:t> 10</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l" rtl="0" fontAlgn="ctr"/>
                      <a:r>
                        <a:rPr lang="en-US" sz="900" u="none" strike="noStrike" dirty="0">
                          <a:effectLst/>
                        </a:rPr>
                        <a:t> 35000</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810522324"/>
                  </a:ext>
                </a:extLst>
              </a:tr>
              <a:tr h="346543">
                <a:tc rowSpan="4">
                  <a:txBody>
                    <a:bodyPr/>
                    <a:lstStyle/>
                    <a:p>
                      <a:pPr algn="ctr" fontAlgn="ctr"/>
                      <a:r>
                        <a:rPr lang="en-US" sz="1050" b="1" u="none" strike="noStrike" dirty="0">
                          <a:effectLst/>
                        </a:rPr>
                        <a:t>Buba</a:t>
                      </a:r>
                      <a:endParaRPr lang="en-US" sz="1050" b="1"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Digital Market Products</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43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22</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3 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Fink (US), Brendan A &lt;brendan.a.fink@boeing.com&gt;; </a:t>
                      </a:r>
                      <a:br>
                        <a:rPr lang="en-US" sz="900" u="none" strike="noStrike">
                          <a:effectLst/>
                        </a:rPr>
                      </a:br>
                      <a:r>
                        <a:rPr lang="en-US" sz="900" u="none" strike="noStrike">
                          <a:effectLst/>
                        </a:rPr>
                        <a:t>Jenkins (US), Renee M &lt;renee.m.jenkins@boeing.com&gt;;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884319609"/>
                  </a:ext>
                </a:extLst>
              </a:tr>
              <a:tr h="346543">
                <a:tc vMerge="1">
                  <a:txBody>
                    <a:bodyPr/>
                    <a:lstStyle/>
                    <a:p>
                      <a:endParaRPr lang="en-US"/>
                    </a:p>
                  </a:txBody>
                  <a:tcPr/>
                </a:tc>
                <a:tc>
                  <a:txBody>
                    <a:bodyPr/>
                    <a:lstStyle/>
                    <a:p>
                      <a:pPr algn="ctr" rtl="0" fontAlgn="ctr"/>
                      <a:r>
                        <a:rPr lang="en-US" sz="900" u="none" strike="noStrike">
                          <a:effectLst/>
                        </a:rPr>
                        <a:t>Customer Operations</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24</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16</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sng" strike="noStrike">
                          <a:effectLst/>
                        </a:rPr>
                        <a:t>Nair, Aathira Manikandan &lt;aathiramanikandan.nair@boeing.com&gt;; </a:t>
                      </a:r>
                      <a:endParaRPr lang="en-US" sz="900" b="0" i="0" u="sng" strike="noStrike">
                        <a:solidFill>
                          <a:srgbClr val="0563C1"/>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506090600"/>
                  </a:ext>
                </a:extLst>
              </a:tr>
              <a:tr h="346543">
                <a:tc vMerge="1">
                  <a:txBody>
                    <a:bodyPr/>
                    <a:lstStyle/>
                    <a:p>
                      <a:endParaRPr lang="en-US"/>
                    </a:p>
                  </a:txBody>
                  <a:tcPr/>
                </a:tc>
                <a:tc>
                  <a:txBody>
                    <a:bodyPr/>
                    <a:lstStyle/>
                    <a:p>
                      <a:pPr algn="ctr" rtl="0" fontAlgn="ctr"/>
                      <a:r>
                        <a:rPr lang="en-US" sz="900" u="none" strike="noStrike">
                          <a:effectLst/>
                        </a:rPr>
                        <a:t>Technical Publications</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55</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7</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sng" strike="noStrike">
                          <a:effectLst/>
                          <a:hlinkClick r:id="rId2"/>
                        </a:rPr>
                        <a:t>Prabhat, Kumar &lt;kumar.prabhat@boeing.com&gt;; </a:t>
                      </a:r>
                      <a:br>
                        <a:rPr lang="en-US" sz="900" u="sng" strike="noStrike">
                          <a:effectLst/>
                          <a:hlinkClick r:id="rId2"/>
                        </a:rPr>
                      </a:br>
                      <a:r>
                        <a:rPr lang="en-US" sz="900" u="sng" strike="noStrike">
                          <a:effectLst/>
                          <a:hlinkClick r:id="rId2"/>
                        </a:rPr>
                        <a:t>Kolhar, Laxmidevi &lt;laxmidevi.kolhar@boeing.com&gt;; </a:t>
                      </a:r>
                      <a:endParaRPr lang="en-US" sz="900" b="0" i="0" u="sng" strike="noStrike">
                        <a:solidFill>
                          <a:srgbClr val="0563C1"/>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920072963"/>
                  </a:ext>
                </a:extLst>
              </a:tr>
              <a:tr h="174215">
                <a:tc vMerge="1">
                  <a:txBody>
                    <a:bodyPr/>
                    <a:lstStyle/>
                    <a:p>
                      <a:endParaRPr lang="en-US"/>
                    </a:p>
                  </a:txBody>
                  <a:tcPr/>
                </a:tc>
                <a:tc>
                  <a:txBody>
                    <a:bodyPr/>
                    <a:lstStyle/>
                    <a:p>
                      <a:pPr algn="ctr" rtl="0" fontAlgn="ctr"/>
                      <a:r>
                        <a:rPr lang="en-US" sz="900" u="none" strike="noStrike">
                          <a:effectLst/>
                        </a:rPr>
                        <a:t>Training &amp; Other</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25</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5</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pl-PL" sz="900" u="none" strike="noStrike">
                          <a:effectLst/>
                        </a:rPr>
                        <a:t>Rooge, Padma Prasad &lt;padmaprasad.rooge@boeing.com&gt;; </a:t>
                      </a:r>
                      <a:endParaRPr lang="pl-PL"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119047201"/>
                  </a:ext>
                </a:extLst>
              </a:tr>
              <a:tr h="174215">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226</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76</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  27</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ctr" rtl="0" fontAlgn="ctr"/>
                      <a:r>
                        <a:rPr lang="en-US" sz="900" u="none" strike="noStrike" dirty="0">
                          <a:effectLst/>
                        </a:rPr>
                        <a:t> 12</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l" rtl="0" fontAlgn="ctr"/>
                      <a:r>
                        <a:rPr lang="en-US" sz="900" u="none" strike="noStrike" dirty="0">
                          <a:effectLst/>
                        </a:rPr>
                        <a:t> 35000</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682039272"/>
                  </a:ext>
                </a:extLst>
              </a:tr>
              <a:tr h="518871">
                <a:tc rowSpan="7">
                  <a:txBody>
                    <a:bodyPr/>
                    <a:lstStyle/>
                    <a:p>
                      <a:pPr algn="ctr" fontAlgn="ctr"/>
                      <a:r>
                        <a:rPr lang="en-US" sz="1050" b="1" u="none" strike="noStrike" dirty="0">
                          <a:effectLst/>
                        </a:rPr>
                        <a:t>Jeff</a:t>
                      </a:r>
                      <a:endParaRPr lang="en-US" sz="1050" b="1"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Automation Programming</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4 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sng" strike="noStrike">
                          <a:effectLst/>
                          <a:hlinkClick r:id="rId3"/>
                        </a:rPr>
                        <a:t>H D, Sarika &lt;sarika.hd@boeing.com&gt;; </a:t>
                      </a:r>
                      <a:br>
                        <a:rPr lang="en-US" sz="900" u="sng" strike="noStrike">
                          <a:effectLst/>
                          <a:hlinkClick r:id="rId3"/>
                        </a:rPr>
                      </a:br>
                      <a:r>
                        <a:rPr lang="en-US" sz="900" u="sng" strike="noStrike">
                          <a:effectLst/>
                          <a:hlinkClick r:id="rId3"/>
                        </a:rPr>
                        <a:t>Chougule, Priyanka Dhanpal &lt;priyankadhanpal.chougule@boeing.com&gt;; </a:t>
                      </a:r>
                      <a:endParaRPr lang="en-US" sz="900" b="0" i="0" u="sng" strike="noStrike">
                        <a:solidFill>
                          <a:srgbClr val="0563C1"/>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153405984"/>
                  </a:ext>
                </a:extLst>
              </a:tr>
              <a:tr h="174215">
                <a:tc vMerge="1">
                  <a:txBody>
                    <a:bodyPr/>
                    <a:lstStyle/>
                    <a:p>
                      <a:endParaRPr lang="en-US"/>
                    </a:p>
                  </a:txBody>
                  <a:tcPr/>
                </a:tc>
                <a:tc>
                  <a:txBody>
                    <a:bodyPr/>
                    <a:lstStyle/>
                    <a:p>
                      <a:pPr algn="ctr" rtl="0" fontAlgn="ctr"/>
                      <a:r>
                        <a:rPr lang="en-US" sz="900" u="none" strike="noStrike">
                          <a:effectLst/>
                        </a:rPr>
                        <a:t>Innovation Hub</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765382747"/>
                  </a:ext>
                </a:extLst>
              </a:tr>
              <a:tr h="346543">
                <a:tc vMerge="1">
                  <a:txBody>
                    <a:bodyPr/>
                    <a:lstStyle/>
                    <a:p>
                      <a:endParaRPr lang="en-US"/>
                    </a:p>
                  </a:txBody>
                  <a:tcPr/>
                </a:tc>
                <a:tc>
                  <a:txBody>
                    <a:bodyPr/>
                    <a:lstStyle/>
                    <a:p>
                      <a:pPr algn="ctr" rtl="0" fontAlgn="ctr"/>
                      <a:r>
                        <a:rPr lang="en-US" sz="900" u="none" strike="noStrike">
                          <a:effectLst/>
                        </a:rPr>
                        <a:t>Material Management</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20</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Fink (US), Brendan A &lt;brendan.a.fink@boeing.com&gt;; </a:t>
                      </a:r>
                      <a:br>
                        <a:rPr lang="en-US" sz="900" u="none" strike="noStrike">
                          <a:effectLst/>
                        </a:rPr>
                      </a:br>
                      <a:r>
                        <a:rPr lang="en-US" sz="900" u="none" strike="noStrike">
                          <a:effectLst/>
                        </a:rPr>
                        <a:t>Jenkins (US), Renee M &lt;renee.m.jenkins@boeing.com&gt;;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892440312"/>
                  </a:ext>
                </a:extLst>
              </a:tr>
              <a:tr h="346543">
                <a:tc vMerge="1">
                  <a:txBody>
                    <a:bodyPr/>
                    <a:lstStyle/>
                    <a:p>
                      <a:endParaRPr lang="en-US"/>
                    </a:p>
                  </a:txBody>
                  <a:tcPr/>
                </a:tc>
                <a:tc>
                  <a:txBody>
                    <a:bodyPr/>
                    <a:lstStyle/>
                    <a:p>
                      <a:pPr algn="ctr" rtl="0" fontAlgn="ctr"/>
                      <a:r>
                        <a:rPr lang="en-US" sz="900" u="none" strike="noStrike">
                          <a:effectLst/>
                        </a:rPr>
                        <a:t>Maintenance Repair and Overhaul</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27</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Wellington (US), Donald R &lt;Donald.R.Wellington@boeing.com&gt;;</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285290899"/>
                  </a:ext>
                </a:extLst>
              </a:tr>
              <a:tr h="346543">
                <a:tc vMerge="1">
                  <a:txBody>
                    <a:bodyPr/>
                    <a:lstStyle/>
                    <a:p>
                      <a:endParaRPr lang="en-US"/>
                    </a:p>
                  </a:txBody>
                  <a:tcPr/>
                </a:tc>
                <a:tc>
                  <a:txBody>
                    <a:bodyPr/>
                    <a:lstStyle/>
                    <a:p>
                      <a:pPr algn="ctr" rtl="0" fontAlgn="ctr"/>
                      <a:r>
                        <a:rPr lang="en-US" sz="900" u="none" strike="noStrike">
                          <a:effectLst/>
                        </a:rPr>
                        <a:t>Integrated Logistics Planning and Management</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33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5</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ctr"/>
                      <a:r>
                        <a:rPr lang="fi-FI" sz="900" u="sng" strike="noStrike">
                          <a:effectLst/>
                          <a:hlinkClick r:id="rId4"/>
                        </a:rPr>
                        <a:t>Nadampalli Kumarraju, Lavanya &lt;lavanya.nadampallikumarraju@boeing.com&gt;; </a:t>
                      </a:r>
                      <a:endParaRPr lang="fi-FI" sz="900" b="0" i="0" u="sng" strike="noStrike">
                        <a:solidFill>
                          <a:srgbClr val="0563C1"/>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1</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3958228979"/>
                  </a:ext>
                </a:extLst>
              </a:tr>
              <a:tr h="174215">
                <a:tc vMerge="1">
                  <a:txBody>
                    <a:bodyPr/>
                    <a:lstStyle/>
                    <a:p>
                      <a:endParaRPr lang="en-US"/>
                    </a:p>
                  </a:txBody>
                  <a:tcPr/>
                </a:tc>
                <a:tc>
                  <a:txBody>
                    <a:bodyPr/>
                    <a:lstStyle/>
                    <a:p>
                      <a:pPr algn="ctr" rtl="0" fontAlgn="ctr"/>
                      <a:r>
                        <a:rPr lang="en-US" sz="900" u="none" strike="noStrike">
                          <a:effectLst/>
                        </a:rPr>
                        <a:t>Product Support Analysis</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31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7</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5</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sng" strike="noStrike">
                          <a:effectLst/>
                        </a:rPr>
                        <a:t>Varghese, Jessy &lt;jessy.varghese@boeing.com&gt;; </a:t>
                      </a:r>
                      <a:endParaRPr lang="en-US" sz="900" b="0" i="0" u="sng" strike="noStrike">
                        <a:solidFill>
                          <a:srgbClr val="0563C1"/>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158079545"/>
                  </a:ext>
                </a:extLst>
              </a:tr>
              <a:tr h="518871">
                <a:tc vMerge="1">
                  <a:txBody>
                    <a:bodyPr/>
                    <a:lstStyle/>
                    <a:p>
                      <a:endParaRPr lang="en-US"/>
                    </a:p>
                  </a:txBody>
                  <a:tcPr/>
                </a:tc>
                <a:tc>
                  <a:txBody>
                    <a:bodyPr/>
                    <a:lstStyle/>
                    <a:p>
                      <a:pPr algn="ctr" rtl="0" fontAlgn="ctr"/>
                      <a:r>
                        <a:rPr lang="en-US" sz="900" u="none" strike="noStrike">
                          <a:effectLst/>
                        </a:rPr>
                        <a:t>Embedded Program Support</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89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sng" strike="noStrike">
                          <a:effectLst/>
                          <a:hlinkClick r:id="rId5"/>
                        </a:rPr>
                        <a:t>Amaragatti, Sharanappa. &lt;sharanappa.amaragatti@boeing.com&gt;;</a:t>
                      </a:r>
                      <a:br>
                        <a:rPr lang="en-US" sz="900" u="sng" strike="noStrike">
                          <a:effectLst/>
                          <a:hlinkClick r:id="rId5"/>
                        </a:rPr>
                      </a:br>
                      <a:r>
                        <a:rPr lang="en-US" sz="900" u="sng" strike="noStrike">
                          <a:effectLst/>
                          <a:hlinkClick r:id="rId5"/>
                        </a:rPr>
                        <a:t>Popeck (US), John &lt;john.popeck@boeing.com&gt;; </a:t>
                      </a:r>
                      <a:endParaRPr lang="en-US" sz="900" b="0" i="0" u="sng" strike="noStrike">
                        <a:solidFill>
                          <a:srgbClr val="0563C1"/>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989206543"/>
                  </a:ext>
                </a:extLst>
              </a:tr>
              <a:tr h="274243">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dirty="0">
                          <a:effectLst/>
                        </a:rPr>
                        <a:t>                   </a:t>
                      </a:r>
                      <a:r>
                        <a:rPr lang="en-US" sz="900" b="1" u="none" strike="noStrike" dirty="0">
                          <a:effectLst/>
                        </a:rPr>
                        <a:t>TOTAL</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1109</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 334</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  131</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ctr" rtl="0" fontAlgn="ctr"/>
                      <a:r>
                        <a:rPr lang="en-US" sz="900" u="none" strike="noStrike" dirty="0">
                          <a:effectLst/>
                        </a:rPr>
                        <a:t> 50</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l" rtl="0" fontAlgn="ctr"/>
                      <a:r>
                        <a:rPr lang="en-US" sz="900" u="none" strike="noStrike" dirty="0">
                          <a:effectLst/>
                        </a:rPr>
                        <a:t> 140000 </a:t>
                      </a:r>
                      <a:r>
                        <a:rPr lang="en-US" sz="900" u="none" strike="noStrike" dirty="0" err="1">
                          <a:effectLst/>
                        </a:rPr>
                        <a:t>Hrs</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446204699"/>
                  </a:ext>
                </a:extLst>
              </a:tr>
            </a:tbl>
          </a:graphicData>
        </a:graphic>
      </p:graphicFrame>
    </p:spTree>
    <p:extLst>
      <p:ext uri="{BB962C8B-B14F-4D97-AF65-F5344CB8AC3E}">
        <p14:creationId xmlns:p14="http://schemas.microsoft.com/office/powerpoint/2010/main" val="765234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7B5D0-4C5E-42C1-B77B-B2BA0B08ACE8}"/>
              </a:ext>
            </a:extLst>
          </p:cNvPr>
          <p:cNvSpPr>
            <a:spLocks noGrp="1"/>
          </p:cNvSpPr>
          <p:nvPr>
            <p:ph type="title"/>
          </p:nvPr>
        </p:nvSpPr>
        <p:spPr>
          <a:xfrm>
            <a:off x="515938" y="246621"/>
            <a:ext cx="11150600" cy="556019"/>
          </a:xfrm>
        </p:spPr>
        <p:txBody>
          <a:bodyPr/>
          <a:lstStyle/>
          <a:p>
            <a:r>
              <a:rPr lang="en-US" dirty="0"/>
              <a:t>Bringing efficiency at product</a:t>
            </a:r>
          </a:p>
        </p:txBody>
      </p:sp>
      <p:graphicFrame>
        <p:nvGraphicFramePr>
          <p:cNvPr id="3" name="Diagram 2">
            <a:extLst>
              <a:ext uri="{FF2B5EF4-FFF2-40B4-BE49-F238E27FC236}">
                <a16:creationId xmlns:a16="http://schemas.microsoft.com/office/drawing/2014/main" id="{6CD0D798-128C-473A-B83F-94610CEFBFFB}"/>
              </a:ext>
            </a:extLst>
          </p:cNvPr>
          <p:cNvGraphicFramePr/>
          <p:nvPr>
            <p:extLst>
              <p:ext uri="{D42A27DB-BD31-4B8C-83A1-F6EECF244321}">
                <p14:modId xmlns:p14="http://schemas.microsoft.com/office/powerpoint/2010/main" val="2754411760"/>
              </p:ext>
            </p:extLst>
          </p:nvPr>
        </p:nvGraphicFramePr>
        <p:xfrm>
          <a:off x="7550092" y="1671404"/>
          <a:ext cx="4550468" cy="3814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81521782-1AB7-4321-A0C6-DE538A21E66F}"/>
              </a:ext>
            </a:extLst>
          </p:cNvPr>
          <p:cNvSpPr txBox="1"/>
          <p:nvPr/>
        </p:nvSpPr>
        <p:spPr>
          <a:xfrm>
            <a:off x="11186160" y="2153920"/>
            <a:ext cx="914400" cy="914400"/>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Rectangle 5">
            <a:extLst>
              <a:ext uri="{FF2B5EF4-FFF2-40B4-BE49-F238E27FC236}">
                <a16:creationId xmlns:a16="http://schemas.microsoft.com/office/drawing/2014/main" id="{3C9D2D41-D805-4D59-B3EB-779D3EB1B55B}"/>
              </a:ext>
            </a:extLst>
          </p:cNvPr>
          <p:cNvSpPr/>
          <p:nvPr/>
        </p:nvSpPr>
        <p:spPr>
          <a:xfrm>
            <a:off x="515938" y="1868669"/>
            <a:ext cx="7034154" cy="401201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lvl="0" indent="-342900">
              <a:spcBef>
                <a:spcPts val="300"/>
              </a:spcBef>
              <a:spcAft>
                <a:spcPts val="300"/>
              </a:spcAft>
              <a:buFont typeface="Arial" panose="020B0604020202020204" pitchFamily="34" charset="0"/>
              <a:buChar char="•"/>
              <a:defRPr/>
            </a:pPr>
            <a:r>
              <a:rPr lang="en-US" sz="2400" dirty="0">
                <a:solidFill>
                  <a:srgbClr val="0039A6"/>
                </a:solidFill>
                <a:latin typeface="Arial"/>
              </a:rPr>
              <a:t>Focal to work with product team to </a:t>
            </a:r>
            <a:r>
              <a:rPr lang="en-US" sz="2400" dirty="0">
                <a:solidFill>
                  <a:srgbClr val="0039A6"/>
                </a:solidFill>
              </a:rPr>
              <a:t>work on prioritizations and</a:t>
            </a:r>
            <a:r>
              <a:rPr lang="en-US" sz="2400" dirty="0">
                <a:solidFill>
                  <a:srgbClr val="0039A6"/>
                </a:solidFill>
                <a:latin typeface="Arial"/>
              </a:rPr>
              <a:t> help bring higher product efficiency.</a:t>
            </a:r>
          </a:p>
          <a:p>
            <a:pPr marL="342900" lvl="0" indent="-342900">
              <a:spcBef>
                <a:spcPts val="300"/>
              </a:spcBef>
              <a:spcAft>
                <a:spcPts val="300"/>
              </a:spcAft>
              <a:buFont typeface="Arial" panose="020B0604020202020204" pitchFamily="34" charset="0"/>
              <a:buChar char="•"/>
              <a:defRPr/>
            </a:pPr>
            <a:r>
              <a:rPr kumimoji="0" lang="en-US" sz="2400" b="0" i="0" u="none" strike="noStrike" kern="1200" cap="none" spc="0" normalizeH="0" baseline="0" noProof="0" dirty="0">
                <a:ln>
                  <a:noFill/>
                </a:ln>
                <a:solidFill>
                  <a:srgbClr val="0039A6"/>
                </a:solidFill>
                <a:effectLst/>
                <a:uLnTx/>
                <a:uFillTx/>
                <a:latin typeface="Arial"/>
                <a:ea typeface="+mn-ea"/>
                <a:cs typeface="+mn-cs"/>
              </a:rPr>
              <a:t>Upcoming sessions for all mangers and Products manager on detailed overview and 2024 plan</a:t>
            </a:r>
          </a:p>
          <a:p>
            <a:pPr marL="342900" lvl="0" indent="-342900">
              <a:spcBef>
                <a:spcPts val="300"/>
              </a:spcBef>
              <a:spcAft>
                <a:spcPts val="300"/>
              </a:spcAft>
              <a:buFont typeface="Arial" panose="020B0604020202020204" pitchFamily="34" charset="0"/>
              <a:buChar char="•"/>
              <a:defRPr/>
            </a:pPr>
            <a:r>
              <a:rPr kumimoji="0" lang="en-US" sz="2400" b="0" i="0" u="none" strike="noStrike" kern="1200" cap="none" spc="0" normalizeH="0" baseline="0" noProof="0" dirty="0">
                <a:ln>
                  <a:noFill/>
                </a:ln>
                <a:solidFill>
                  <a:srgbClr val="0039A6"/>
                </a:solidFill>
                <a:effectLst/>
                <a:uLnTx/>
                <a:uFillTx/>
                <a:latin typeface="Arial"/>
                <a:ea typeface="+mn-ea"/>
                <a:cs typeface="+mn-cs"/>
              </a:rPr>
              <a:t>Sessions on </a:t>
            </a:r>
            <a:r>
              <a:rPr kumimoji="0" lang="en-US" sz="2400" b="0" i="0" u="none" strike="noStrike" kern="1200" cap="none" spc="0" normalizeH="0" baseline="0" noProof="0" dirty="0" err="1">
                <a:ln>
                  <a:noFill/>
                </a:ln>
                <a:solidFill>
                  <a:srgbClr val="0039A6"/>
                </a:solidFill>
                <a:effectLst/>
                <a:uLnTx/>
                <a:uFillTx/>
                <a:latin typeface="Arial"/>
                <a:ea typeface="+mn-ea"/>
                <a:cs typeface="+mn-cs"/>
              </a:rPr>
              <a:t>DevSecOps</a:t>
            </a:r>
            <a:r>
              <a:rPr kumimoji="0" lang="en-US" sz="2400" b="0" i="0" u="none" strike="noStrike" kern="1200" cap="none" spc="0" normalizeH="0" baseline="0" noProof="0" dirty="0">
                <a:ln>
                  <a:noFill/>
                </a:ln>
                <a:solidFill>
                  <a:srgbClr val="0039A6"/>
                </a:solidFill>
                <a:effectLst/>
                <a:uLnTx/>
                <a:uFillTx/>
                <a:latin typeface="Arial"/>
                <a:ea typeface="+mn-ea"/>
                <a:cs typeface="+mn-cs"/>
              </a:rPr>
              <a:t> training and upskilling</a:t>
            </a:r>
          </a:p>
          <a:p>
            <a:pPr marL="342900" lvl="0" indent="-342900">
              <a:spcBef>
                <a:spcPts val="300"/>
              </a:spcBef>
              <a:spcAft>
                <a:spcPts val="300"/>
              </a:spcAft>
              <a:buFont typeface="Arial" panose="020B0604020202020204" pitchFamily="34" charset="0"/>
              <a:buChar char="•"/>
              <a:defRPr/>
            </a:pPr>
            <a:r>
              <a:rPr lang="en-US" sz="2400" dirty="0">
                <a:solidFill>
                  <a:srgbClr val="0039A6"/>
                </a:solidFill>
                <a:latin typeface="Arial"/>
              </a:rPr>
              <a:t>Pilot project for DORA Metrics in E&amp;PS.</a:t>
            </a:r>
          </a:p>
          <a:p>
            <a:pPr marL="342900" lvl="0" indent="-342900">
              <a:spcBef>
                <a:spcPts val="300"/>
              </a:spcBef>
              <a:spcAft>
                <a:spcPts val="300"/>
              </a:spcAft>
              <a:buFont typeface="Arial" panose="020B0604020202020204" pitchFamily="34" charset="0"/>
              <a:buChar char="•"/>
              <a:defRPr/>
            </a:pPr>
            <a:endParaRPr kumimoji="0" lang="en-US" sz="2400" b="0" i="0" u="none" strike="noStrike" kern="1200" cap="none" spc="0" normalizeH="0" baseline="0" noProof="0" dirty="0">
              <a:ln>
                <a:noFill/>
              </a:ln>
              <a:solidFill>
                <a:srgbClr val="0039A6"/>
              </a:solidFill>
              <a:effectLst/>
              <a:uLnTx/>
              <a:uFillTx/>
              <a:latin typeface="Arial"/>
              <a:ea typeface="+mn-ea"/>
              <a:cs typeface="+mn-cs"/>
            </a:endParaRPr>
          </a:p>
        </p:txBody>
      </p:sp>
      <p:sp>
        <p:nvSpPr>
          <p:cNvPr id="7" name="Rectangle 6">
            <a:extLst>
              <a:ext uri="{FF2B5EF4-FFF2-40B4-BE49-F238E27FC236}">
                <a16:creationId xmlns:a16="http://schemas.microsoft.com/office/drawing/2014/main" id="{5D75678C-94A3-4E42-BFC2-8DC5ED8AF434}"/>
              </a:ext>
            </a:extLst>
          </p:cNvPr>
          <p:cNvSpPr/>
          <p:nvPr/>
        </p:nvSpPr>
        <p:spPr>
          <a:xfrm>
            <a:off x="636824" y="1057645"/>
            <a:ext cx="6913268" cy="55601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a:ea typeface="+mn-ea"/>
                <a:cs typeface="+mn-cs"/>
              </a:rPr>
              <a:t>Look ahead</a:t>
            </a:r>
          </a:p>
        </p:txBody>
      </p:sp>
      <p:sp>
        <p:nvSpPr>
          <p:cNvPr id="8" name="TextBox 7">
            <a:extLst>
              <a:ext uri="{FF2B5EF4-FFF2-40B4-BE49-F238E27FC236}">
                <a16:creationId xmlns:a16="http://schemas.microsoft.com/office/drawing/2014/main" id="{EB06E6A6-3965-489C-914A-EE8094480EDD}"/>
              </a:ext>
            </a:extLst>
          </p:cNvPr>
          <p:cNvSpPr txBox="1"/>
          <p:nvPr/>
        </p:nvSpPr>
        <p:spPr>
          <a:xfrm>
            <a:off x="7336630" y="1868669"/>
            <a:ext cx="4255929" cy="914400"/>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571484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C17A-15C6-420A-BB69-04F9C9102857}"/>
              </a:ext>
            </a:extLst>
          </p:cNvPr>
          <p:cNvSpPr>
            <a:spLocks noGrp="1"/>
          </p:cNvSpPr>
          <p:nvPr>
            <p:ph type="title"/>
          </p:nvPr>
        </p:nvSpPr>
        <p:spPr>
          <a:xfrm>
            <a:off x="515938" y="246621"/>
            <a:ext cx="11150600" cy="641612"/>
          </a:xfrm>
        </p:spPr>
        <p:txBody>
          <a:bodyPr/>
          <a:lstStyle/>
          <a:p>
            <a:r>
              <a:rPr lang="en-US" dirty="0"/>
              <a:t>POC STATUS</a:t>
            </a:r>
          </a:p>
        </p:txBody>
      </p:sp>
      <p:graphicFrame>
        <p:nvGraphicFramePr>
          <p:cNvPr id="3" name="Table 2">
            <a:extLst>
              <a:ext uri="{FF2B5EF4-FFF2-40B4-BE49-F238E27FC236}">
                <a16:creationId xmlns:a16="http://schemas.microsoft.com/office/drawing/2014/main" id="{F7CC7948-774E-4BCA-AB94-483FA2BF9B55}"/>
              </a:ext>
            </a:extLst>
          </p:cNvPr>
          <p:cNvGraphicFramePr>
            <a:graphicFrameLocks noGrp="1"/>
          </p:cNvGraphicFramePr>
          <p:nvPr>
            <p:extLst>
              <p:ext uri="{D42A27DB-BD31-4B8C-83A1-F6EECF244321}">
                <p14:modId xmlns:p14="http://schemas.microsoft.com/office/powerpoint/2010/main" val="3879115469"/>
              </p:ext>
            </p:extLst>
          </p:nvPr>
        </p:nvGraphicFramePr>
        <p:xfrm>
          <a:off x="1153112" y="1406654"/>
          <a:ext cx="9402438" cy="4563113"/>
        </p:xfrm>
        <a:graphic>
          <a:graphicData uri="http://schemas.openxmlformats.org/drawingml/2006/table">
            <a:tbl>
              <a:tblPr firstRow="1" bandRow="1">
                <a:tableStyleId>{5C22544A-7EE6-4342-B048-85BDC9FD1C3A}</a:tableStyleId>
              </a:tblPr>
              <a:tblGrid>
                <a:gridCol w="3134146">
                  <a:extLst>
                    <a:ext uri="{9D8B030D-6E8A-4147-A177-3AD203B41FA5}">
                      <a16:colId xmlns:a16="http://schemas.microsoft.com/office/drawing/2014/main" val="1010124240"/>
                    </a:ext>
                  </a:extLst>
                </a:gridCol>
                <a:gridCol w="3134146">
                  <a:extLst>
                    <a:ext uri="{9D8B030D-6E8A-4147-A177-3AD203B41FA5}">
                      <a16:colId xmlns:a16="http://schemas.microsoft.com/office/drawing/2014/main" val="25997356"/>
                    </a:ext>
                  </a:extLst>
                </a:gridCol>
                <a:gridCol w="3134146">
                  <a:extLst>
                    <a:ext uri="{9D8B030D-6E8A-4147-A177-3AD203B41FA5}">
                      <a16:colId xmlns:a16="http://schemas.microsoft.com/office/drawing/2014/main" val="4266623921"/>
                    </a:ext>
                  </a:extLst>
                </a:gridCol>
              </a:tblGrid>
              <a:tr h="224453">
                <a:tc>
                  <a:txBody>
                    <a:bodyPr/>
                    <a:lstStyle/>
                    <a:p>
                      <a:r>
                        <a:rPr lang="en-US" dirty="0"/>
                        <a:t>       POC Title</a:t>
                      </a:r>
                    </a:p>
                  </a:txBody>
                  <a:tcPr/>
                </a:tc>
                <a:tc>
                  <a:txBody>
                    <a:bodyPr/>
                    <a:lstStyle/>
                    <a:p>
                      <a:r>
                        <a:rPr lang="en-US" dirty="0"/>
                        <a:t>       Focal</a:t>
                      </a:r>
                    </a:p>
                  </a:txBody>
                  <a:tcPr/>
                </a:tc>
                <a:tc>
                  <a:txBody>
                    <a:bodyPr/>
                    <a:lstStyle/>
                    <a:p>
                      <a:r>
                        <a:rPr lang="en-US" dirty="0"/>
                        <a:t>        Status</a:t>
                      </a:r>
                    </a:p>
                  </a:txBody>
                  <a:tcPr/>
                </a:tc>
                <a:extLst>
                  <a:ext uri="{0D108BD9-81ED-4DB2-BD59-A6C34878D82A}">
                    <a16:rowId xmlns:a16="http://schemas.microsoft.com/office/drawing/2014/main" val="2655156194"/>
                  </a:ext>
                </a:extLst>
              </a:tr>
              <a:tr h="2749553">
                <a:tc>
                  <a:txBody>
                    <a:bodyPr/>
                    <a:lstStyle/>
                    <a:p>
                      <a:r>
                        <a:rPr lang="en-US" dirty="0"/>
                        <a:t>Code Whisperer use case and capabilities</a:t>
                      </a:r>
                    </a:p>
                  </a:txBody>
                  <a:tcPr/>
                </a:tc>
                <a:tc>
                  <a:txBody>
                    <a:bodyPr/>
                    <a:lstStyle/>
                    <a:p>
                      <a:pPr marL="171450" indent="-171450">
                        <a:buFont typeface="Arial" panose="020B0604020202020204" pitchFamily="34" charset="0"/>
                        <a:buChar char="•"/>
                      </a:pPr>
                      <a:r>
                        <a:rPr lang="en-US" sz="1200" kern="1200" dirty="0">
                          <a:solidFill>
                            <a:schemeClr val="dk1"/>
                          </a:solidFill>
                          <a:effectLst/>
                          <a:latin typeface="+mn-lt"/>
                          <a:ea typeface="+mn-ea"/>
                          <a:cs typeface="+mn-cs"/>
                        </a:rPr>
                        <a:t> Singh, Abhishek K </a:t>
                      </a:r>
                      <a:r>
                        <a:rPr lang="en-US" sz="1200" kern="1200" dirty="0">
                          <a:solidFill>
                            <a:schemeClr val="dk1"/>
                          </a:solidFill>
                          <a:effectLst/>
                          <a:latin typeface="+mn-lt"/>
                          <a:ea typeface="+mn-ea"/>
                          <a:cs typeface="+mn-cs"/>
                          <a:hlinkClick r:id="rId2"/>
                        </a:rPr>
                        <a:t>abhishek.k.singh@boeing.com</a:t>
                      </a:r>
                      <a:r>
                        <a:rPr lang="en-US" sz="1200" kern="1200" dirty="0">
                          <a:solidFill>
                            <a:schemeClr val="dk1"/>
                          </a:solidFill>
                          <a:effectLst/>
                          <a:latin typeface="+mn-lt"/>
                          <a:ea typeface="+mn-ea"/>
                          <a:cs typeface="+mn-cs"/>
                        </a:rPr>
                        <a:t> </a:t>
                      </a:r>
                    </a:p>
                    <a:p>
                      <a:pPr marL="171450" indent="-171450">
                        <a:buFont typeface="Arial" panose="020B0604020202020204" pitchFamily="34" charset="0"/>
                        <a:buChar char="•"/>
                      </a:pPr>
                      <a:r>
                        <a:rPr lang="en-US" sz="1200" kern="1200" dirty="0">
                          <a:solidFill>
                            <a:schemeClr val="dk1"/>
                          </a:solidFill>
                          <a:effectLst/>
                          <a:latin typeface="+mn-lt"/>
                          <a:ea typeface="+mn-ea"/>
                          <a:cs typeface="+mn-cs"/>
                        </a:rPr>
                        <a:t>Iyengar, Hari Srinivas </a:t>
                      </a:r>
                      <a:r>
                        <a:rPr lang="en-US" sz="1200" kern="1200" dirty="0">
                          <a:solidFill>
                            <a:schemeClr val="dk1"/>
                          </a:solidFill>
                          <a:effectLst/>
                          <a:latin typeface="+mn-lt"/>
                          <a:ea typeface="+mn-ea"/>
                          <a:cs typeface="+mn-cs"/>
                          <a:hlinkClick r:id="rId3"/>
                        </a:rPr>
                        <a:t>harisrinivas.iyengar@boeing.com</a:t>
                      </a:r>
                      <a:r>
                        <a:rPr lang="en-US" sz="1200" kern="1200" dirty="0">
                          <a:solidFill>
                            <a:schemeClr val="dk1"/>
                          </a:solidFill>
                          <a:effectLst/>
                          <a:latin typeface="+mn-lt"/>
                          <a:ea typeface="+mn-ea"/>
                          <a:cs typeface="+mn-cs"/>
                        </a:rPr>
                        <a:t> </a:t>
                      </a:r>
                    </a:p>
                    <a:p>
                      <a:pPr marL="171450" indent="-171450">
                        <a:buFont typeface="Arial" panose="020B0604020202020204" pitchFamily="34" charset="0"/>
                        <a:buChar char="•"/>
                      </a:pPr>
                      <a:r>
                        <a:rPr lang="en-US" sz="1200" kern="1200" dirty="0">
                          <a:solidFill>
                            <a:schemeClr val="dk1"/>
                          </a:solidFill>
                          <a:effectLst/>
                          <a:latin typeface="+mn-lt"/>
                          <a:ea typeface="+mn-ea"/>
                          <a:cs typeface="+mn-cs"/>
                        </a:rPr>
                        <a:t>Mondal, Jayanta </a:t>
                      </a:r>
                      <a:r>
                        <a:rPr lang="en-US" sz="1200" kern="1200" dirty="0">
                          <a:solidFill>
                            <a:schemeClr val="dk1"/>
                          </a:solidFill>
                          <a:effectLst/>
                          <a:latin typeface="+mn-lt"/>
                          <a:ea typeface="+mn-ea"/>
                          <a:cs typeface="+mn-cs"/>
                          <a:hlinkClick r:id="rId4"/>
                        </a:rPr>
                        <a:t>jayanta.mondal@boeing.com</a:t>
                      </a:r>
                      <a:endParaRPr lang="en-US" sz="1200" kern="1200" dirty="0">
                        <a:solidFill>
                          <a:schemeClr val="dk1"/>
                        </a:solidFill>
                        <a:effectLst/>
                        <a:latin typeface="+mn-lt"/>
                        <a:ea typeface="+mn-ea"/>
                        <a:cs typeface="+mn-cs"/>
                      </a:endParaRPr>
                    </a:p>
                    <a:p>
                      <a:pPr marL="171450" indent="-171450">
                        <a:buFont typeface="Arial" panose="020B0604020202020204" pitchFamily="34" charset="0"/>
                        <a:buChar char="•"/>
                      </a:pPr>
                      <a:r>
                        <a:rPr lang="pt-BR" sz="1200" kern="1200" dirty="0">
                          <a:solidFill>
                            <a:schemeClr val="dk1"/>
                          </a:solidFill>
                          <a:effectLst/>
                          <a:latin typeface="+mn-lt"/>
                          <a:ea typeface="+mn-ea"/>
                          <a:cs typeface="+mn-cs"/>
                        </a:rPr>
                        <a:t>Nalam, Dharma T </a:t>
                      </a:r>
                      <a:r>
                        <a:rPr lang="pt-BR" sz="1200" kern="1200" dirty="0">
                          <a:solidFill>
                            <a:schemeClr val="dk1"/>
                          </a:solidFill>
                          <a:effectLst/>
                          <a:latin typeface="+mn-lt"/>
                          <a:ea typeface="+mn-ea"/>
                          <a:cs typeface="+mn-cs"/>
                          <a:hlinkClick r:id="rId5"/>
                        </a:rPr>
                        <a:t>dharma.t.nalam@boeing.com</a:t>
                      </a:r>
                      <a:endParaRPr lang="en-US" sz="1200" kern="1200" dirty="0">
                        <a:solidFill>
                          <a:schemeClr val="dk1"/>
                        </a:solidFill>
                        <a:effectLst/>
                        <a:latin typeface="+mn-lt"/>
                        <a:ea typeface="+mn-ea"/>
                        <a:cs typeface="+mn-cs"/>
                      </a:endParaRPr>
                    </a:p>
                  </a:txBody>
                  <a:tcPr/>
                </a:tc>
                <a:tc>
                  <a:txBody>
                    <a:bodyPr/>
                    <a:lstStyle/>
                    <a:p>
                      <a:pPr lvl="0"/>
                      <a:r>
                        <a:rPr lang="en-US" sz="1200" kern="1200" dirty="0">
                          <a:solidFill>
                            <a:schemeClr val="dk1"/>
                          </a:solidFill>
                          <a:effectLst/>
                          <a:latin typeface="+mn-lt"/>
                          <a:ea typeface="+mn-ea"/>
                          <a:cs typeface="+mn-cs"/>
                        </a:rPr>
                        <a:t>Team is working on the findings and potential use case of </a:t>
                      </a:r>
                      <a:r>
                        <a:rPr lang="en-US" sz="1200" kern="1200" dirty="0" err="1">
                          <a:solidFill>
                            <a:schemeClr val="dk1"/>
                          </a:solidFill>
                          <a:effectLst/>
                          <a:latin typeface="+mn-lt"/>
                          <a:ea typeface="+mn-ea"/>
                          <a:cs typeface="+mn-cs"/>
                        </a:rPr>
                        <a:t>CodeWhisperer</a:t>
                      </a:r>
                      <a:r>
                        <a:rPr lang="en-US" sz="1200" kern="1200" dirty="0">
                          <a:solidFill>
                            <a:schemeClr val="dk1"/>
                          </a:solidFill>
                          <a:effectLst/>
                          <a:latin typeface="+mn-lt"/>
                          <a:ea typeface="+mn-ea"/>
                          <a:cs typeface="+mn-cs"/>
                        </a:rPr>
                        <a:t> such as :</a:t>
                      </a:r>
                    </a:p>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Code coverage for unit test case.</a:t>
                      </a:r>
                      <a:endParaRPr lang="en-US" sz="1200" dirty="0">
                        <a:effectLst/>
                      </a:endParaRPr>
                    </a:p>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Actual business </a:t>
                      </a:r>
                      <a:r>
                        <a:rPr lang="en-US" sz="1200" kern="1200" dirty="0" err="1">
                          <a:solidFill>
                            <a:schemeClr val="dk1"/>
                          </a:solidFill>
                          <a:effectLst/>
                          <a:latin typeface="+mn-lt"/>
                          <a:ea typeface="+mn-ea"/>
                          <a:cs typeface="+mn-cs"/>
                        </a:rPr>
                        <a:t>usecase</a:t>
                      </a:r>
                      <a:r>
                        <a:rPr lang="en-US" sz="1200" kern="1200" dirty="0">
                          <a:solidFill>
                            <a:schemeClr val="dk1"/>
                          </a:solidFill>
                          <a:effectLst/>
                          <a:latin typeface="+mn-lt"/>
                          <a:ea typeface="+mn-ea"/>
                          <a:cs typeface="+mn-cs"/>
                        </a:rPr>
                        <a:t> like NIMT, </a:t>
                      </a:r>
                      <a:r>
                        <a:rPr lang="en-US" sz="1200" kern="1200" dirty="0" err="1">
                          <a:solidFill>
                            <a:schemeClr val="dk1"/>
                          </a:solidFill>
                          <a:effectLst/>
                          <a:latin typeface="+mn-lt"/>
                          <a:ea typeface="+mn-ea"/>
                          <a:cs typeface="+mn-cs"/>
                        </a:rPr>
                        <a:t>Redars</a:t>
                      </a:r>
                      <a:r>
                        <a:rPr lang="en-US" sz="1200" kern="1200" dirty="0">
                          <a:solidFill>
                            <a:schemeClr val="dk1"/>
                          </a:solidFill>
                          <a:effectLst/>
                          <a:latin typeface="+mn-lt"/>
                          <a:ea typeface="+mn-ea"/>
                          <a:cs typeface="+mn-cs"/>
                        </a:rPr>
                        <a:t> line darkening.</a:t>
                      </a:r>
                      <a:endParaRPr lang="en-US" sz="1200" dirty="0">
                        <a:effectLst/>
                      </a:endParaRPr>
                    </a:p>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Legacy application automated test case.</a:t>
                      </a:r>
                      <a:endParaRPr lang="en-US" sz="1200" dirty="0">
                        <a:effectLst/>
                      </a:endParaRPr>
                    </a:p>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Creating UI frontend code &amp; unit test cases for Vue.JS application.</a:t>
                      </a:r>
                      <a:endParaRPr lang="en-US" sz="1200" dirty="0">
                        <a:effectLst/>
                      </a:endParaRPr>
                    </a:p>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Explore the Coverity high and medium security scanning.</a:t>
                      </a:r>
                      <a:endParaRPr lang="en-US" sz="1200" dirty="0">
                        <a:effectLst/>
                      </a:endParaRPr>
                    </a:p>
                    <a:p>
                      <a:endParaRPr lang="en-US" dirty="0"/>
                    </a:p>
                  </a:txBody>
                  <a:tcPr/>
                </a:tc>
                <a:extLst>
                  <a:ext uri="{0D108BD9-81ED-4DB2-BD59-A6C34878D82A}">
                    <a16:rowId xmlns:a16="http://schemas.microsoft.com/office/drawing/2014/main" val="1660310475"/>
                  </a:ext>
                </a:extLst>
              </a:tr>
              <a:tr h="227571">
                <a:tc>
                  <a:txBody>
                    <a:bodyPr/>
                    <a:lstStyle/>
                    <a:p>
                      <a:r>
                        <a:rPr lang="en-US" sz="1800" kern="1200" dirty="0">
                          <a:solidFill>
                            <a:schemeClr val="dk1"/>
                          </a:solidFill>
                          <a:latin typeface="+mn-lt"/>
                          <a:ea typeface="+mn-ea"/>
                          <a:cs typeface="+mn-cs"/>
                        </a:rPr>
                        <a:t>DORA Metrics integration</a:t>
                      </a:r>
                    </a:p>
                  </a:txBody>
                  <a:tcPr/>
                </a:tc>
                <a:tc>
                  <a:txBody>
                    <a:bodyPr/>
                    <a:lstStyle/>
                    <a:p>
                      <a:r>
                        <a:rPr lang="pt-BR" sz="1200" kern="1200" dirty="0">
                          <a:solidFill>
                            <a:schemeClr val="dk1"/>
                          </a:solidFill>
                          <a:effectLst/>
                          <a:latin typeface="+mn-lt"/>
                          <a:ea typeface="+mn-ea"/>
                          <a:cs typeface="+mn-cs"/>
                        </a:rPr>
                        <a:t>Kolhar, Laxmidevi </a:t>
                      </a:r>
                      <a:r>
                        <a:rPr lang="pt-BR" sz="1200" kern="1200" dirty="0">
                          <a:solidFill>
                            <a:schemeClr val="dk1"/>
                          </a:solidFill>
                          <a:effectLst/>
                          <a:latin typeface="+mn-lt"/>
                          <a:ea typeface="+mn-ea"/>
                          <a:cs typeface="+mn-cs"/>
                          <a:hlinkClick r:id="rId6"/>
                        </a:rPr>
                        <a:t>laxmidevi.kolhar@boeing.com</a:t>
                      </a:r>
                      <a:endParaRPr lang="en-US" sz="1200" kern="1200" dirty="0">
                        <a:solidFill>
                          <a:schemeClr val="dk1"/>
                        </a:solidFill>
                        <a:effectLst/>
                        <a:latin typeface="+mn-lt"/>
                        <a:ea typeface="+mn-ea"/>
                        <a:cs typeface="+mn-cs"/>
                      </a:endParaRPr>
                    </a:p>
                  </a:txBody>
                  <a:tcPr/>
                </a:tc>
                <a:tc>
                  <a:txBody>
                    <a:bodyPr/>
                    <a:lstStyle/>
                    <a:p>
                      <a:pPr marL="171450" lvl="0" indent="-171450" algn="l" defTabSz="914400" rtl="0" eaLnBrk="1" latinLnBrk="0" hangingPunct="1">
                        <a:spcBef>
                          <a:spcPts val="300"/>
                        </a:spcBef>
                        <a:spcAft>
                          <a:spcPts val="300"/>
                        </a:spcAft>
                        <a:buFont typeface="Arial" panose="020B0604020202020204" pitchFamily="34" charset="0"/>
                        <a:buChar char="•"/>
                      </a:pPr>
                      <a:r>
                        <a:rPr lang="en-US" sz="1200" kern="1200" dirty="0">
                          <a:solidFill>
                            <a:schemeClr val="dk1"/>
                          </a:solidFill>
                          <a:effectLst/>
                          <a:latin typeface="+mn-lt"/>
                          <a:ea typeface="+mn-ea"/>
                          <a:cs typeface="+mn-cs"/>
                        </a:rPr>
                        <a:t>The product identified for the DORA Metrics integration is : </a:t>
                      </a:r>
                      <a:r>
                        <a:rPr lang="en-US" sz="1200" kern="1200" dirty="0" err="1">
                          <a:solidFill>
                            <a:schemeClr val="dk1"/>
                          </a:solidFill>
                          <a:effectLst/>
                          <a:latin typeface="+mn-lt"/>
                          <a:ea typeface="+mn-ea"/>
                          <a:cs typeface="+mn-cs"/>
                        </a:rPr>
                        <a:t>eCFD</a:t>
                      </a:r>
                      <a:r>
                        <a:rPr lang="en-US" sz="1200" kern="1200" dirty="0">
                          <a:solidFill>
                            <a:schemeClr val="dk1"/>
                          </a:solidFill>
                          <a:effectLst/>
                          <a:latin typeface="+mn-lt"/>
                          <a:ea typeface="+mn-ea"/>
                          <a:cs typeface="+mn-cs"/>
                        </a:rPr>
                        <a:t>.</a:t>
                      </a:r>
                    </a:p>
                    <a:p>
                      <a:pPr marL="171450" lvl="0" indent="-171450" algn="l" defTabSz="914400" rtl="0" eaLnBrk="1" latinLnBrk="0" hangingPunct="1">
                        <a:spcBef>
                          <a:spcPts val="300"/>
                        </a:spcBef>
                        <a:spcAft>
                          <a:spcPts val="300"/>
                        </a:spcAft>
                        <a:buFont typeface="Arial" panose="020B0604020202020204" pitchFamily="34" charset="0"/>
                        <a:buChar char="•"/>
                      </a:pPr>
                      <a:r>
                        <a:rPr lang="en-US" sz="1200" kern="1200" dirty="0">
                          <a:solidFill>
                            <a:schemeClr val="dk1"/>
                          </a:solidFill>
                          <a:effectLst/>
                          <a:latin typeface="+mn-lt"/>
                          <a:ea typeface="+mn-ea"/>
                          <a:cs typeface="+mn-cs"/>
                        </a:rPr>
                        <a:t>Integration of the  GSEP service account to pull the pipeline execution data is in progress.</a:t>
                      </a:r>
                    </a:p>
                  </a:txBody>
                  <a:tcPr/>
                </a:tc>
                <a:extLst>
                  <a:ext uri="{0D108BD9-81ED-4DB2-BD59-A6C34878D82A}">
                    <a16:rowId xmlns:a16="http://schemas.microsoft.com/office/drawing/2014/main" val="4067519858"/>
                  </a:ext>
                </a:extLst>
              </a:tr>
              <a:tr h="227571">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308498537"/>
                  </a:ext>
                </a:extLst>
              </a:tr>
            </a:tbl>
          </a:graphicData>
        </a:graphic>
      </p:graphicFrame>
    </p:spTree>
    <p:extLst>
      <p:ext uri="{BB962C8B-B14F-4D97-AF65-F5344CB8AC3E}">
        <p14:creationId xmlns:p14="http://schemas.microsoft.com/office/powerpoint/2010/main" val="3942353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F29BE-00B4-405A-9FAA-F8B9E1BFF7A3}"/>
              </a:ext>
            </a:extLst>
          </p:cNvPr>
          <p:cNvSpPr>
            <a:spLocks noGrp="1"/>
          </p:cNvSpPr>
          <p:nvPr>
            <p:ph type="title"/>
          </p:nvPr>
        </p:nvSpPr>
        <p:spPr>
          <a:xfrm>
            <a:off x="130348" y="0"/>
            <a:ext cx="9198471" cy="537121"/>
          </a:xfrm>
        </p:spPr>
        <p:txBody>
          <a:bodyPr/>
          <a:lstStyle/>
          <a:p>
            <a:r>
              <a:rPr lang="en-US" sz="2800" dirty="0"/>
              <a:t>Progress</a:t>
            </a:r>
          </a:p>
        </p:txBody>
      </p:sp>
      <p:sp>
        <p:nvSpPr>
          <p:cNvPr id="12" name="Rectangle: Rounded Corners 11">
            <a:extLst>
              <a:ext uri="{FF2B5EF4-FFF2-40B4-BE49-F238E27FC236}">
                <a16:creationId xmlns:a16="http://schemas.microsoft.com/office/drawing/2014/main" id="{9AF8A51F-06AE-4BE1-9CEC-53CDC6211ED2}"/>
              </a:ext>
            </a:extLst>
          </p:cNvPr>
          <p:cNvSpPr/>
          <p:nvPr/>
        </p:nvSpPr>
        <p:spPr>
          <a:xfrm>
            <a:off x="8009126" y="1116726"/>
            <a:ext cx="872159" cy="433936"/>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Q1</a:t>
            </a:r>
          </a:p>
        </p:txBody>
      </p:sp>
      <p:cxnSp>
        <p:nvCxnSpPr>
          <p:cNvPr id="17" name="Straight Connector 16">
            <a:extLst>
              <a:ext uri="{FF2B5EF4-FFF2-40B4-BE49-F238E27FC236}">
                <a16:creationId xmlns:a16="http://schemas.microsoft.com/office/drawing/2014/main" id="{A52A0705-D658-4983-9D4B-E585BC7C88AB}"/>
              </a:ext>
            </a:extLst>
          </p:cNvPr>
          <p:cNvCxnSpPr>
            <a:cxnSpLocks/>
          </p:cNvCxnSpPr>
          <p:nvPr/>
        </p:nvCxnSpPr>
        <p:spPr>
          <a:xfrm>
            <a:off x="6563442" y="1957566"/>
            <a:ext cx="0" cy="4901137"/>
          </a:xfrm>
          <a:prstGeom prst="line">
            <a:avLst/>
          </a:prstGeom>
          <a:ln w="31750">
            <a:prstDash val="dash"/>
            <a:tailEnd type="non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9577F25D-CC75-4978-8A96-A09582497009}"/>
              </a:ext>
            </a:extLst>
          </p:cNvPr>
          <p:cNvSpPr/>
          <p:nvPr/>
        </p:nvSpPr>
        <p:spPr>
          <a:xfrm>
            <a:off x="2094425" y="1333694"/>
            <a:ext cx="2266544" cy="433936"/>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2024 OKR Targets</a:t>
            </a:r>
          </a:p>
        </p:txBody>
      </p:sp>
      <p:sp>
        <p:nvSpPr>
          <p:cNvPr id="19" name="Rectangle 18">
            <a:extLst>
              <a:ext uri="{FF2B5EF4-FFF2-40B4-BE49-F238E27FC236}">
                <a16:creationId xmlns:a16="http://schemas.microsoft.com/office/drawing/2014/main" id="{3F53AAF5-4DBA-4240-988B-7F25AF1E1138}"/>
              </a:ext>
            </a:extLst>
          </p:cNvPr>
          <p:cNvSpPr/>
          <p:nvPr/>
        </p:nvSpPr>
        <p:spPr>
          <a:xfrm>
            <a:off x="260705" y="2283398"/>
            <a:ext cx="5661830" cy="338554"/>
          </a:xfrm>
          <a:prstGeom prst="rect">
            <a:avLst/>
          </a:prstGeom>
        </p:spPr>
        <p:txBody>
          <a:bodyPr wrap="square">
            <a:spAutoFit/>
          </a:bodyPr>
          <a:lstStyle/>
          <a:p>
            <a:pPr lvl="0">
              <a:defRPr/>
            </a:pPr>
            <a:r>
              <a:rPr lang="en-US" sz="1600" dirty="0">
                <a:solidFill>
                  <a:srgbClr val="000000"/>
                </a:solidFill>
              </a:rPr>
              <a:t>Complete DSO Assessments for new applications </a:t>
            </a:r>
            <a:r>
              <a:rPr lang="en-US" sz="1600" b="1" dirty="0">
                <a:solidFill>
                  <a:srgbClr val="0070C0"/>
                </a:solidFill>
              </a:rPr>
              <a:t>131 Apps</a:t>
            </a:r>
            <a:endParaRPr lang="en-US" sz="1600" i="1" dirty="0">
              <a:solidFill>
                <a:srgbClr val="0070C0"/>
              </a:solidFill>
            </a:endParaRPr>
          </a:p>
        </p:txBody>
      </p:sp>
      <p:sp>
        <p:nvSpPr>
          <p:cNvPr id="20" name="Rectangle 19">
            <a:extLst>
              <a:ext uri="{FF2B5EF4-FFF2-40B4-BE49-F238E27FC236}">
                <a16:creationId xmlns:a16="http://schemas.microsoft.com/office/drawing/2014/main" id="{7ED12D83-C2CD-4F49-B54E-12DDA02C50BB}"/>
              </a:ext>
            </a:extLst>
          </p:cNvPr>
          <p:cNvSpPr/>
          <p:nvPr/>
        </p:nvSpPr>
        <p:spPr>
          <a:xfrm>
            <a:off x="260705" y="2940900"/>
            <a:ext cx="6009913" cy="861774"/>
          </a:xfrm>
          <a:prstGeom prst="rect">
            <a:avLst/>
          </a:prstGeom>
        </p:spPr>
        <p:txBody>
          <a:bodyPr wrap="square">
            <a:spAutoFit/>
          </a:bodyPr>
          <a:lstStyle/>
          <a:p>
            <a:pPr>
              <a:defRPr/>
            </a:pPr>
            <a:r>
              <a:rPr lang="en-US" sz="1600" dirty="0">
                <a:solidFill>
                  <a:srgbClr val="000000"/>
                </a:solidFill>
              </a:rPr>
              <a:t>Implementation roadmap for Applications that have completed assessments- </a:t>
            </a:r>
            <a:r>
              <a:rPr lang="en-US" sz="1600" b="1" dirty="0">
                <a:solidFill>
                  <a:srgbClr val="0070C0"/>
                </a:solidFill>
              </a:rPr>
              <a:t>90 Apps  </a:t>
            </a:r>
          </a:p>
          <a:p>
            <a:pPr>
              <a:defRPr/>
            </a:pPr>
            <a:r>
              <a:rPr lang="en-US" b="1" dirty="0">
                <a:solidFill>
                  <a:srgbClr val="0070C0"/>
                </a:solidFill>
              </a:rPr>
              <a:t>    </a:t>
            </a:r>
            <a:r>
              <a:rPr lang="en-US" dirty="0">
                <a:solidFill>
                  <a:srgbClr val="000000"/>
                </a:solidFill>
              </a:rPr>
              <a:t> </a:t>
            </a:r>
          </a:p>
        </p:txBody>
      </p:sp>
      <p:sp>
        <p:nvSpPr>
          <p:cNvPr id="21" name="Rectangle 20">
            <a:extLst>
              <a:ext uri="{FF2B5EF4-FFF2-40B4-BE49-F238E27FC236}">
                <a16:creationId xmlns:a16="http://schemas.microsoft.com/office/drawing/2014/main" id="{AA8ECE8E-8E13-4C05-AAA7-A0855D12CC9E}"/>
              </a:ext>
            </a:extLst>
          </p:cNvPr>
          <p:cNvSpPr/>
          <p:nvPr/>
        </p:nvSpPr>
        <p:spPr>
          <a:xfrm>
            <a:off x="245058" y="4016620"/>
            <a:ext cx="6063313" cy="584775"/>
          </a:xfrm>
          <a:prstGeom prst="rect">
            <a:avLst/>
          </a:prstGeom>
        </p:spPr>
        <p:txBody>
          <a:bodyPr wrap="square">
            <a:spAutoFit/>
          </a:bodyPr>
          <a:lstStyle/>
          <a:p>
            <a:pPr>
              <a:defRPr/>
            </a:pPr>
            <a:r>
              <a:rPr lang="en-US" sz="1600" dirty="0">
                <a:solidFill>
                  <a:srgbClr val="000000"/>
                </a:solidFill>
              </a:rPr>
              <a:t>Roadmap implementation ,  Re-Assessment &amp; ROI calculation for 15% Apps with roadmap created:  - </a:t>
            </a:r>
            <a:r>
              <a:rPr lang="en-US" sz="1600" b="1" dirty="0">
                <a:solidFill>
                  <a:srgbClr val="0070C0"/>
                </a:solidFill>
              </a:rPr>
              <a:t>50 apps</a:t>
            </a:r>
          </a:p>
        </p:txBody>
      </p:sp>
      <p:sp>
        <p:nvSpPr>
          <p:cNvPr id="23" name="Rectangle 22">
            <a:extLst>
              <a:ext uri="{FF2B5EF4-FFF2-40B4-BE49-F238E27FC236}">
                <a16:creationId xmlns:a16="http://schemas.microsoft.com/office/drawing/2014/main" id="{80366D2E-955D-4E93-863B-CFD12D520CE9}"/>
              </a:ext>
            </a:extLst>
          </p:cNvPr>
          <p:cNvSpPr/>
          <p:nvPr/>
        </p:nvSpPr>
        <p:spPr>
          <a:xfrm>
            <a:off x="249010" y="5428769"/>
            <a:ext cx="5547363" cy="338554"/>
          </a:xfrm>
          <a:prstGeom prst="rect">
            <a:avLst/>
          </a:prstGeom>
        </p:spPr>
        <p:txBody>
          <a:bodyPr wrap="square">
            <a:spAutoFit/>
          </a:bodyPr>
          <a:lstStyle/>
          <a:p>
            <a:pPr lvl="0">
              <a:defRPr/>
            </a:pPr>
            <a:r>
              <a:rPr lang="en-US" sz="1600" dirty="0">
                <a:solidFill>
                  <a:srgbClr val="000000"/>
                </a:solidFill>
              </a:rPr>
              <a:t>Maturity improvement and maintain Score </a:t>
            </a:r>
            <a:r>
              <a:rPr lang="en-US" sz="1600" b="1" dirty="0">
                <a:solidFill>
                  <a:srgbClr val="0070C0"/>
                </a:solidFill>
              </a:rPr>
              <a:t>3.0+</a:t>
            </a:r>
            <a:r>
              <a:rPr lang="en-US" sz="1600" dirty="0">
                <a:solidFill>
                  <a:srgbClr val="0070C0"/>
                </a:solidFill>
              </a:rPr>
              <a:t> </a:t>
            </a:r>
          </a:p>
        </p:txBody>
      </p:sp>
      <p:sp>
        <p:nvSpPr>
          <p:cNvPr id="26" name="Rectangle 25">
            <a:extLst>
              <a:ext uri="{FF2B5EF4-FFF2-40B4-BE49-F238E27FC236}">
                <a16:creationId xmlns:a16="http://schemas.microsoft.com/office/drawing/2014/main" id="{723A5F38-BC34-4F42-8D20-181F1EDDD21D}"/>
              </a:ext>
            </a:extLst>
          </p:cNvPr>
          <p:cNvSpPr/>
          <p:nvPr/>
        </p:nvSpPr>
        <p:spPr>
          <a:xfrm>
            <a:off x="7200962" y="2289861"/>
            <a:ext cx="541780"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30</a:t>
            </a:r>
            <a:endParaRPr lang="en-US" sz="1600" dirty="0"/>
          </a:p>
        </p:txBody>
      </p:sp>
      <p:sp>
        <p:nvSpPr>
          <p:cNvPr id="29" name="Rectangle 28">
            <a:extLst>
              <a:ext uri="{FF2B5EF4-FFF2-40B4-BE49-F238E27FC236}">
                <a16:creationId xmlns:a16="http://schemas.microsoft.com/office/drawing/2014/main" id="{DA14FEBF-F0AA-45E8-B5C5-89B6FF5608CF}"/>
              </a:ext>
            </a:extLst>
          </p:cNvPr>
          <p:cNvSpPr/>
          <p:nvPr/>
        </p:nvSpPr>
        <p:spPr>
          <a:xfrm>
            <a:off x="7200962" y="3200616"/>
            <a:ext cx="60143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30</a:t>
            </a:r>
            <a:endParaRPr lang="en-US" sz="1600" dirty="0"/>
          </a:p>
        </p:txBody>
      </p:sp>
      <p:sp>
        <p:nvSpPr>
          <p:cNvPr id="30" name="Rectangle 29">
            <a:extLst>
              <a:ext uri="{FF2B5EF4-FFF2-40B4-BE49-F238E27FC236}">
                <a16:creationId xmlns:a16="http://schemas.microsoft.com/office/drawing/2014/main" id="{B6B8924B-3BAD-4757-B74D-D92ACA7CD5B9}"/>
              </a:ext>
            </a:extLst>
          </p:cNvPr>
          <p:cNvSpPr/>
          <p:nvPr/>
        </p:nvSpPr>
        <p:spPr>
          <a:xfrm>
            <a:off x="10537236" y="126952"/>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1" name="Rectangle 30">
            <a:extLst>
              <a:ext uri="{FF2B5EF4-FFF2-40B4-BE49-F238E27FC236}">
                <a16:creationId xmlns:a16="http://schemas.microsoft.com/office/drawing/2014/main" id="{0D9E9634-4CFA-481C-8E6C-83F4EA8CC8B8}"/>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2" name="Rectangle 31">
            <a:extLst>
              <a:ext uri="{FF2B5EF4-FFF2-40B4-BE49-F238E27FC236}">
                <a16:creationId xmlns:a16="http://schemas.microsoft.com/office/drawing/2014/main" id="{E228D771-6B2E-47EE-BA7F-7A321C876BBC}"/>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4" name="TextBox 33">
            <a:extLst>
              <a:ext uri="{FF2B5EF4-FFF2-40B4-BE49-F238E27FC236}">
                <a16:creationId xmlns:a16="http://schemas.microsoft.com/office/drawing/2014/main" id="{CCE849DE-56BD-4CA3-842B-702C3D77596D}"/>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35" name="TextBox 34">
            <a:extLst>
              <a:ext uri="{FF2B5EF4-FFF2-40B4-BE49-F238E27FC236}">
                <a16:creationId xmlns:a16="http://schemas.microsoft.com/office/drawing/2014/main" id="{AB6624D8-904C-4D0B-AEB2-E6B7EC69E808}"/>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36" name="TextBox 35">
            <a:extLst>
              <a:ext uri="{FF2B5EF4-FFF2-40B4-BE49-F238E27FC236}">
                <a16:creationId xmlns:a16="http://schemas.microsoft.com/office/drawing/2014/main" id="{D34297B1-A232-4F28-AE00-03E4DE5094C6}"/>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sp>
        <p:nvSpPr>
          <p:cNvPr id="46" name="Rectangle 45">
            <a:extLst>
              <a:ext uri="{FF2B5EF4-FFF2-40B4-BE49-F238E27FC236}">
                <a16:creationId xmlns:a16="http://schemas.microsoft.com/office/drawing/2014/main" id="{41BCE272-90EA-4F69-BBA1-A4449E2E0117}"/>
              </a:ext>
            </a:extLst>
          </p:cNvPr>
          <p:cNvSpPr/>
          <p:nvPr/>
        </p:nvSpPr>
        <p:spPr>
          <a:xfrm>
            <a:off x="8881285" y="4625267"/>
            <a:ext cx="1045307" cy="600164"/>
          </a:xfrm>
          <a:prstGeom prst="rect">
            <a:avLst/>
          </a:prstGeom>
        </p:spPr>
        <p:txBody>
          <a:bodyPr wrap="square">
            <a:spAutoFit/>
          </a:bodyPr>
          <a:lstStyle/>
          <a:p>
            <a:r>
              <a:rPr lang="en-US" sz="1100" dirty="0">
                <a:latin typeface="Calibri" panose="020F0502020204030204" pitchFamily="34" charset="0"/>
              </a:rPr>
              <a:t>*DSO Improvements pending</a:t>
            </a:r>
            <a:endParaRPr lang="en-US" sz="1100" dirty="0"/>
          </a:p>
        </p:txBody>
      </p:sp>
      <p:sp>
        <p:nvSpPr>
          <p:cNvPr id="47" name="Rectangle 46">
            <a:extLst>
              <a:ext uri="{FF2B5EF4-FFF2-40B4-BE49-F238E27FC236}">
                <a16:creationId xmlns:a16="http://schemas.microsoft.com/office/drawing/2014/main" id="{BB4B8199-5BBA-4326-A29D-3768791F2251}"/>
              </a:ext>
            </a:extLst>
          </p:cNvPr>
          <p:cNvSpPr/>
          <p:nvPr/>
        </p:nvSpPr>
        <p:spPr>
          <a:xfrm>
            <a:off x="7821591" y="551018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9" name="Rectangle 48">
            <a:extLst>
              <a:ext uri="{FF2B5EF4-FFF2-40B4-BE49-F238E27FC236}">
                <a16:creationId xmlns:a16="http://schemas.microsoft.com/office/drawing/2014/main" id="{E6EDAB47-25F7-4794-92CB-B092A0260413}"/>
              </a:ext>
            </a:extLst>
          </p:cNvPr>
          <p:cNvSpPr/>
          <p:nvPr/>
        </p:nvSpPr>
        <p:spPr>
          <a:xfrm>
            <a:off x="8170290" y="5422371"/>
            <a:ext cx="2317055" cy="307777"/>
          </a:xfrm>
          <a:prstGeom prst="rect">
            <a:avLst/>
          </a:prstGeom>
        </p:spPr>
        <p:txBody>
          <a:bodyPr wrap="square">
            <a:spAutoFit/>
          </a:bodyPr>
          <a:lstStyle/>
          <a:p>
            <a:r>
              <a:rPr lang="en-US" sz="1400" dirty="0">
                <a:latin typeface="Calibri" panose="020F0502020204030204" pitchFamily="34" charset="0"/>
                <a:ea typeface="Times New Roman" panose="02020603050405020304" pitchFamily="18" charset="0"/>
              </a:rPr>
              <a:t>Maturity Score 3.95</a:t>
            </a:r>
            <a:endParaRPr lang="en-US" sz="1400" dirty="0"/>
          </a:p>
        </p:txBody>
      </p:sp>
      <p:cxnSp>
        <p:nvCxnSpPr>
          <p:cNvPr id="57" name="Straight Connector 56">
            <a:extLst>
              <a:ext uri="{FF2B5EF4-FFF2-40B4-BE49-F238E27FC236}">
                <a16:creationId xmlns:a16="http://schemas.microsoft.com/office/drawing/2014/main" id="{709042FD-7737-475E-A622-F1C513C57D8C}"/>
              </a:ext>
            </a:extLst>
          </p:cNvPr>
          <p:cNvCxnSpPr/>
          <p:nvPr/>
        </p:nvCxnSpPr>
        <p:spPr>
          <a:xfrm>
            <a:off x="81190" y="2862582"/>
            <a:ext cx="11609328" cy="0"/>
          </a:xfrm>
          <a:prstGeom prst="line">
            <a:avLst/>
          </a:prstGeom>
          <a:ln w="6350" cap="flat">
            <a:solidFill>
              <a:schemeClr val="tx1"/>
            </a:solidFill>
            <a:prstDash val="dashDot"/>
            <a:miter lim="800000"/>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15E9A8-E296-45CE-9C59-83E0ACB4E8A2}"/>
              </a:ext>
            </a:extLst>
          </p:cNvPr>
          <p:cNvCxnSpPr/>
          <p:nvPr/>
        </p:nvCxnSpPr>
        <p:spPr>
          <a:xfrm>
            <a:off x="288489" y="3954481"/>
            <a:ext cx="11609328" cy="0"/>
          </a:xfrm>
          <a:prstGeom prst="line">
            <a:avLst/>
          </a:prstGeom>
          <a:ln w="6350" cap="flat">
            <a:solidFill>
              <a:schemeClr val="tx1"/>
            </a:solidFill>
            <a:prstDash val="dashDot"/>
            <a:miter lim="800000"/>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50222ED-2858-42B8-AAD3-BDD80BFD2774}"/>
              </a:ext>
            </a:extLst>
          </p:cNvPr>
          <p:cNvCxnSpPr/>
          <p:nvPr/>
        </p:nvCxnSpPr>
        <p:spPr>
          <a:xfrm>
            <a:off x="233464" y="5286429"/>
            <a:ext cx="11609328" cy="0"/>
          </a:xfrm>
          <a:prstGeom prst="line">
            <a:avLst/>
          </a:prstGeom>
          <a:ln w="6350" cap="flat">
            <a:solidFill>
              <a:schemeClr val="tx1"/>
            </a:solidFill>
            <a:prstDash val="dashDot"/>
            <a:miter lim="800000"/>
            <a:tailEnd type="none"/>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1BAACA11-3354-425F-84AD-7C028A0DE3F2}"/>
              </a:ext>
            </a:extLst>
          </p:cNvPr>
          <p:cNvSpPr/>
          <p:nvPr/>
        </p:nvSpPr>
        <p:spPr>
          <a:xfrm>
            <a:off x="7035773" y="1724078"/>
            <a:ext cx="872158"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400" dirty="0">
                <a:solidFill>
                  <a:schemeClr val="tx1"/>
                </a:solidFill>
              </a:rPr>
              <a:t>Target</a:t>
            </a:r>
            <a:endParaRPr lang="en-US" sz="1600" dirty="0">
              <a:solidFill>
                <a:schemeClr val="tx1"/>
              </a:solidFill>
            </a:endParaRPr>
          </a:p>
        </p:txBody>
      </p:sp>
      <p:sp>
        <p:nvSpPr>
          <p:cNvPr id="65" name="Rectangle: Rounded Corners 64">
            <a:extLst>
              <a:ext uri="{FF2B5EF4-FFF2-40B4-BE49-F238E27FC236}">
                <a16:creationId xmlns:a16="http://schemas.microsoft.com/office/drawing/2014/main" id="{C0ED3B65-174B-44D9-A797-261E85A77C08}"/>
              </a:ext>
            </a:extLst>
          </p:cNvPr>
          <p:cNvSpPr/>
          <p:nvPr/>
        </p:nvSpPr>
        <p:spPr>
          <a:xfrm>
            <a:off x="8676329" y="1724078"/>
            <a:ext cx="1130882"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400" dirty="0">
                <a:solidFill>
                  <a:schemeClr val="tx1"/>
                </a:solidFill>
              </a:rPr>
              <a:t>Completed</a:t>
            </a:r>
          </a:p>
        </p:txBody>
      </p:sp>
      <p:sp>
        <p:nvSpPr>
          <p:cNvPr id="69" name="Rectangle 68">
            <a:extLst>
              <a:ext uri="{FF2B5EF4-FFF2-40B4-BE49-F238E27FC236}">
                <a16:creationId xmlns:a16="http://schemas.microsoft.com/office/drawing/2014/main" id="{8717EC03-FD89-441F-8377-D4F6029DDF77}"/>
              </a:ext>
            </a:extLst>
          </p:cNvPr>
          <p:cNvSpPr/>
          <p:nvPr/>
        </p:nvSpPr>
        <p:spPr>
          <a:xfrm>
            <a:off x="9069353" y="3176865"/>
            <a:ext cx="601436" cy="338554"/>
          </a:xfrm>
          <a:prstGeom prst="rect">
            <a:avLst/>
          </a:prstGeom>
        </p:spPr>
        <p:txBody>
          <a:bodyPr wrap="square">
            <a:spAutoFit/>
          </a:bodyPr>
          <a:lstStyle/>
          <a:p>
            <a:r>
              <a:rPr lang="en-US" sz="1600" dirty="0">
                <a:latin typeface="Calibri" panose="020F0502020204030204" pitchFamily="34" charset="0"/>
              </a:rPr>
              <a:t>02</a:t>
            </a:r>
            <a:endParaRPr lang="en-US" sz="1600" dirty="0"/>
          </a:p>
        </p:txBody>
      </p:sp>
      <p:sp>
        <p:nvSpPr>
          <p:cNvPr id="70" name="Rectangle 69">
            <a:extLst>
              <a:ext uri="{FF2B5EF4-FFF2-40B4-BE49-F238E27FC236}">
                <a16:creationId xmlns:a16="http://schemas.microsoft.com/office/drawing/2014/main" id="{52DDC966-53D8-4CBD-8AFC-226BB1F95A03}"/>
              </a:ext>
            </a:extLst>
          </p:cNvPr>
          <p:cNvSpPr/>
          <p:nvPr/>
        </p:nvSpPr>
        <p:spPr>
          <a:xfrm>
            <a:off x="7200962" y="4344260"/>
            <a:ext cx="60143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10</a:t>
            </a:r>
            <a:endParaRPr lang="en-US" sz="1600" dirty="0"/>
          </a:p>
        </p:txBody>
      </p:sp>
      <p:sp>
        <p:nvSpPr>
          <p:cNvPr id="71" name="Rectangle 70">
            <a:extLst>
              <a:ext uri="{FF2B5EF4-FFF2-40B4-BE49-F238E27FC236}">
                <a16:creationId xmlns:a16="http://schemas.microsoft.com/office/drawing/2014/main" id="{22D2F741-D1AF-4B3F-BC94-FD1B39E7E4A4}"/>
              </a:ext>
            </a:extLst>
          </p:cNvPr>
          <p:cNvSpPr/>
          <p:nvPr/>
        </p:nvSpPr>
        <p:spPr>
          <a:xfrm>
            <a:off x="9130463" y="4318415"/>
            <a:ext cx="396711" cy="338554"/>
          </a:xfrm>
          <a:prstGeom prst="rect">
            <a:avLst/>
          </a:prstGeom>
        </p:spPr>
        <p:txBody>
          <a:bodyPr wrap="square">
            <a:spAutoFit/>
          </a:bodyPr>
          <a:lstStyle/>
          <a:p>
            <a:r>
              <a:rPr lang="en-US" sz="1600" dirty="0">
                <a:latin typeface="Calibri" panose="020F0502020204030204" pitchFamily="34" charset="0"/>
              </a:rPr>
              <a:t>01</a:t>
            </a:r>
            <a:endParaRPr lang="en-US" sz="1600" dirty="0"/>
          </a:p>
        </p:txBody>
      </p:sp>
      <p:sp>
        <p:nvSpPr>
          <p:cNvPr id="81" name="Rectangle 80">
            <a:extLst>
              <a:ext uri="{FF2B5EF4-FFF2-40B4-BE49-F238E27FC236}">
                <a16:creationId xmlns:a16="http://schemas.microsoft.com/office/drawing/2014/main" id="{3794F0E8-79A4-4AEF-8260-E1E71659D6C6}"/>
              </a:ext>
            </a:extLst>
          </p:cNvPr>
          <p:cNvSpPr/>
          <p:nvPr/>
        </p:nvSpPr>
        <p:spPr>
          <a:xfrm>
            <a:off x="9057929" y="2283054"/>
            <a:ext cx="541780" cy="338554"/>
          </a:xfrm>
          <a:prstGeom prst="rect">
            <a:avLst/>
          </a:prstGeom>
        </p:spPr>
        <p:txBody>
          <a:bodyPr wrap="square">
            <a:spAutoFit/>
          </a:bodyPr>
          <a:lstStyle/>
          <a:p>
            <a:r>
              <a:rPr lang="en-US" sz="1600" dirty="0">
                <a:latin typeface="Calibri" panose="020F0502020204030204" pitchFamily="34" charset="0"/>
              </a:rPr>
              <a:t>03</a:t>
            </a:r>
            <a:endParaRPr lang="en-US" sz="1600" dirty="0"/>
          </a:p>
        </p:txBody>
      </p:sp>
      <p:sp>
        <p:nvSpPr>
          <p:cNvPr id="33" name="Rectangle 32">
            <a:extLst>
              <a:ext uri="{FF2B5EF4-FFF2-40B4-BE49-F238E27FC236}">
                <a16:creationId xmlns:a16="http://schemas.microsoft.com/office/drawing/2014/main" id="{D079C6AF-FB77-4DA7-9A87-BF08E16CCEB9}"/>
              </a:ext>
            </a:extLst>
          </p:cNvPr>
          <p:cNvSpPr/>
          <p:nvPr/>
        </p:nvSpPr>
        <p:spPr>
          <a:xfrm>
            <a:off x="8881285" y="2360448"/>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8" name="Rectangle 37">
            <a:extLst>
              <a:ext uri="{FF2B5EF4-FFF2-40B4-BE49-F238E27FC236}">
                <a16:creationId xmlns:a16="http://schemas.microsoft.com/office/drawing/2014/main" id="{E5031445-8EC3-4B2C-82F1-6B3C93487BB6}"/>
              </a:ext>
            </a:extLst>
          </p:cNvPr>
          <p:cNvSpPr/>
          <p:nvPr/>
        </p:nvSpPr>
        <p:spPr>
          <a:xfrm>
            <a:off x="8881285" y="3232816"/>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9" name="Rectangle 38">
            <a:extLst>
              <a:ext uri="{FF2B5EF4-FFF2-40B4-BE49-F238E27FC236}">
                <a16:creationId xmlns:a16="http://schemas.microsoft.com/office/drawing/2014/main" id="{ED0B30A2-211A-4588-9A9A-9092ED6662FC}"/>
              </a:ext>
            </a:extLst>
          </p:cNvPr>
          <p:cNvSpPr/>
          <p:nvPr/>
        </p:nvSpPr>
        <p:spPr>
          <a:xfrm>
            <a:off x="8925021" y="4395070"/>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Tree>
    <p:extLst>
      <p:ext uri="{BB962C8B-B14F-4D97-AF65-F5344CB8AC3E}">
        <p14:creationId xmlns:p14="http://schemas.microsoft.com/office/powerpoint/2010/main" val="2176084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80CD-9861-47DE-B078-708CB8235C57}"/>
              </a:ext>
            </a:extLst>
          </p:cNvPr>
          <p:cNvSpPr>
            <a:spLocks noGrp="1"/>
          </p:cNvSpPr>
          <p:nvPr>
            <p:ph type="title"/>
          </p:nvPr>
        </p:nvSpPr>
        <p:spPr>
          <a:xfrm>
            <a:off x="761744" y="1967266"/>
            <a:ext cx="11150600" cy="920336"/>
          </a:xfrm>
        </p:spPr>
        <p:txBody>
          <a:bodyPr/>
          <a:lstStyle/>
          <a:p>
            <a:r>
              <a:rPr lang="en-US" dirty="0"/>
              <a:t>           DSO STATUS PER DIRECTOR( till Feb 2024)</a:t>
            </a:r>
          </a:p>
        </p:txBody>
      </p:sp>
    </p:spTree>
    <p:extLst>
      <p:ext uri="{BB962C8B-B14F-4D97-AF65-F5344CB8AC3E}">
        <p14:creationId xmlns:p14="http://schemas.microsoft.com/office/powerpoint/2010/main" val="12168010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1.xml><?xml version="1.0" encoding="utf-8"?>
<p:tagLst xmlns:a="http://schemas.openxmlformats.org/drawingml/2006/main" xmlns:r="http://schemas.openxmlformats.org/officeDocument/2006/relationships" xmlns:p="http://schemas.openxmlformats.org/presentationml/2006/main">
  <p:tag name="SHAPENAME" val="5. Source"/>
</p:tagLst>
</file>

<file path=ppt/tags/tag1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SHAPENAME" val="5. Source"/>
</p:tagLst>
</file>

<file path=ppt/tags/tag1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5. Source"/>
</p:tagLst>
</file>

<file path=ppt/tags/tag1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9.xml><?xml version="1.0" encoding="utf-8"?>
<p:tagLst xmlns:a="http://schemas.openxmlformats.org/drawingml/2006/main" xmlns:r="http://schemas.openxmlformats.org/officeDocument/2006/relationships" xmlns:p="http://schemas.openxmlformats.org/presentationml/2006/main">
  <p:tag name="SHAPENAME" val="5. Source"/>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1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6.xml><?xml version="1.0" encoding="utf-8"?>
<p:tagLst xmlns:a="http://schemas.openxmlformats.org/drawingml/2006/main" xmlns:r="http://schemas.openxmlformats.org/officeDocument/2006/relationships" xmlns:p="http://schemas.openxmlformats.org/presentationml/2006/main">
  <p:tag name="SHAPENAME" val="5. Source"/>
</p:tagLst>
</file>

<file path=ppt/tags/tag1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1.xml><?xml version="1.0" encoding="utf-8"?>
<p:tagLst xmlns:a="http://schemas.openxmlformats.org/drawingml/2006/main" xmlns:r="http://schemas.openxmlformats.org/officeDocument/2006/relationships" xmlns:p="http://schemas.openxmlformats.org/presentationml/2006/main">
  <p:tag name="SHAPENAME" val="Subtitle"/>
</p:tagLst>
</file>

<file path=ppt/tags/tag32.xml><?xml version="1.0" encoding="utf-8"?>
<p:tagLst xmlns:a="http://schemas.openxmlformats.org/drawingml/2006/main" xmlns:r="http://schemas.openxmlformats.org/officeDocument/2006/relationships" xmlns:p="http://schemas.openxmlformats.org/presentationml/2006/main">
  <p:tag name="SHAPENAME" val="Titl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5. Source"/>
</p:tagLst>
</file>

<file path=ppt/tags/tag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xml><?xml version="1.0" encoding="utf-8"?>
<p:tagLst xmlns:a="http://schemas.openxmlformats.org/drawingml/2006/main" xmlns:r="http://schemas.openxmlformats.org/officeDocument/2006/relationships" xmlns:p="http://schemas.openxmlformats.org/presentationml/2006/main">
  <p:tag name="SHAPENAME" val="5. Source"/>
</p:tagLst>
</file>

<file path=ppt/tags/tag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xml><?xml version="1.0" encoding="utf-8"?>
<p:tagLst xmlns:a="http://schemas.openxmlformats.org/drawingml/2006/main" xmlns:r="http://schemas.openxmlformats.org/officeDocument/2006/relationships" xmlns:p="http://schemas.openxmlformats.org/presentationml/2006/main">
  <p:tag name="NAME" val="ACET"/>
</p:tagLst>
</file>

<file path=ppt/tags/tag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1.xml><?xml version="1.0" encoding="utf-8"?>
<p:tagLst xmlns:a="http://schemas.openxmlformats.org/drawingml/2006/main" xmlns:r="http://schemas.openxmlformats.org/officeDocument/2006/relationships" xmlns:p="http://schemas.openxmlformats.org/presentationml/2006/main">
  <p:tag name="SHAPENAME" val="5. Source"/>
</p:tagLst>
</file>

<file path=ppt/tags/tag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79.xml><?xml version="1.0" encoding="utf-8"?>
<p:tagLst xmlns:a="http://schemas.openxmlformats.org/drawingml/2006/main" xmlns:r="http://schemas.openxmlformats.org/officeDocument/2006/relationships" xmlns:p="http://schemas.openxmlformats.org/presentationml/2006/main">
  <p:tag name="SHAPENAME" val="5. Sourc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3. Subtitle"/>
</p:tagLst>
</file>

<file path=ppt/tags/tag87.xml><?xml version="1.0" encoding="utf-8"?>
<p:tagLst xmlns:a="http://schemas.openxmlformats.org/drawingml/2006/main" xmlns:r="http://schemas.openxmlformats.org/officeDocument/2006/relationships" xmlns:p="http://schemas.openxmlformats.org/presentationml/2006/main">
  <p:tag name="SHAPENAME" val="5. Source"/>
</p:tagLst>
</file>

<file path=ppt/tags/tag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9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heme/theme1.xml><?xml version="1.0" encoding="utf-8"?>
<a:theme xmlns:a="http://schemas.openxmlformats.org/drawingml/2006/main" name="1_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9522CN_OFF.potx" id="{CDAD63ED-85B0-44BA-8B54-8A0CE672CB50}" vid="{C250968A-D2EE-46A3-AC48-C65E176B11D6}"/>
    </a:ext>
  </a:extLst>
</a:theme>
</file>

<file path=ppt/theme/theme3.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e5f5a6fe-4a1b-4af0-bdf3-973ca2ac5c9b">
      <UserInfo>
        <DisplayName>Shew (US), Kenneth C</DisplayName>
        <AccountId>131</AccountId>
        <AccountType/>
      </UserInfo>
      <UserInfo>
        <DisplayName>Mondal, Jayanta</DisplayName>
        <AccountId>386</AccountId>
        <AccountType/>
      </UserInfo>
      <UserInfo>
        <DisplayName>Kaggallu, Naga Harsha</DisplayName>
        <AccountId>53</AccountId>
        <AccountType/>
      </UserInfo>
      <UserInfo>
        <DisplayName>Chetty, Poornima</DisplayName>
        <AccountId>19</AccountId>
        <AccountType/>
      </UserInfo>
      <UserInfo>
        <DisplayName>Wellington (US), Donald R</DisplayName>
        <AccountId>151</AccountId>
        <AccountType/>
      </UserInfo>
      <UserInfo>
        <DisplayName>Sankar, Santhana</DisplayName>
        <AccountId>384</AccountId>
        <AccountType/>
      </UserInfo>
      <UserInfo>
        <DisplayName>Karimpanakkal, Pramithi R</DisplayName>
        <AccountId>132</AccountId>
        <AccountType/>
      </UserInfo>
      <UserInfo>
        <DisplayName>Valiyarayil, Siby</DisplayName>
        <AccountId>379</AccountId>
        <AccountType/>
      </UserInfo>
      <UserInfo>
        <DisplayName>Chougule, Priyanka Dhanpal</DisplayName>
        <AccountId>389</AccountId>
        <AccountType/>
      </UserInfo>
      <UserInfo>
        <DisplayName>Mishra, Sushil</DisplayName>
        <AccountId>98</AccountId>
        <AccountType/>
      </UserInfo>
      <UserInfo>
        <DisplayName>Tirukkoylur Sekhar, Karthik</DisplayName>
        <AccountId>320</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4DD916514DBCE43A7BCB05C4F272DDA" ma:contentTypeVersion="1" ma:contentTypeDescription="Create a new document." ma:contentTypeScope="" ma:versionID="dccf5012829a92ec4f707f83e327a4dd">
  <xsd:schema xmlns:xsd="http://www.w3.org/2001/XMLSchema" xmlns:xs="http://www.w3.org/2001/XMLSchema" xmlns:p="http://schemas.microsoft.com/office/2006/metadata/properties" xmlns:ns2="e5f5a6fe-4a1b-4af0-bdf3-973ca2ac5c9b" targetNamespace="http://schemas.microsoft.com/office/2006/metadata/properties" ma:root="true" ma:fieldsID="9de14cfc8f2e987b84a6cb75e1dd3bd3" ns2:_="">
    <xsd:import namespace="e5f5a6fe-4a1b-4af0-bdf3-973ca2ac5c9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f5a6fe-4a1b-4af0-bdf3-973ca2ac5c9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CB39F72-E109-4DC6-8649-D2A538E61541}">
  <ds:schemaRefs>
    <ds:schemaRef ds:uri="http://schemas.microsoft.com/office/infopath/2007/PartnerControls"/>
    <ds:schemaRef ds:uri="http://schemas.microsoft.com/office/2006/metadata/properties"/>
    <ds:schemaRef ds:uri="e5f5a6fe-4a1b-4af0-bdf3-973ca2ac5c9b"/>
    <ds:schemaRef ds:uri="http://www.w3.org/XML/1998/namespace"/>
    <ds:schemaRef ds:uri="http://schemas.microsoft.com/office/2006/documentManagement/types"/>
    <ds:schemaRef ds:uri="http://purl.org/dc/elements/1.1/"/>
    <ds:schemaRef ds:uri="http://schemas.openxmlformats.org/package/2006/metadata/core-properties"/>
    <ds:schemaRef ds:uri="http://purl.org/dc/dcmitype/"/>
    <ds:schemaRef ds:uri="http://purl.org/dc/terms/"/>
  </ds:schemaRefs>
</ds:datastoreItem>
</file>

<file path=customXml/itemProps2.xml><?xml version="1.0" encoding="utf-8"?>
<ds:datastoreItem xmlns:ds="http://schemas.openxmlformats.org/officeDocument/2006/customXml" ds:itemID="{A977FAD1-A139-434C-A27B-1C024F70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f5a6fe-4a1b-4af0-bdf3-973ca2ac5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AF09412-24D7-4F10-8E82-FC9CF48FEB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13933</TotalTime>
  <Words>2420</Words>
  <Application>Microsoft Office PowerPoint</Application>
  <PresentationFormat>Widescreen</PresentationFormat>
  <Paragraphs>647</Paragraphs>
  <Slides>24</Slides>
  <Notes>3</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2</vt:i4>
      </vt:variant>
      <vt:variant>
        <vt:lpstr>Slide Titles</vt:lpstr>
      </vt:variant>
      <vt:variant>
        <vt:i4>24</vt:i4>
      </vt:variant>
    </vt:vector>
  </HeadingPairs>
  <TitlesOfParts>
    <vt:vector size="38" baseType="lpstr">
      <vt:lpstr>ＭＳ Ｐゴシック</vt:lpstr>
      <vt:lpstr>Arial</vt:lpstr>
      <vt:lpstr>Calibri</vt:lpstr>
      <vt:lpstr>Courier New</vt:lpstr>
      <vt:lpstr>Georgia</vt:lpstr>
      <vt:lpstr>Segoe UI</vt:lpstr>
      <vt:lpstr>Symbol</vt:lpstr>
      <vt:lpstr>Times New Roman</vt:lpstr>
      <vt:lpstr>Wingdings</vt:lpstr>
      <vt:lpstr>1_EO&amp;T Slide Master</vt:lpstr>
      <vt:lpstr>1_White</vt:lpstr>
      <vt:lpstr>EO&amp;T Slide Master</vt:lpstr>
      <vt:lpstr>think-cell Slide</vt:lpstr>
      <vt:lpstr>Acrobat Document</vt:lpstr>
      <vt:lpstr>DevSecOps &amp; Automation – EP&amp;S    Monthly Report Out - February 2024</vt:lpstr>
      <vt:lpstr> CONTENTS</vt:lpstr>
      <vt:lpstr>2024 OKR AND FOCUS AREAS</vt:lpstr>
      <vt:lpstr>2024 target</vt:lpstr>
      <vt:lpstr>2024 Target</vt:lpstr>
      <vt:lpstr>Bringing efficiency at product</vt:lpstr>
      <vt:lpstr>POC STATUS</vt:lpstr>
      <vt:lpstr>Progress</vt:lpstr>
      <vt:lpstr>           DSO STATUS PER DIRECTOR( till Feb 2024)</vt:lpstr>
      <vt:lpstr>Engineering Products(Jennifer) </vt:lpstr>
      <vt:lpstr>Engineering Products (Tatum) </vt:lpstr>
      <vt:lpstr>Engineering Products (Buba) </vt:lpstr>
      <vt:lpstr>Engineering Products (Jeff) </vt:lpstr>
      <vt:lpstr>TECHNICAL SESSION</vt:lpstr>
      <vt:lpstr>              Upcoming Technical session details</vt:lpstr>
      <vt:lpstr> </vt:lpstr>
      <vt:lpstr>AUTOMATION PROGRESS</vt:lpstr>
      <vt:lpstr>Automation 2024</vt:lpstr>
      <vt:lpstr>Automation Status - 2024</vt:lpstr>
      <vt:lpstr>Training and references</vt:lpstr>
      <vt:lpstr>                          Training and support</vt:lpstr>
      <vt:lpstr>Assessment Process</vt:lpstr>
      <vt:lpstr>Contact us</vt:lpstr>
      <vt:lpstr>Thank You</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DevSecOps &amp; Automation – EP&amp;S</dc:title>
  <dc:creator>Karimpanakkal,Pramithi R</dc:creator>
  <cp:lastModifiedBy>Singh, Abhishek K</cp:lastModifiedBy>
  <cp:revision>775</cp:revision>
  <dcterms:created xsi:type="dcterms:W3CDTF">2022-04-18T05:47:46Z</dcterms:created>
  <dcterms:modified xsi:type="dcterms:W3CDTF">2024-03-04T13:57:14Z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0x010100F4DD916514DBCE43A7BCB05C4F272DDA</vt:lpwstr>
  </property>
</Properties>
</file>