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4"/>
    <p:sldMasterId id="2147483757" r:id="rId5"/>
    <p:sldMasterId id="2147483780" r:id="rId6"/>
  </p:sldMasterIdLst>
  <p:notesMasterIdLst>
    <p:notesMasterId r:id="rId14"/>
  </p:notesMasterIdLst>
  <p:sldIdLst>
    <p:sldId id="259" r:id="rId7"/>
    <p:sldId id="2147471601" r:id="rId8"/>
    <p:sldId id="2147471598" r:id="rId9"/>
    <p:sldId id="309" r:id="rId10"/>
    <p:sldId id="2147471597" r:id="rId11"/>
    <p:sldId id="2147473599" r:id="rId12"/>
    <p:sldId id="29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59"/>
            <p14:sldId id="2147471601"/>
            <p14:sldId id="2147471598"/>
            <p14:sldId id="309"/>
            <p14:sldId id="2147471597"/>
            <p14:sldId id="2147473599"/>
            <p14:sldId id="296"/>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434" autoAdjust="0"/>
    <p:restoredTop sz="85638" autoAdjust="0"/>
  </p:normalViewPr>
  <p:slideViewPr>
    <p:cSldViewPr snapToGrid="0">
      <p:cViewPr varScale="1">
        <p:scale>
          <a:sx n="74" d="100"/>
          <a:sy n="74" d="100"/>
        </p:scale>
        <p:origin x="1478" y="6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accent2">
                    <a:lumMod val="75000"/>
                  </a:schemeClr>
                </a:solidFill>
              </a:rPr>
              <a:t>Effort</a:t>
            </a:r>
            <a:r>
              <a:rPr lang="en-US" b="1" baseline="0" dirty="0">
                <a:solidFill>
                  <a:schemeClr val="accent2">
                    <a:lumMod val="75000"/>
                  </a:schemeClr>
                </a:solidFill>
              </a:rPr>
              <a:t> Saved per application</a:t>
            </a:r>
            <a:endParaRPr lang="en-US" b="1" dirty="0">
              <a:solidFill>
                <a:schemeClr val="accent2">
                  <a:lumMod val="75000"/>
                </a:schemeClr>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CI/CD</c:v>
                </c:pt>
              </c:strCache>
            </c:strRef>
          </c:tx>
          <c:spPr>
            <a:solidFill>
              <a:schemeClr val="accent1"/>
            </a:solidFill>
            <a:ln>
              <a:noFill/>
            </a:ln>
            <a:effectLst/>
          </c:spPr>
          <c:invertIfNegative val="0"/>
          <c:cat>
            <c:strRef>
              <c:f>Sheet1!$A$2:$A$5</c:f>
              <c:strCache>
                <c:ptCount val="4"/>
                <c:pt idx="0">
                  <c:v>GSESP</c:v>
                </c:pt>
                <c:pt idx="1">
                  <c:v>MIST</c:v>
                </c:pt>
                <c:pt idx="2">
                  <c:v>CASTEAM</c:v>
                </c:pt>
                <c:pt idx="3">
                  <c:v>FTCS</c:v>
                </c:pt>
              </c:strCache>
            </c:strRef>
          </c:cat>
          <c:val>
            <c:numRef>
              <c:f>Sheet1!$B$2:$B$5</c:f>
              <c:numCache>
                <c:formatCode>General</c:formatCode>
                <c:ptCount val="4"/>
                <c:pt idx="0">
                  <c:v>1704</c:v>
                </c:pt>
                <c:pt idx="1">
                  <c:v>1536</c:v>
                </c:pt>
                <c:pt idx="2">
                  <c:v>3297</c:v>
                </c:pt>
                <c:pt idx="3">
                  <c:v>640</c:v>
                </c:pt>
              </c:numCache>
            </c:numRef>
          </c:val>
          <c:extLst>
            <c:ext xmlns:c16="http://schemas.microsoft.com/office/drawing/2014/chart" uri="{C3380CC4-5D6E-409C-BE32-E72D297353CC}">
              <c16:uniqueId val="{00000000-286B-451B-9FF7-850F11E4CE4C}"/>
            </c:ext>
          </c:extLst>
        </c:ser>
        <c:ser>
          <c:idx val="1"/>
          <c:order val="1"/>
          <c:tx>
            <c:strRef>
              <c:f>Sheet1!$C$1</c:f>
              <c:strCache>
                <c:ptCount val="1"/>
                <c:pt idx="0">
                  <c:v>Development</c:v>
                </c:pt>
              </c:strCache>
            </c:strRef>
          </c:tx>
          <c:spPr>
            <a:solidFill>
              <a:schemeClr val="accent2"/>
            </a:solidFill>
            <a:ln>
              <a:noFill/>
            </a:ln>
            <a:effectLst/>
          </c:spPr>
          <c:invertIfNegative val="0"/>
          <c:cat>
            <c:strRef>
              <c:f>Sheet1!$A$2:$A$5</c:f>
              <c:strCache>
                <c:ptCount val="4"/>
                <c:pt idx="0">
                  <c:v>GSESP</c:v>
                </c:pt>
                <c:pt idx="1">
                  <c:v>MIST</c:v>
                </c:pt>
                <c:pt idx="2">
                  <c:v>CASTEAM</c:v>
                </c:pt>
                <c:pt idx="3">
                  <c:v>FTCS</c:v>
                </c:pt>
              </c:strCache>
            </c:strRef>
          </c:cat>
          <c:val>
            <c:numRef>
              <c:f>Sheet1!$C$2:$C$5</c:f>
              <c:numCache>
                <c:formatCode>General</c:formatCode>
                <c:ptCount val="4"/>
                <c:pt idx="0">
                  <c:v>525</c:v>
                </c:pt>
                <c:pt idx="1">
                  <c:v>768</c:v>
                </c:pt>
                <c:pt idx="2">
                  <c:v>750</c:v>
                </c:pt>
                <c:pt idx="3">
                  <c:v>256</c:v>
                </c:pt>
              </c:numCache>
            </c:numRef>
          </c:val>
          <c:extLst>
            <c:ext xmlns:c16="http://schemas.microsoft.com/office/drawing/2014/chart" uri="{C3380CC4-5D6E-409C-BE32-E72D297353CC}">
              <c16:uniqueId val="{00000001-286B-451B-9FF7-850F11E4CE4C}"/>
            </c:ext>
          </c:extLst>
        </c:ser>
        <c:dLbls>
          <c:showLegendKey val="0"/>
          <c:showVal val="0"/>
          <c:showCatName val="0"/>
          <c:showSerName val="0"/>
          <c:showPercent val="0"/>
          <c:showBubbleSize val="0"/>
        </c:dLbls>
        <c:gapWidth val="182"/>
        <c:axId val="1245748848"/>
        <c:axId val="1233607312"/>
      </c:barChart>
      <c:catAx>
        <c:axId val="12457488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3607312"/>
        <c:crosses val="autoZero"/>
        <c:auto val="1"/>
        <c:lblAlgn val="ctr"/>
        <c:lblOffset val="100"/>
        <c:noMultiLvlLbl val="0"/>
      </c:catAx>
      <c:valAx>
        <c:axId val="12336073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457488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dLblPos val="outEnd"/>
          <c:showLegendKey val="0"/>
          <c:showVal val="0"/>
          <c:showCatName val="1"/>
          <c:showSerName val="0"/>
          <c:showPercent val="0"/>
          <c:showBubbleSize val="0"/>
          <c:showLeaderLines val="0"/>
        </c:dLbls>
      </c:pie3DChart>
      <c:spPr>
        <a:noFill/>
        <a:ln>
          <a:noFill/>
        </a:ln>
        <a:effectLst/>
      </c:spPr>
    </c:plotArea>
    <c:legend>
      <c:legendPos val="b"/>
      <c:layout>
        <c:manualLayout>
          <c:xMode val="edge"/>
          <c:yMode val="edge"/>
          <c:x val="0.23210192290545287"/>
          <c:y val="0.66653862021253463"/>
          <c:w val="0.57640925971281498"/>
          <c:h val="0.1744033829686252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6761635082465537"/>
          <c:y val="4.342546012072028E-2"/>
          <c:w val="0.82244191046757176"/>
          <c:h val="0.77035008648276204"/>
        </c:manualLayout>
      </c:layout>
      <c:pie3DChart>
        <c:varyColors val="1"/>
        <c:ser>
          <c:idx val="0"/>
          <c:order val="0"/>
          <c:tx>
            <c:strRef>
              <c:f>Sheet1!$B$1</c:f>
              <c:strCache>
                <c:ptCount val="1"/>
                <c:pt idx="0">
                  <c:v>Effort Saved</c:v>
                </c:pt>
              </c:strCache>
            </c:strRef>
          </c:tx>
          <c:dPt>
            <c:idx val="0"/>
            <c:bubble3D val="0"/>
            <c:spPr>
              <a:solidFill>
                <a:srgbClr val="FF993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D332-4381-8F7D-14C664205547}"/>
              </c:ext>
            </c:extLst>
          </c:dPt>
          <c:dPt>
            <c:idx val="1"/>
            <c:bubble3D val="0"/>
            <c:spPr>
              <a:solidFill>
                <a:srgbClr val="00B050"/>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D332-4381-8F7D-14C664205547}"/>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1-D332-4381-8F7D-14C664205547}"/>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3-D332-4381-8F7D-14C664205547}"/>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Engg</c:v>
                </c:pt>
                <c:pt idx="1">
                  <c:v>PSS</c:v>
                </c:pt>
              </c:strCache>
            </c:strRef>
          </c:cat>
          <c:val>
            <c:numRef>
              <c:f>Sheet1!$B$2:$B$3</c:f>
              <c:numCache>
                <c:formatCode>General</c:formatCode>
                <c:ptCount val="2"/>
                <c:pt idx="0">
                  <c:v>3200</c:v>
                </c:pt>
                <c:pt idx="1">
                  <c:v>6312</c:v>
                </c:pt>
              </c:numCache>
            </c:numRef>
          </c:val>
          <c:extLst>
            <c:ext xmlns:c16="http://schemas.microsoft.com/office/drawing/2014/chart" uri="{C3380CC4-5D6E-409C-BE32-E72D297353CC}">
              <c16:uniqueId val="{00000004-D332-4381-8F7D-14C664205547}"/>
            </c:ext>
          </c:extLst>
        </c:ser>
        <c:dLbls>
          <c:dLblPos val="outEnd"/>
          <c:showLegendKey val="0"/>
          <c:showVal val="0"/>
          <c:showCatName val="1"/>
          <c:showSerName val="0"/>
          <c:showPercent val="0"/>
          <c:showBubbleSize val="0"/>
          <c:showLeaderLines val="1"/>
        </c:dLbls>
      </c:pie3DChart>
      <c:spPr>
        <a:noFill/>
        <a:ln>
          <a:noFill/>
        </a:ln>
        <a:effectLst/>
      </c:spPr>
    </c:plotArea>
    <c:legend>
      <c:legendPos val="b"/>
      <c:layout>
        <c:manualLayout>
          <c:xMode val="edge"/>
          <c:yMode val="edge"/>
          <c:x val="0.25304257157248811"/>
          <c:y val="0.68951947085310683"/>
          <c:w val="0.57640925971281498"/>
          <c:h val="0.1744033829686252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image" Target="../media/image19.png"/></Relationships>
</file>

<file path=ppt/diagrams/_rels/data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png"/></Relationships>
</file>

<file path=ppt/diagrams/_rels/data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image" Target="../media/image19.png"/></Relationships>
</file>

<file path=ppt/diagrams/_rels/data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image" Target="../media/image2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image" Target="../media/image19.png"/></Relationships>
</file>

<file path=ppt/diagrams/_rels/drawing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png"/></Relationships>
</file>

<file path=ppt/diagrams/_rels/drawing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image" Target="../media/image19.png"/></Relationships>
</file>

<file path=ppt/diagrams/_rels/drawing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88CF0A-A538-4734-8A21-557EC0770934}" type="doc">
      <dgm:prSet loTypeId="urn:microsoft.com/office/officeart/2005/8/layout/pList2" loCatId="list" qsTypeId="urn:microsoft.com/office/officeart/2005/8/quickstyle/simple1" qsCatId="simple" csTypeId="urn:microsoft.com/office/officeart/2005/8/colors/accent1_2" csCatId="accent1" phldr="1"/>
      <dgm:spPr/>
      <dgm:t>
        <a:bodyPr/>
        <a:lstStyle/>
        <a:p>
          <a:endParaRPr lang="en-US"/>
        </a:p>
      </dgm:t>
    </dgm:pt>
    <dgm:pt modelId="{B01391F7-6DCD-4C7E-B396-B1F215AB0832}">
      <dgm:prSet phldrT="[Text]"/>
      <dgm:spPr>
        <a:solidFill>
          <a:schemeClr val="accent2">
            <a:lumMod val="50000"/>
          </a:schemeClr>
        </a:solidFill>
      </dgm:spPr>
      <dgm:t>
        <a:bodyPr/>
        <a:lstStyle/>
        <a:p>
          <a:r>
            <a:rPr lang="en-US" dirty="0"/>
            <a:t> </a:t>
          </a:r>
        </a:p>
      </dgm:t>
    </dgm:pt>
    <dgm:pt modelId="{56874755-953C-43D5-8B93-E68B8E2EE513}" type="sibTrans" cxnId="{58786A9D-F75C-4A17-B7EC-DED430233F14}">
      <dgm:prSet/>
      <dgm:spPr/>
      <dgm:t>
        <a:bodyPr/>
        <a:lstStyle/>
        <a:p>
          <a:endParaRPr lang="en-US"/>
        </a:p>
      </dgm:t>
    </dgm:pt>
    <dgm:pt modelId="{81C649E2-0812-4735-89FC-5BDC02C9B833}" type="parTrans" cxnId="{58786A9D-F75C-4A17-B7EC-DED430233F14}">
      <dgm:prSet/>
      <dgm:spPr/>
      <dgm:t>
        <a:bodyPr/>
        <a:lstStyle/>
        <a:p>
          <a:endParaRPr lang="en-US"/>
        </a:p>
      </dgm:t>
    </dgm:pt>
    <dgm:pt modelId="{D8AE91F6-0623-43F8-B1B2-4FB0218C6A53}">
      <dgm:prSet phldrT="[Text]"/>
      <dgm:spPr>
        <a:solidFill>
          <a:schemeClr val="accent2">
            <a:lumMod val="50000"/>
          </a:schemeClr>
        </a:solidFill>
      </dgm:spPr>
      <dgm:t>
        <a:bodyPr/>
        <a:lstStyle/>
        <a:p>
          <a:endParaRPr lang="en-US" dirty="0"/>
        </a:p>
      </dgm:t>
    </dgm:pt>
    <dgm:pt modelId="{A1AABDFB-F633-4227-97D4-E8AC636F9861}" type="sibTrans" cxnId="{7DCF2522-D6FA-4E8F-88B9-0EB3E1B5DFEA}">
      <dgm:prSet/>
      <dgm:spPr/>
      <dgm:t>
        <a:bodyPr/>
        <a:lstStyle/>
        <a:p>
          <a:endParaRPr lang="en-US"/>
        </a:p>
      </dgm:t>
    </dgm:pt>
    <dgm:pt modelId="{B5E55C2D-B6E9-4BBD-BF9C-0B5DCC1717A4}" type="parTrans" cxnId="{7DCF2522-D6FA-4E8F-88B9-0EB3E1B5DFEA}">
      <dgm:prSet/>
      <dgm:spPr/>
      <dgm:t>
        <a:bodyPr/>
        <a:lstStyle/>
        <a:p>
          <a:endParaRPr lang="en-US"/>
        </a:p>
      </dgm:t>
    </dgm:pt>
    <dgm:pt modelId="{DB82AA29-24B9-4464-9F70-42927567FE1B}">
      <dgm:prSet phldrT="[Text]"/>
      <dgm:spPr>
        <a:solidFill>
          <a:schemeClr val="accent2">
            <a:lumMod val="50000"/>
          </a:schemeClr>
        </a:solidFill>
      </dgm:spPr>
      <dgm:t>
        <a:bodyPr/>
        <a:lstStyle/>
        <a:p>
          <a:endParaRPr lang="en-US" dirty="0"/>
        </a:p>
      </dgm:t>
    </dgm:pt>
    <dgm:pt modelId="{A768760E-3EEB-4F4F-9428-AE2E9C97FEB0}" type="sibTrans" cxnId="{FC7CB476-D185-42AC-AA6A-5D574580DB11}">
      <dgm:prSet/>
      <dgm:spPr/>
      <dgm:t>
        <a:bodyPr/>
        <a:lstStyle/>
        <a:p>
          <a:endParaRPr lang="en-US"/>
        </a:p>
      </dgm:t>
    </dgm:pt>
    <dgm:pt modelId="{4356379E-A81D-4534-80A6-39B7F5474E76}" type="parTrans" cxnId="{FC7CB476-D185-42AC-AA6A-5D574580DB11}">
      <dgm:prSet/>
      <dgm:spPr/>
      <dgm:t>
        <a:bodyPr/>
        <a:lstStyle/>
        <a:p>
          <a:endParaRPr lang="en-US"/>
        </a:p>
      </dgm:t>
    </dgm:pt>
    <dgm:pt modelId="{D1850DBF-9E07-4932-8730-30959475F0DE}" type="pres">
      <dgm:prSet presAssocID="{F988CF0A-A538-4734-8A21-557EC0770934}" presName="Name0" presStyleCnt="0">
        <dgm:presLayoutVars>
          <dgm:dir/>
          <dgm:resizeHandles val="exact"/>
        </dgm:presLayoutVars>
      </dgm:prSet>
      <dgm:spPr/>
    </dgm:pt>
    <dgm:pt modelId="{82B505BB-42F9-4F21-885A-52CF40FC712D}" type="pres">
      <dgm:prSet presAssocID="{F988CF0A-A538-4734-8A21-557EC0770934}" presName="bkgdShp" presStyleLbl="alignAccFollowNode1" presStyleIdx="0" presStyleCnt="1" custScaleX="99914" custScaleY="95373" custLinFactNeighborX="370" custLinFactNeighborY="3032">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pt>
    <dgm:pt modelId="{7BD89BF6-8C05-4C89-AC21-FC4F5E167D13}" type="pres">
      <dgm:prSet presAssocID="{F988CF0A-A538-4734-8A21-557EC0770934}" presName="linComp" presStyleCnt="0"/>
      <dgm:spPr/>
    </dgm:pt>
    <dgm:pt modelId="{19971D19-1A3B-48CA-9964-66C594281776}" type="pres">
      <dgm:prSet presAssocID="{D8AE91F6-0623-43F8-B1B2-4FB0218C6A53}" presName="compNode" presStyleCnt="0"/>
      <dgm:spPr/>
    </dgm:pt>
    <dgm:pt modelId="{1E0F39C6-75B5-4569-A323-207B6B94DB19}" type="pres">
      <dgm:prSet presAssocID="{D8AE91F6-0623-43F8-B1B2-4FB0218C6A53}" presName="node" presStyleLbl="node1" presStyleIdx="0" presStyleCnt="2" custScaleX="95615" custScaleY="90216" custLinFactNeighborX="-471" custLinFactNeighborY="-4633">
        <dgm:presLayoutVars>
          <dgm:bulletEnabled val="1"/>
        </dgm:presLayoutVars>
      </dgm:prSet>
      <dgm:spPr/>
    </dgm:pt>
    <dgm:pt modelId="{107A37BB-B46F-423B-9BD2-9319D986D0DD}" type="pres">
      <dgm:prSet presAssocID="{D8AE91F6-0623-43F8-B1B2-4FB0218C6A53}" presName="invisiNode" presStyleLbl="node1" presStyleIdx="0" presStyleCnt="2"/>
      <dgm:spPr/>
    </dgm:pt>
    <dgm:pt modelId="{0DE1D1A0-A6E2-4628-962B-615A0D0E819F}" type="pres">
      <dgm:prSet presAssocID="{D8AE91F6-0623-43F8-B1B2-4FB0218C6A53}" presName="imagNode" presStyleLbl="fgImgPlace1" presStyleIdx="0" presStyleCnt="2" custScaleX="93527"/>
      <dgm:spPr>
        <a:blipFill dpi="0" rotWithShape="1">
          <a:blip xmlns:r="http://schemas.openxmlformats.org/officeDocument/2006/relationships" r:embed="rId1"/>
          <a:srcRect/>
          <a:stretch>
            <a:fillRect t="-1062" b="-1062"/>
          </a:stretch>
        </a:blipFill>
      </dgm:spPr>
    </dgm:pt>
    <dgm:pt modelId="{33ED63CC-F9CB-42DD-9955-8794C5B6C2EA}" type="pres">
      <dgm:prSet presAssocID="{A1AABDFB-F633-4227-97D4-E8AC636F9861}" presName="sibTrans" presStyleLbl="sibTrans2D1" presStyleIdx="0" presStyleCnt="0"/>
      <dgm:spPr/>
    </dgm:pt>
    <dgm:pt modelId="{11121E5C-D75B-41FD-85A8-5D9C298F702A}" type="pres">
      <dgm:prSet presAssocID="{B01391F7-6DCD-4C7E-B396-B1F215AB0832}" presName="compNode" presStyleCnt="0"/>
      <dgm:spPr/>
    </dgm:pt>
    <dgm:pt modelId="{C3102399-40DB-4A5D-8C8B-ADD4184096BF}" type="pres">
      <dgm:prSet presAssocID="{B01391F7-6DCD-4C7E-B396-B1F215AB0832}" presName="node" presStyleLbl="node1" presStyleIdx="1" presStyleCnt="2" custScaleX="96714" custScaleY="95895" custLinFactNeighborX="-483" custLinFactNeighborY="-407">
        <dgm:presLayoutVars>
          <dgm:bulletEnabled val="1"/>
        </dgm:presLayoutVars>
      </dgm:prSet>
      <dgm:spPr/>
    </dgm:pt>
    <dgm:pt modelId="{2FEF9F56-EF02-423D-A40B-907457E0C8B4}" type="pres">
      <dgm:prSet presAssocID="{B01391F7-6DCD-4C7E-B396-B1F215AB0832}" presName="invisiNode" presStyleLbl="node1" presStyleIdx="1" presStyleCnt="2"/>
      <dgm:spPr/>
    </dgm:pt>
    <dgm:pt modelId="{0FD79B8C-39E8-4E8E-92B8-9794B3FED0F4}" type="pres">
      <dgm:prSet presAssocID="{B01391F7-6DCD-4C7E-B396-B1F215AB0832}" presName="imagNode" presStyleLbl="fgImgPlace1" presStyleIdx="1" presStyleCnt="2" custScaleX="85228"/>
      <dgm:spPr>
        <a:blipFill rotWithShape="1">
          <a:blip xmlns:r="http://schemas.openxmlformats.org/officeDocument/2006/relationships" r:embed="rId2"/>
          <a:srcRect/>
          <a:stretch>
            <a:fillRect t="-2000" b="-2000"/>
          </a:stretch>
        </a:blipFill>
      </dgm:spPr>
    </dgm:pt>
  </dgm:ptLst>
  <dgm:cxnLst>
    <dgm:cxn modelId="{C973400A-AAEB-43BC-862B-ABAF2745ECE7}" type="presOf" srcId="{F988CF0A-A538-4734-8A21-557EC0770934}" destId="{D1850DBF-9E07-4932-8730-30959475F0DE}" srcOrd="0" destOrd="0" presId="urn:microsoft.com/office/officeart/2005/8/layout/pList2"/>
    <dgm:cxn modelId="{7DCF2522-D6FA-4E8F-88B9-0EB3E1B5DFEA}" srcId="{F988CF0A-A538-4734-8A21-557EC0770934}" destId="{D8AE91F6-0623-43F8-B1B2-4FB0218C6A53}" srcOrd="0" destOrd="0" parTransId="{B5E55C2D-B6E9-4BBD-BF9C-0B5DCC1717A4}" sibTransId="{A1AABDFB-F633-4227-97D4-E8AC636F9861}"/>
    <dgm:cxn modelId="{E6CEFC65-B877-45B8-9F69-98C2BFC08CE9}" type="presOf" srcId="{D8AE91F6-0623-43F8-B1B2-4FB0218C6A53}" destId="{1E0F39C6-75B5-4569-A323-207B6B94DB19}" srcOrd="0" destOrd="0" presId="urn:microsoft.com/office/officeart/2005/8/layout/pList2"/>
    <dgm:cxn modelId="{95625473-9046-40E9-AE43-53EB624A2EF8}" type="presOf" srcId="{B01391F7-6DCD-4C7E-B396-B1F215AB0832}" destId="{C3102399-40DB-4A5D-8C8B-ADD4184096BF}" srcOrd="0" destOrd="0" presId="urn:microsoft.com/office/officeart/2005/8/layout/pList2"/>
    <dgm:cxn modelId="{FC7CB476-D185-42AC-AA6A-5D574580DB11}" srcId="{D8AE91F6-0623-43F8-B1B2-4FB0218C6A53}" destId="{DB82AA29-24B9-4464-9F70-42927567FE1B}" srcOrd="0" destOrd="0" parTransId="{4356379E-A81D-4534-80A6-39B7F5474E76}" sibTransId="{A768760E-3EEB-4F4F-9428-AE2E9C97FEB0}"/>
    <dgm:cxn modelId="{7E3B0A94-34E3-43E0-8974-E4BA7F677591}" type="presOf" srcId="{DB82AA29-24B9-4464-9F70-42927567FE1B}" destId="{1E0F39C6-75B5-4569-A323-207B6B94DB19}" srcOrd="0" destOrd="1" presId="urn:microsoft.com/office/officeart/2005/8/layout/pList2"/>
    <dgm:cxn modelId="{58786A9D-F75C-4A17-B7EC-DED430233F14}" srcId="{F988CF0A-A538-4734-8A21-557EC0770934}" destId="{B01391F7-6DCD-4C7E-B396-B1F215AB0832}" srcOrd="1" destOrd="0" parTransId="{81C649E2-0812-4735-89FC-5BDC02C9B833}" sibTransId="{56874755-953C-43D5-8B93-E68B8E2EE513}"/>
    <dgm:cxn modelId="{BDF572F3-7169-4139-ADFE-F078CB99B826}" type="presOf" srcId="{A1AABDFB-F633-4227-97D4-E8AC636F9861}" destId="{33ED63CC-F9CB-42DD-9955-8794C5B6C2EA}" srcOrd="0" destOrd="0" presId="urn:microsoft.com/office/officeart/2005/8/layout/pList2"/>
    <dgm:cxn modelId="{548E4554-6C3A-4E1F-8CF5-F3622D758AD7}" type="presParOf" srcId="{D1850DBF-9E07-4932-8730-30959475F0DE}" destId="{82B505BB-42F9-4F21-885A-52CF40FC712D}" srcOrd="0" destOrd="0" presId="urn:microsoft.com/office/officeart/2005/8/layout/pList2"/>
    <dgm:cxn modelId="{E4A5DD02-6537-4059-B464-B3A3DA6C9379}" type="presParOf" srcId="{D1850DBF-9E07-4932-8730-30959475F0DE}" destId="{7BD89BF6-8C05-4C89-AC21-FC4F5E167D13}" srcOrd="1" destOrd="0" presId="urn:microsoft.com/office/officeart/2005/8/layout/pList2"/>
    <dgm:cxn modelId="{13DBF5EA-5666-4A40-8B64-19AE687850C1}" type="presParOf" srcId="{7BD89BF6-8C05-4C89-AC21-FC4F5E167D13}" destId="{19971D19-1A3B-48CA-9964-66C594281776}" srcOrd="0" destOrd="0" presId="urn:microsoft.com/office/officeart/2005/8/layout/pList2"/>
    <dgm:cxn modelId="{7B64B3D7-B8DA-456F-B391-757D9184D742}" type="presParOf" srcId="{19971D19-1A3B-48CA-9964-66C594281776}" destId="{1E0F39C6-75B5-4569-A323-207B6B94DB19}" srcOrd="0" destOrd="0" presId="urn:microsoft.com/office/officeart/2005/8/layout/pList2"/>
    <dgm:cxn modelId="{51756B21-7A8F-45CD-B90D-14C54CD76E19}" type="presParOf" srcId="{19971D19-1A3B-48CA-9964-66C594281776}" destId="{107A37BB-B46F-423B-9BD2-9319D986D0DD}" srcOrd="1" destOrd="0" presId="urn:microsoft.com/office/officeart/2005/8/layout/pList2"/>
    <dgm:cxn modelId="{7333C543-5295-4F30-9607-50DD369E6D8E}" type="presParOf" srcId="{19971D19-1A3B-48CA-9964-66C594281776}" destId="{0DE1D1A0-A6E2-4628-962B-615A0D0E819F}" srcOrd="2" destOrd="0" presId="urn:microsoft.com/office/officeart/2005/8/layout/pList2"/>
    <dgm:cxn modelId="{6F7E11FF-4615-435A-8FD2-962C7E3301EA}" type="presParOf" srcId="{7BD89BF6-8C05-4C89-AC21-FC4F5E167D13}" destId="{33ED63CC-F9CB-42DD-9955-8794C5B6C2EA}" srcOrd="1" destOrd="0" presId="urn:microsoft.com/office/officeart/2005/8/layout/pList2"/>
    <dgm:cxn modelId="{3DE03748-4BC9-4F5F-B927-F513C24B0951}" type="presParOf" srcId="{7BD89BF6-8C05-4C89-AC21-FC4F5E167D13}" destId="{11121E5C-D75B-41FD-85A8-5D9C298F702A}" srcOrd="2" destOrd="0" presId="urn:microsoft.com/office/officeart/2005/8/layout/pList2"/>
    <dgm:cxn modelId="{7623E15F-C274-4943-B266-346F7CABB16C}" type="presParOf" srcId="{11121E5C-D75B-41FD-85A8-5D9C298F702A}" destId="{C3102399-40DB-4A5D-8C8B-ADD4184096BF}" srcOrd="0" destOrd="0" presId="urn:microsoft.com/office/officeart/2005/8/layout/pList2"/>
    <dgm:cxn modelId="{EE28ACDD-E788-4DBA-8E21-07C906B0E06E}" type="presParOf" srcId="{11121E5C-D75B-41FD-85A8-5D9C298F702A}" destId="{2FEF9F56-EF02-423D-A40B-907457E0C8B4}" srcOrd="1" destOrd="0" presId="urn:microsoft.com/office/officeart/2005/8/layout/pList2"/>
    <dgm:cxn modelId="{7F7C08BE-5FCE-4A03-A451-594929955B2B}" type="presParOf" srcId="{11121E5C-D75B-41FD-85A8-5D9C298F702A}" destId="{0FD79B8C-39E8-4E8E-92B8-9794B3FED0F4}"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88CF0A-A538-4734-8A21-557EC0770934}" type="doc">
      <dgm:prSet loTypeId="urn:microsoft.com/office/officeart/2005/8/layout/pList2" loCatId="list" qsTypeId="urn:microsoft.com/office/officeart/2005/8/quickstyle/simple1" qsCatId="simple" csTypeId="urn:microsoft.com/office/officeart/2005/8/colors/accent1_2" csCatId="accent1" phldr="1"/>
      <dgm:spPr/>
      <dgm:t>
        <a:bodyPr/>
        <a:lstStyle/>
        <a:p>
          <a:endParaRPr lang="en-US"/>
        </a:p>
      </dgm:t>
    </dgm:pt>
    <dgm:pt modelId="{D8AE91F6-0623-43F8-B1B2-4FB0218C6A53}">
      <dgm:prSet phldrT="[Text]"/>
      <dgm:spPr>
        <a:solidFill>
          <a:srgbClr val="7030A0"/>
        </a:solidFill>
      </dgm:spPr>
      <dgm:t>
        <a:bodyPr/>
        <a:lstStyle/>
        <a:p>
          <a:endParaRPr lang="en-US" dirty="0"/>
        </a:p>
      </dgm:t>
    </dgm:pt>
    <dgm:pt modelId="{B5E55C2D-B6E9-4BBD-BF9C-0B5DCC1717A4}" type="parTrans" cxnId="{7DCF2522-D6FA-4E8F-88B9-0EB3E1B5DFEA}">
      <dgm:prSet/>
      <dgm:spPr/>
      <dgm:t>
        <a:bodyPr/>
        <a:lstStyle/>
        <a:p>
          <a:endParaRPr lang="en-US"/>
        </a:p>
      </dgm:t>
    </dgm:pt>
    <dgm:pt modelId="{A1AABDFB-F633-4227-97D4-E8AC636F9861}" type="sibTrans" cxnId="{7DCF2522-D6FA-4E8F-88B9-0EB3E1B5DFEA}">
      <dgm:prSet/>
      <dgm:spPr/>
      <dgm:t>
        <a:bodyPr/>
        <a:lstStyle/>
        <a:p>
          <a:endParaRPr lang="en-US"/>
        </a:p>
      </dgm:t>
    </dgm:pt>
    <dgm:pt modelId="{DB82AA29-24B9-4464-9F70-42927567FE1B}">
      <dgm:prSet phldrT="[Text]"/>
      <dgm:spPr>
        <a:solidFill>
          <a:srgbClr val="7030A0"/>
        </a:solidFill>
      </dgm:spPr>
      <dgm:t>
        <a:bodyPr/>
        <a:lstStyle/>
        <a:p>
          <a:endParaRPr lang="en-US" dirty="0"/>
        </a:p>
      </dgm:t>
    </dgm:pt>
    <dgm:pt modelId="{4356379E-A81D-4534-80A6-39B7F5474E76}" type="parTrans" cxnId="{FC7CB476-D185-42AC-AA6A-5D574580DB11}">
      <dgm:prSet/>
      <dgm:spPr/>
      <dgm:t>
        <a:bodyPr/>
        <a:lstStyle/>
        <a:p>
          <a:endParaRPr lang="en-US"/>
        </a:p>
      </dgm:t>
    </dgm:pt>
    <dgm:pt modelId="{A768760E-3EEB-4F4F-9428-AE2E9C97FEB0}" type="sibTrans" cxnId="{FC7CB476-D185-42AC-AA6A-5D574580DB11}">
      <dgm:prSet/>
      <dgm:spPr/>
      <dgm:t>
        <a:bodyPr/>
        <a:lstStyle/>
        <a:p>
          <a:endParaRPr lang="en-US"/>
        </a:p>
      </dgm:t>
    </dgm:pt>
    <dgm:pt modelId="{D1850DBF-9E07-4932-8730-30959475F0DE}" type="pres">
      <dgm:prSet presAssocID="{F988CF0A-A538-4734-8A21-557EC0770934}" presName="Name0" presStyleCnt="0">
        <dgm:presLayoutVars>
          <dgm:dir/>
          <dgm:resizeHandles val="exact"/>
        </dgm:presLayoutVars>
      </dgm:prSet>
      <dgm:spPr/>
    </dgm:pt>
    <dgm:pt modelId="{82B505BB-42F9-4F21-885A-52CF40FC712D}" type="pres">
      <dgm:prSet presAssocID="{F988CF0A-A538-4734-8A21-557EC0770934}" presName="bkgdShp" presStyleLbl="alignAccFollowNode1" presStyleIdx="0" presStyleCnt="1" custLinFactNeighborX="-136" custLinFactNeighborY="8193"/>
      <dgm:spPr/>
    </dgm:pt>
    <dgm:pt modelId="{7BD89BF6-8C05-4C89-AC21-FC4F5E167D13}" type="pres">
      <dgm:prSet presAssocID="{F988CF0A-A538-4734-8A21-557EC0770934}" presName="linComp" presStyleCnt="0"/>
      <dgm:spPr/>
    </dgm:pt>
    <dgm:pt modelId="{19971D19-1A3B-48CA-9964-66C594281776}" type="pres">
      <dgm:prSet presAssocID="{D8AE91F6-0623-43F8-B1B2-4FB0218C6A53}" presName="compNode" presStyleCnt="0"/>
      <dgm:spPr/>
    </dgm:pt>
    <dgm:pt modelId="{1E0F39C6-75B5-4569-A323-207B6B94DB19}" type="pres">
      <dgm:prSet presAssocID="{D8AE91F6-0623-43F8-B1B2-4FB0218C6A53}" presName="node" presStyleLbl="node1" presStyleIdx="0" presStyleCnt="2" custScaleX="86105" custScaleY="91988">
        <dgm:presLayoutVars>
          <dgm:bulletEnabled val="1"/>
        </dgm:presLayoutVars>
      </dgm:prSet>
      <dgm:spPr/>
    </dgm:pt>
    <dgm:pt modelId="{107A37BB-B46F-423B-9BD2-9319D986D0DD}" type="pres">
      <dgm:prSet presAssocID="{D8AE91F6-0623-43F8-B1B2-4FB0218C6A53}" presName="invisiNode" presStyleLbl="node1" presStyleIdx="0" presStyleCnt="2"/>
      <dgm:spPr/>
    </dgm:pt>
    <dgm:pt modelId="{0DE1D1A0-A6E2-4628-962B-615A0D0E819F}" type="pres">
      <dgm:prSet presAssocID="{D8AE91F6-0623-43F8-B1B2-4FB0218C6A53}" presName="imagNode" presStyleLbl="fgImgPlace1" presStyleIdx="0" presStyleCnt="2"/>
      <dgm:spPr>
        <a:blipFill dpi="0" rotWithShape="1">
          <a:blip xmlns:r="http://schemas.openxmlformats.org/officeDocument/2006/relationships" r:embed="rId1"/>
          <a:srcRect/>
          <a:stretch>
            <a:fillRect t="-3043" b="-3043"/>
          </a:stretch>
        </a:blipFill>
      </dgm:spPr>
    </dgm:pt>
    <dgm:pt modelId="{33ED63CC-F9CB-42DD-9955-8794C5B6C2EA}" type="pres">
      <dgm:prSet presAssocID="{A1AABDFB-F633-4227-97D4-E8AC636F9861}" presName="sibTrans" presStyleLbl="sibTrans2D1" presStyleIdx="0" presStyleCnt="0"/>
      <dgm:spPr/>
    </dgm:pt>
    <dgm:pt modelId="{1B6647B6-D0B1-4658-B856-8E05FFA5A64A}" type="pres">
      <dgm:prSet presAssocID="{DB82AA29-24B9-4464-9F70-42927567FE1B}" presName="compNode" presStyleCnt="0"/>
      <dgm:spPr/>
    </dgm:pt>
    <dgm:pt modelId="{59A56097-6A36-494A-BBC6-B17E6F3D4C70}" type="pres">
      <dgm:prSet presAssocID="{DB82AA29-24B9-4464-9F70-42927567FE1B}" presName="node" presStyleLbl="node1" presStyleIdx="1" presStyleCnt="2" custScaleX="83476" custScaleY="90785">
        <dgm:presLayoutVars>
          <dgm:bulletEnabled val="1"/>
        </dgm:presLayoutVars>
      </dgm:prSet>
      <dgm:spPr/>
    </dgm:pt>
    <dgm:pt modelId="{10E985EB-44AD-4847-9DB5-F57A63CC4FCD}" type="pres">
      <dgm:prSet presAssocID="{DB82AA29-24B9-4464-9F70-42927567FE1B}" presName="invisiNode" presStyleLbl="node1" presStyleIdx="1" presStyleCnt="2"/>
      <dgm:spPr/>
    </dgm:pt>
    <dgm:pt modelId="{FBA69DE6-5BB9-476C-98B1-5287B1AD0066}" type="pres">
      <dgm:prSet presAssocID="{DB82AA29-24B9-4464-9F70-42927567FE1B}" presName="imagNode" presStyleLbl="fgImgPlace1" presStyleIdx="1" presStyleCnt="2"/>
      <dgm:spPr>
        <a:blipFill rotWithShape="1">
          <a:blip xmlns:r="http://schemas.openxmlformats.org/officeDocument/2006/relationships" r:embed="rId2"/>
          <a:srcRect/>
          <a:stretch>
            <a:fillRect t="-8000" b="-8000"/>
          </a:stretch>
        </a:blipFill>
      </dgm:spPr>
    </dgm:pt>
  </dgm:ptLst>
  <dgm:cxnLst>
    <dgm:cxn modelId="{C973400A-AAEB-43BC-862B-ABAF2745ECE7}" type="presOf" srcId="{F988CF0A-A538-4734-8A21-557EC0770934}" destId="{D1850DBF-9E07-4932-8730-30959475F0DE}" srcOrd="0" destOrd="0" presId="urn:microsoft.com/office/officeart/2005/8/layout/pList2"/>
    <dgm:cxn modelId="{7DCF2522-D6FA-4E8F-88B9-0EB3E1B5DFEA}" srcId="{F988CF0A-A538-4734-8A21-557EC0770934}" destId="{D8AE91F6-0623-43F8-B1B2-4FB0218C6A53}" srcOrd="0" destOrd="0" parTransId="{B5E55C2D-B6E9-4BBD-BF9C-0B5DCC1717A4}" sibTransId="{A1AABDFB-F633-4227-97D4-E8AC636F9861}"/>
    <dgm:cxn modelId="{E6CEFC65-B877-45B8-9F69-98C2BFC08CE9}" type="presOf" srcId="{D8AE91F6-0623-43F8-B1B2-4FB0218C6A53}" destId="{1E0F39C6-75B5-4569-A323-207B6B94DB19}" srcOrd="0" destOrd="0" presId="urn:microsoft.com/office/officeart/2005/8/layout/pList2"/>
    <dgm:cxn modelId="{FC7CB476-D185-42AC-AA6A-5D574580DB11}" srcId="{F988CF0A-A538-4734-8A21-557EC0770934}" destId="{DB82AA29-24B9-4464-9F70-42927567FE1B}" srcOrd="1" destOrd="0" parTransId="{4356379E-A81D-4534-80A6-39B7F5474E76}" sibTransId="{A768760E-3EEB-4F4F-9428-AE2E9C97FEB0}"/>
    <dgm:cxn modelId="{74749C59-91C0-4284-8072-501827F733B2}" type="presOf" srcId="{DB82AA29-24B9-4464-9F70-42927567FE1B}" destId="{59A56097-6A36-494A-BBC6-B17E6F3D4C70}" srcOrd="0" destOrd="0" presId="urn:microsoft.com/office/officeart/2005/8/layout/pList2"/>
    <dgm:cxn modelId="{BDF572F3-7169-4139-ADFE-F078CB99B826}" type="presOf" srcId="{A1AABDFB-F633-4227-97D4-E8AC636F9861}" destId="{33ED63CC-F9CB-42DD-9955-8794C5B6C2EA}" srcOrd="0" destOrd="0" presId="urn:microsoft.com/office/officeart/2005/8/layout/pList2"/>
    <dgm:cxn modelId="{548E4554-6C3A-4E1F-8CF5-F3622D758AD7}" type="presParOf" srcId="{D1850DBF-9E07-4932-8730-30959475F0DE}" destId="{82B505BB-42F9-4F21-885A-52CF40FC712D}" srcOrd="0" destOrd="0" presId="urn:microsoft.com/office/officeart/2005/8/layout/pList2"/>
    <dgm:cxn modelId="{E4A5DD02-6537-4059-B464-B3A3DA6C9379}" type="presParOf" srcId="{D1850DBF-9E07-4932-8730-30959475F0DE}" destId="{7BD89BF6-8C05-4C89-AC21-FC4F5E167D13}" srcOrd="1" destOrd="0" presId="urn:microsoft.com/office/officeart/2005/8/layout/pList2"/>
    <dgm:cxn modelId="{13DBF5EA-5666-4A40-8B64-19AE687850C1}" type="presParOf" srcId="{7BD89BF6-8C05-4C89-AC21-FC4F5E167D13}" destId="{19971D19-1A3B-48CA-9964-66C594281776}" srcOrd="0" destOrd="0" presId="urn:microsoft.com/office/officeart/2005/8/layout/pList2"/>
    <dgm:cxn modelId="{7B64B3D7-B8DA-456F-B391-757D9184D742}" type="presParOf" srcId="{19971D19-1A3B-48CA-9964-66C594281776}" destId="{1E0F39C6-75B5-4569-A323-207B6B94DB19}" srcOrd="0" destOrd="0" presId="urn:microsoft.com/office/officeart/2005/8/layout/pList2"/>
    <dgm:cxn modelId="{51756B21-7A8F-45CD-B90D-14C54CD76E19}" type="presParOf" srcId="{19971D19-1A3B-48CA-9964-66C594281776}" destId="{107A37BB-B46F-423B-9BD2-9319D986D0DD}" srcOrd="1" destOrd="0" presId="urn:microsoft.com/office/officeart/2005/8/layout/pList2"/>
    <dgm:cxn modelId="{7333C543-5295-4F30-9607-50DD369E6D8E}" type="presParOf" srcId="{19971D19-1A3B-48CA-9964-66C594281776}" destId="{0DE1D1A0-A6E2-4628-962B-615A0D0E819F}" srcOrd="2" destOrd="0" presId="urn:microsoft.com/office/officeart/2005/8/layout/pList2"/>
    <dgm:cxn modelId="{6F7E11FF-4615-435A-8FD2-962C7E3301EA}" type="presParOf" srcId="{7BD89BF6-8C05-4C89-AC21-FC4F5E167D13}" destId="{33ED63CC-F9CB-42DD-9955-8794C5B6C2EA}" srcOrd="1" destOrd="0" presId="urn:microsoft.com/office/officeart/2005/8/layout/pList2"/>
    <dgm:cxn modelId="{669C33CD-A486-42BA-94B9-77D7CA0E0427}" type="presParOf" srcId="{7BD89BF6-8C05-4C89-AC21-FC4F5E167D13}" destId="{1B6647B6-D0B1-4658-B856-8E05FFA5A64A}" srcOrd="2" destOrd="0" presId="urn:microsoft.com/office/officeart/2005/8/layout/pList2"/>
    <dgm:cxn modelId="{66D3645B-D4E9-4D4C-A71F-3C617B4F2240}" type="presParOf" srcId="{1B6647B6-D0B1-4658-B856-8E05FFA5A64A}" destId="{59A56097-6A36-494A-BBC6-B17E6F3D4C70}" srcOrd="0" destOrd="0" presId="urn:microsoft.com/office/officeart/2005/8/layout/pList2"/>
    <dgm:cxn modelId="{F57F4EE0-BA9C-4771-9A55-958E73B38278}" type="presParOf" srcId="{1B6647B6-D0B1-4658-B856-8E05FFA5A64A}" destId="{10E985EB-44AD-4847-9DB5-F57A63CC4FCD}" srcOrd="1" destOrd="0" presId="urn:microsoft.com/office/officeart/2005/8/layout/pList2"/>
    <dgm:cxn modelId="{2415157D-76B3-450E-AEDB-57309AE060B3}" type="presParOf" srcId="{1B6647B6-D0B1-4658-B856-8E05FFA5A64A}" destId="{FBA69DE6-5BB9-476C-98B1-5287B1AD0066}"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88CF0A-A538-4734-8A21-557EC0770934}" type="doc">
      <dgm:prSet loTypeId="urn:microsoft.com/office/officeart/2005/8/layout/pList2" loCatId="list" qsTypeId="urn:microsoft.com/office/officeart/2005/8/quickstyle/simple1" qsCatId="simple" csTypeId="urn:microsoft.com/office/officeart/2005/8/colors/accent1_2" csCatId="accent1" phldr="1"/>
      <dgm:spPr/>
      <dgm:t>
        <a:bodyPr/>
        <a:lstStyle/>
        <a:p>
          <a:endParaRPr lang="en-US"/>
        </a:p>
      </dgm:t>
    </dgm:pt>
    <dgm:pt modelId="{D8AE91F6-0623-43F8-B1B2-4FB0218C6A53}">
      <dgm:prSet phldrT="[Text]"/>
      <dgm:spPr>
        <a:solidFill>
          <a:srgbClr val="458422"/>
        </a:solidFill>
      </dgm:spPr>
      <dgm:t>
        <a:bodyPr/>
        <a:lstStyle/>
        <a:p>
          <a:endParaRPr lang="en-US" dirty="0"/>
        </a:p>
      </dgm:t>
    </dgm:pt>
    <dgm:pt modelId="{B5E55C2D-B6E9-4BBD-BF9C-0B5DCC1717A4}" type="parTrans" cxnId="{7DCF2522-D6FA-4E8F-88B9-0EB3E1B5DFEA}">
      <dgm:prSet/>
      <dgm:spPr/>
      <dgm:t>
        <a:bodyPr/>
        <a:lstStyle/>
        <a:p>
          <a:endParaRPr lang="en-US"/>
        </a:p>
      </dgm:t>
    </dgm:pt>
    <dgm:pt modelId="{A1AABDFB-F633-4227-97D4-E8AC636F9861}" type="sibTrans" cxnId="{7DCF2522-D6FA-4E8F-88B9-0EB3E1B5DFEA}">
      <dgm:prSet/>
      <dgm:spPr/>
      <dgm:t>
        <a:bodyPr/>
        <a:lstStyle/>
        <a:p>
          <a:endParaRPr lang="en-US"/>
        </a:p>
      </dgm:t>
    </dgm:pt>
    <dgm:pt modelId="{DB82AA29-24B9-4464-9F70-42927567FE1B}">
      <dgm:prSet phldrT="[Text]"/>
      <dgm:spPr>
        <a:solidFill>
          <a:srgbClr val="458422"/>
        </a:solidFill>
      </dgm:spPr>
      <dgm:t>
        <a:bodyPr/>
        <a:lstStyle/>
        <a:p>
          <a:endParaRPr lang="en-US" dirty="0"/>
        </a:p>
      </dgm:t>
    </dgm:pt>
    <dgm:pt modelId="{4356379E-A81D-4534-80A6-39B7F5474E76}" type="parTrans" cxnId="{FC7CB476-D185-42AC-AA6A-5D574580DB11}">
      <dgm:prSet/>
      <dgm:spPr/>
      <dgm:t>
        <a:bodyPr/>
        <a:lstStyle/>
        <a:p>
          <a:endParaRPr lang="en-US"/>
        </a:p>
      </dgm:t>
    </dgm:pt>
    <dgm:pt modelId="{A768760E-3EEB-4F4F-9428-AE2E9C97FEB0}" type="sibTrans" cxnId="{FC7CB476-D185-42AC-AA6A-5D574580DB11}">
      <dgm:prSet/>
      <dgm:spPr/>
      <dgm:t>
        <a:bodyPr/>
        <a:lstStyle/>
        <a:p>
          <a:endParaRPr lang="en-US"/>
        </a:p>
      </dgm:t>
    </dgm:pt>
    <dgm:pt modelId="{B01391F7-6DCD-4C7E-B396-B1F215AB0832}">
      <dgm:prSet phldrT="[Text]"/>
      <dgm:spPr>
        <a:solidFill>
          <a:srgbClr val="458422"/>
        </a:solidFill>
      </dgm:spPr>
      <dgm:t>
        <a:bodyPr/>
        <a:lstStyle/>
        <a:p>
          <a:r>
            <a:rPr lang="en-US" dirty="0"/>
            <a:t> </a:t>
          </a:r>
        </a:p>
      </dgm:t>
    </dgm:pt>
    <dgm:pt modelId="{56874755-953C-43D5-8B93-E68B8E2EE513}" type="sibTrans" cxnId="{58786A9D-F75C-4A17-B7EC-DED430233F14}">
      <dgm:prSet/>
      <dgm:spPr/>
      <dgm:t>
        <a:bodyPr/>
        <a:lstStyle/>
        <a:p>
          <a:endParaRPr lang="en-US"/>
        </a:p>
      </dgm:t>
    </dgm:pt>
    <dgm:pt modelId="{81C649E2-0812-4735-89FC-5BDC02C9B833}" type="parTrans" cxnId="{58786A9D-F75C-4A17-B7EC-DED430233F14}">
      <dgm:prSet/>
      <dgm:spPr/>
      <dgm:t>
        <a:bodyPr/>
        <a:lstStyle/>
        <a:p>
          <a:endParaRPr lang="en-US"/>
        </a:p>
      </dgm:t>
    </dgm:pt>
    <dgm:pt modelId="{D1850DBF-9E07-4932-8730-30959475F0DE}" type="pres">
      <dgm:prSet presAssocID="{F988CF0A-A538-4734-8A21-557EC0770934}" presName="Name0" presStyleCnt="0">
        <dgm:presLayoutVars>
          <dgm:dir/>
          <dgm:resizeHandles val="exact"/>
        </dgm:presLayoutVars>
      </dgm:prSet>
      <dgm:spPr/>
    </dgm:pt>
    <dgm:pt modelId="{82B505BB-42F9-4F21-885A-52CF40FC712D}" type="pres">
      <dgm:prSet presAssocID="{F988CF0A-A538-4734-8A21-557EC0770934}" presName="bkgdShp" presStyleLbl="alignAccFollowNode1" presStyleIdx="0" presStyleCnt="1" custScaleX="99914" custLinFactNeighborX="-411" custLinFactNeighborY="10166">
        <dgm:style>
          <a:lnRef idx="0">
            <a:scrgbClr r="0" g="0" b="0"/>
          </a:lnRef>
          <a:fillRef idx="0">
            <a:scrgbClr r="0" g="0" b="0"/>
          </a:fillRef>
          <a:effectRef idx="0">
            <a:scrgbClr r="0" g="0" b="0"/>
          </a:effectRef>
          <a:fontRef idx="minor">
            <a:schemeClr val="lt1"/>
          </a:fontRef>
        </dgm:style>
      </dgm:prSet>
      <dgm:spPr>
        <a:solidFill>
          <a:schemeClr val="accent3">
            <a:alpha val="50000"/>
          </a:schemeClr>
        </a:solidFill>
        <a:ln>
          <a:noFill/>
        </a:ln>
      </dgm:spPr>
    </dgm:pt>
    <dgm:pt modelId="{7BD89BF6-8C05-4C89-AC21-FC4F5E167D13}" type="pres">
      <dgm:prSet presAssocID="{F988CF0A-A538-4734-8A21-557EC0770934}" presName="linComp" presStyleCnt="0"/>
      <dgm:spPr/>
    </dgm:pt>
    <dgm:pt modelId="{19971D19-1A3B-48CA-9964-66C594281776}" type="pres">
      <dgm:prSet presAssocID="{D8AE91F6-0623-43F8-B1B2-4FB0218C6A53}" presName="compNode" presStyleCnt="0"/>
      <dgm:spPr/>
    </dgm:pt>
    <dgm:pt modelId="{1E0F39C6-75B5-4569-A323-207B6B94DB19}" type="pres">
      <dgm:prSet presAssocID="{D8AE91F6-0623-43F8-B1B2-4FB0218C6A53}" presName="node" presStyleLbl="node1" presStyleIdx="0" presStyleCnt="2" custScaleX="95615" custScaleY="90216" custLinFactNeighborX="-114" custLinFactNeighborY="7220">
        <dgm:presLayoutVars>
          <dgm:bulletEnabled val="1"/>
        </dgm:presLayoutVars>
      </dgm:prSet>
      <dgm:spPr/>
    </dgm:pt>
    <dgm:pt modelId="{107A37BB-B46F-423B-9BD2-9319D986D0DD}" type="pres">
      <dgm:prSet presAssocID="{D8AE91F6-0623-43F8-B1B2-4FB0218C6A53}" presName="invisiNode" presStyleLbl="node1" presStyleIdx="0" presStyleCnt="2"/>
      <dgm:spPr/>
    </dgm:pt>
    <dgm:pt modelId="{0DE1D1A0-A6E2-4628-962B-615A0D0E819F}" type="pres">
      <dgm:prSet presAssocID="{D8AE91F6-0623-43F8-B1B2-4FB0218C6A53}" presName="imagNode" presStyleLbl="fgImgPlace1" presStyleIdx="0" presStyleCnt="2" custScaleX="93527"/>
      <dgm:spPr>
        <a:blipFill dpi="0" rotWithShape="1">
          <a:blip xmlns:r="http://schemas.openxmlformats.org/officeDocument/2006/relationships" r:embed="rId1"/>
          <a:srcRect/>
          <a:stretch>
            <a:fillRect t="-1062" b="-1062"/>
          </a:stretch>
        </a:blipFill>
      </dgm:spPr>
    </dgm:pt>
    <dgm:pt modelId="{33ED63CC-F9CB-42DD-9955-8794C5B6C2EA}" type="pres">
      <dgm:prSet presAssocID="{A1AABDFB-F633-4227-97D4-E8AC636F9861}" presName="sibTrans" presStyleLbl="sibTrans2D1" presStyleIdx="0" presStyleCnt="0"/>
      <dgm:spPr/>
    </dgm:pt>
    <dgm:pt modelId="{11121E5C-D75B-41FD-85A8-5D9C298F702A}" type="pres">
      <dgm:prSet presAssocID="{B01391F7-6DCD-4C7E-B396-B1F215AB0832}" presName="compNode" presStyleCnt="0"/>
      <dgm:spPr/>
    </dgm:pt>
    <dgm:pt modelId="{C3102399-40DB-4A5D-8C8B-ADD4184096BF}" type="pres">
      <dgm:prSet presAssocID="{B01391F7-6DCD-4C7E-B396-B1F215AB0832}" presName="node" presStyleLbl="node1" presStyleIdx="1" presStyleCnt="2" custScaleY="90155">
        <dgm:presLayoutVars>
          <dgm:bulletEnabled val="1"/>
        </dgm:presLayoutVars>
      </dgm:prSet>
      <dgm:spPr/>
    </dgm:pt>
    <dgm:pt modelId="{2FEF9F56-EF02-423D-A40B-907457E0C8B4}" type="pres">
      <dgm:prSet presAssocID="{B01391F7-6DCD-4C7E-B396-B1F215AB0832}" presName="invisiNode" presStyleLbl="node1" presStyleIdx="1" presStyleCnt="2"/>
      <dgm:spPr/>
    </dgm:pt>
    <dgm:pt modelId="{0FD79B8C-39E8-4E8E-92B8-9794B3FED0F4}" type="pres">
      <dgm:prSet presAssocID="{B01391F7-6DCD-4C7E-B396-B1F215AB0832}" presName="imagNode" presStyleLbl="fgImgPlace1" presStyleIdx="1" presStyleCnt="2" custScaleX="85228"/>
      <dgm:spPr>
        <a:blipFill rotWithShape="1">
          <a:blip xmlns:r="http://schemas.openxmlformats.org/officeDocument/2006/relationships" r:embed="rId2"/>
          <a:srcRect/>
          <a:stretch>
            <a:fillRect t="-2000" b="-2000"/>
          </a:stretch>
        </a:blipFill>
      </dgm:spPr>
    </dgm:pt>
  </dgm:ptLst>
  <dgm:cxnLst>
    <dgm:cxn modelId="{C973400A-AAEB-43BC-862B-ABAF2745ECE7}" type="presOf" srcId="{F988CF0A-A538-4734-8A21-557EC0770934}" destId="{D1850DBF-9E07-4932-8730-30959475F0DE}" srcOrd="0" destOrd="0" presId="urn:microsoft.com/office/officeart/2005/8/layout/pList2"/>
    <dgm:cxn modelId="{7DCF2522-D6FA-4E8F-88B9-0EB3E1B5DFEA}" srcId="{F988CF0A-A538-4734-8A21-557EC0770934}" destId="{D8AE91F6-0623-43F8-B1B2-4FB0218C6A53}" srcOrd="0" destOrd="0" parTransId="{B5E55C2D-B6E9-4BBD-BF9C-0B5DCC1717A4}" sibTransId="{A1AABDFB-F633-4227-97D4-E8AC636F9861}"/>
    <dgm:cxn modelId="{E6CEFC65-B877-45B8-9F69-98C2BFC08CE9}" type="presOf" srcId="{D8AE91F6-0623-43F8-B1B2-4FB0218C6A53}" destId="{1E0F39C6-75B5-4569-A323-207B6B94DB19}" srcOrd="0" destOrd="0" presId="urn:microsoft.com/office/officeart/2005/8/layout/pList2"/>
    <dgm:cxn modelId="{95625473-9046-40E9-AE43-53EB624A2EF8}" type="presOf" srcId="{B01391F7-6DCD-4C7E-B396-B1F215AB0832}" destId="{C3102399-40DB-4A5D-8C8B-ADD4184096BF}" srcOrd="0" destOrd="0" presId="urn:microsoft.com/office/officeart/2005/8/layout/pList2"/>
    <dgm:cxn modelId="{FC7CB476-D185-42AC-AA6A-5D574580DB11}" srcId="{D8AE91F6-0623-43F8-B1B2-4FB0218C6A53}" destId="{DB82AA29-24B9-4464-9F70-42927567FE1B}" srcOrd="0" destOrd="0" parTransId="{4356379E-A81D-4534-80A6-39B7F5474E76}" sibTransId="{A768760E-3EEB-4F4F-9428-AE2E9C97FEB0}"/>
    <dgm:cxn modelId="{7E3B0A94-34E3-43E0-8974-E4BA7F677591}" type="presOf" srcId="{DB82AA29-24B9-4464-9F70-42927567FE1B}" destId="{1E0F39C6-75B5-4569-A323-207B6B94DB19}" srcOrd="0" destOrd="1" presId="urn:microsoft.com/office/officeart/2005/8/layout/pList2"/>
    <dgm:cxn modelId="{58786A9D-F75C-4A17-B7EC-DED430233F14}" srcId="{F988CF0A-A538-4734-8A21-557EC0770934}" destId="{B01391F7-6DCD-4C7E-B396-B1F215AB0832}" srcOrd="1" destOrd="0" parTransId="{81C649E2-0812-4735-89FC-5BDC02C9B833}" sibTransId="{56874755-953C-43D5-8B93-E68B8E2EE513}"/>
    <dgm:cxn modelId="{BDF572F3-7169-4139-ADFE-F078CB99B826}" type="presOf" srcId="{A1AABDFB-F633-4227-97D4-E8AC636F9861}" destId="{33ED63CC-F9CB-42DD-9955-8794C5B6C2EA}" srcOrd="0" destOrd="0" presId="urn:microsoft.com/office/officeart/2005/8/layout/pList2"/>
    <dgm:cxn modelId="{548E4554-6C3A-4E1F-8CF5-F3622D758AD7}" type="presParOf" srcId="{D1850DBF-9E07-4932-8730-30959475F0DE}" destId="{82B505BB-42F9-4F21-885A-52CF40FC712D}" srcOrd="0" destOrd="0" presId="urn:microsoft.com/office/officeart/2005/8/layout/pList2"/>
    <dgm:cxn modelId="{E4A5DD02-6537-4059-B464-B3A3DA6C9379}" type="presParOf" srcId="{D1850DBF-9E07-4932-8730-30959475F0DE}" destId="{7BD89BF6-8C05-4C89-AC21-FC4F5E167D13}" srcOrd="1" destOrd="0" presId="urn:microsoft.com/office/officeart/2005/8/layout/pList2"/>
    <dgm:cxn modelId="{13DBF5EA-5666-4A40-8B64-19AE687850C1}" type="presParOf" srcId="{7BD89BF6-8C05-4C89-AC21-FC4F5E167D13}" destId="{19971D19-1A3B-48CA-9964-66C594281776}" srcOrd="0" destOrd="0" presId="urn:microsoft.com/office/officeart/2005/8/layout/pList2"/>
    <dgm:cxn modelId="{7B64B3D7-B8DA-456F-B391-757D9184D742}" type="presParOf" srcId="{19971D19-1A3B-48CA-9964-66C594281776}" destId="{1E0F39C6-75B5-4569-A323-207B6B94DB19}" srcOrd="0" destOrd="0" presId="urn:microsoft.com/office/officeart/2005/8/layout/pList2"/>
    <dgm:cxn modelId="{51756B21-7A8F-45CD-B90D-14C54CD76E19}" type="presParOf" srcId="{19971D19-1A3B-48CA-9964-66C594281776}" destId="{107A37BB-B46F-423B-9BD2-9319D986D0DD}" srcOrd="1" destOrd="0" presId="urn:microsoft.com/office/officeart/2005/8/layout/pList2"/>
    <dgm:cxn modelId="{7333C543-5295-4F30-9607-50DD369E6D8E}" type="presParOf" srcId="{19971D19-1A3B-48CA-9964-66C594281776}" destId="{0DE1D1A0-A6E2-4628-962B-615A0D0E819F}" srcOrd="2" destOrd="0" presId="urn:microsoft.com/office/officeart/2005/8/layout/pList2"/>
    <dgm:cxn modelId="{6F7E11FF-4615-435A-8FD2-962C7E3301EA}" type="presParOf" srcId="{7BD89BF6-8C05-4C89-AC21-FC4F5E167D13}" destId="{33ED63CC-F9CB-42DD-9955-8794C5B6C2EA}" srcOrd="1" destOrd="0" presId="urn:microsoft.com/office/officeart/2005/8/layout/pList2"/>
    <dgm:cxn modelId="{3DE03748-4BC9-4F5F-B927-F513C24B0951}" type="presParOf" srcId="{7BD89BF6-8C05-4C89-AC21-FC4F5E167D13}" destId="{11121E5C-D75B-41FD-85A8-5D9C298F702A}" srcOrd="2" destOrd="0" presId="urn:microsoft.com/office/officeart/2005/8/layout/pList2"/>
    <dgm:cxn modelId="{7623E15F-C274-4943-B266-346F7CABB16C}" type="presParOf" srcId="{11121E5C-D75B-41FD-85A8-5D9C298F702A}" destId="{C3102399-40DB-4A5D-8C8B-ADD4184096BF}" srcOrd="0" destOrd="0" presId="urn:microsoft.com/office/officeart/2005/8/layout/pList2"/>
    <dgm:cxn modelId="{EE28ACDD-E788-4DBA-8E21-07C906B0E06E}" type="presParOf" srcId="{11121E5C-D75B-41FD-85A8-5D9C298F702A}" destId="{2FEF9F56-EF02-423D-A40B-907457E0C8B4}" srcOrd="1" destOrd="0" presId="urn:microsoft.com/office/officeart/2005/8/layout/pList2"/>
    <dgm:cxn modelId="{7F7C08BE-5FCE-4A03-A451-594929955B2B}" type="presParOf" srcId="{11121E5C-D75B-41FD-85A8-5D9C298F702A}" destId="{0FD79B8C-39E8-4E8E-92B8-9794B3FED0F4}"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88CF0A-A538-4734-8A21-557EC0770934}" type="doc">
      <dgm:prSet loTypeId="urn:microsoft.com/office/officeart/2005/8/layout/pList2" loCatId="list" qsTypeId="urn:microsoft.com/office/officeart/2005/8/quickstyle/simple1" qsCatId="simple" csTypeId="urn:microsoft.com/office/officeart/2005/8/colors/accent1_2" csCatId="accent1" phldr="1"/>
      <dgm:spPr/>
    </dgm:pt>
    <dgm:pt modelId="{D8AE91F6-0623-43F8-B1B2-4FB0218C6A53}">
      <dgm:prSet phldrT="[Text]"/>
      <dgm:spPr/>
      <dgm:t>
        <a:bodyPr/>
        <a:lstStyle/>
        <a:p>
          <a:endParaRPr lang="en-US" dirty="0"/>
        </a:p>
      </dgm:t>
    </dgm:pt>
    <dgm:pt modelId="{B5E55C2D-B6E9-4BBD-BF9C-0B5DCC1717A4}" type="parTrans" cxnId="{7DCF2522-D6FA-4E8F-88B9-0EB3E1B5DFEA}">
      <dgm:prSet/>
      <dgm:spPr/>
      <dgm:t>
        <a:bodyPr/>
        <a:lstStyle/>
        <a:p>
          <a:endParaRPr lang="en-US"/>
        </a:p>
      </dgm:t>
    </dgm:pt>
    <dgm:pt modelId="{A1AABDFB-F633-4227-97D4-E8AC636F9861}" type="sibTrans" cxnId="{7DCF2522-D6FA-4E8F-88B9-0EB3E1B5DFEA}">
      <dgm:prSet/>
      <dgm:spPr/>
      <dgm:t>
        <a:bodyPr/>
        <a:lstStyle/>
        <a:p>
          <a:endParaRPr lang="en-US"/>
        </a:p>
      </dgm:t>
    </dgm:pt>
    <dgm:pt modelId="{DB82AA29-24B9-4464-9F70-42927567FE1B}">
      <dgm:prSet phldrT="[Text]"/>
      <dgm:spPr/>
      <dgm:t>
        <a:bodyPr/>
        <a:lstStyle/>
        <a:p>
          <a:endParaRPr lang="en-US" dirty="0"/>
        </a:p>
      </dgm:t>
    </dgm:pt>
    <dgm:pt modelId="{4356379E-A81D-4534-80A6-39B7F5474E76}" type="parTrans" cxnId="{FC7CB476-D185-42AC-AA6A-5D574580DB11}">
      <dgm:prSet/>
      <dgm:spPr/>
      <dgm:t>
        <a:bodyPr/>
        <a:lstStyle/>
        <a:p>
          <a:endParaRPr lang="en-US"/>
        </a:p>
      </dgm:t>
    </dgm:pt>
    <dgm:pt modelId="{A768760E-3EEB-4F4F-9428-AE2E9C97FEB0}" type="sibTrans" cxnId="{FC7CB476-D185-42AC-AA6A-5D574580DB11}">
      <dgm:prSet/>
      <dgm:spPr/>
      <dgm:t>
        <a:bodyPr/>
        <a:lstStyle/>
        <a:p>
          <a:endParaRPr lang="en-US"/>
        </a:p>
      </dgm:t>
    </dgm:pt>
    <dgm:pt modelId="{D1850DBF-9E07-4932-8730-30959475F0DE}" type="pres">
      <dgm:prSet presAssocID="{F988CF0A-A538-4734-8A21-557EC0770934}" presName="Name0" presStyleCnt="0">
        <dgm:presLayoutVars>
          <dgm:dir/>
          <dgm:resizeHandles val="exact"/>
        </dgm:presLayoutVars>
      </dgm:prSet>
      <dgm:spPr/>
    </dgm:pt>
    <dgm:pt modelId="{82B505BB-42F9-4F21-885A-52CF40FC712D}" type="pres">
      <dgm:prSet presAssocID="{F988CF0A-A538-4734-8A21-557EC0770934}" presName="bkgdShp" presStyleLbl="alignAccFollowNode1" presStyleIdx="0" presStyleCnt="1" custLinFactNeighborX="-1227" custLinFactNeighborY="10679"/>
      <dgm:spPr/>
    </dgm:pt>
    <dgm:pt modelId="{7BD89BF6-8C05-4C89-AC21-FC4F5E167D13}" type="pres">
      <dgm:prSet presAssocID="{F988CF0A-A538-4734-8A21-557EC0770934}" presName="linComp" presStyleCnt="0"/>
      <dgm:spPr/>
    </dgm:pt>
    <dgm:pt modelId="{19971D19-1A3B-48CA-9964-66C594281776}" type="pres">
      <dgm:prSet presAssocID="{D8AE91F6-0623-43F8-B1B2-4FB0218C6A53}" presName="compNode" presStyleCnt="0"/>
      <dgm:spPr/>
    </dgm:pt>
    <dgm:pt modelId="{1E0F39C6-75B5-4569-A323-207B6B94DB19}" type="pres">
      <dgm:prSet presAssocID="{D8AE91F6-0623-43F8-B1B2-4FB0218C6A53}" presName="node" presStyleLbl="node1" presStyleIdx="0" presStyleCnt="2" custScaleX="86591" custLinFactNeighborX="-4478" custLinFactNeighborY="5265">
        <dgm:presLayoutVars>
          <dgm:bulletEnabled val="1"/>
        </dgm:presLayoutVars>
      </dgm:prSet>
      <dgm:spPr/>
    </dgm:pt>
    <dgm:pt modelId="{107A37BB-B46F-423B-9BD2-9319D986D0DD}" type="pres">
      <dgm:prSet presAssocID="{D8AE91F6-0623-43F8-B1B2-4FB0218C6A53}" presName="invisiNode" presStyleLbl="node1" presStyleIdx="0" presStyleCnt="2"/>
      <dgm:spPr/>
    </dgm:pt>
    <dgm:pt modelId="{0DE1D1A0-A6E2-4628-962B-615A0D0E819F}" type="pres">
      <dgm:prSet presAssocID="{D8AE91F6-0623-43F8-B1B2-4FB0218C6A53}" presName="imagNode" presStyleLbl="fgImgPlace1" presStyleIdx="0" presStyleCnt="2" custScaleX="82486"/>
      <dgm:spPr>
        <a:blipFill>
          <a:blip xmlns:r="http://schemas.openxmlformats.org/officeDocument/2006/relationships" r:embed="rId1">
            <a:extLst>
              <a:ext uri="{28A0092B-C50C-407E-A947-70E740481C1C}">
                <a14:useLocalDpi xmlns:a14="http://schemas.microsoft.com/office/drawing/2010/main" val="0"/>
              </a:ext>
            </a:extLst>
          </a:blip>
          <a:srcRect/>
          <a:stretch>
            <a:fillRect l="-22000" r="-22000"/>
          </a:stretch>
        </a:blipFill>
      </dgm:spPr>
    </dgm:pt>
    <dgm:pt modelId="{33ED63CC-F9CB-42DD-9955-8794C5B6C2EA}" type="pres">
      <dgm:prSet presAssocID="{A1AABDFB-F633-4227-97D4-E8AC636F9861}" presName="sibTrans" presStyleLbl="sibTrans2D1" presStyleIdx="0" presStyleCnt="0"/>
      <dgm:spPr/>
    </dgm:pt>
    <dgm:pt modelId="{1B6647B6-D0B1-4658-B856-8E05FFA5A64A}" type="pres">
      <dgm:prSet presAssocID="{DB82AA29-24B9-4464-9F70-42927567FE1B}" presName="compNode" presStyleCnt="0"/>
      <dgm:spPr/>
    </dgm:pt>
    <dgm:pt modelId="{59A56097-6A36-494A-BBC6-B17E6F3D4C70}" type="pres">
      <dgm:prSet presAssocID="{DB82AA29-24B9-4464-9F70-42927567FE1B}" presName="node" presStyleLbl="node1" presStyleIdx="1" presStyleCnt="2" custScaleX="88557">
        <dgm:presLayoutVars>
          <dgm:bulletEnabled val="1"/>
        </dgm:presLayoutVars>
      </dgm:prSet>
      <dgm:spPr/>
    </dgm:pt>
    <dgm:pt modelId="{10E985EB-44AD-4847-9DB5-F57A63CC4FCD}" type="pres">
      <dgm:prSet presAssocID="{DB82AA29-24B9-4464-9F70-42927567FE1B}" presName="invisiNode" presStyleLbl="node1" presStyleIdx="1" presStyleCnt="2"/>
      <dgm:spPr/>
    </dgm:pt>
    <dgm:pt modelId="{FBA69DE6-5BB9-476C-98B1-5287B1AD0066}" type="pres">
      <dgm:prSet presAssocID="{DB82AA29-24B9-4464-9F70-42927567FE1B}" presName="imagNode" presStyleLbl="fgImgPlace1" presStyleIdx="1" presStyleCnt="2" custScaleX="84796"/>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t="-11419" b="-11419"/>
          </a:stretch>
        </a:blipFill>
      </dgm:spPr>
    </dgm:pt>
  </dgm:ptLst>
  <dgm:cxnLst>
    <dgm:cxn modelId="{C973400A-AAEB-43BC-862B-ABAF2745ECE7}" type="presOf" srcId="{F988CF0A-A538-4734-8A21-557EC0770934}" destId="{D1850DBF-9E07-4932-8730-30959475F0DE}" srcOrd="0" destOrd="0" presId="urn:microsoft.com/office/officeart/2005/8/layout/pList2"/>
    <dgm:cxn modelId="{7DCF2522-D6FA-4E8F-88B9-0EB3E1B5DFEA}" srcId="{F988CF0A-A538-4734-8A21-557EC0770934}" destId="{D8AE91F6-0623-43F8-B1B2-4FB0218C6A53}" srcOrd="0" destOrd="0" parTransId="{B5E55C2D-B6E9-4BBD-BF9C-0B5DCC1717A4}" sibTransId="{A1AABDFB-F633-4227-97D4-E8AC636F9861}"/>
    <dgm:cxn modelId="{E6CEFC65-B877-45B8-9F69-98C2BFC08CE9}" type="presOf" srcId="{D8AE91F6-0623-43F8-B1B2-4FB0218C6A53}" destId="{1E0F39C6-75B5-4569-A323-207B6B94DB19}" srcOrd="0" destOrd="0" presId="urn:microsoft.com/office/officeart/2005/8/layout/pList2"/>
    <dgm:cxn modelId="{FC7CB476-D185-42AC-AA6A-5D574580DB11}" srcId="{F988CF0A-A538-4734-8A21-557EC0770934}" destId="{DB82AA29-24B9-4464-9F70-42927567FE1B}" srcOrd="1" destOrd="0" parTransId="{4356379E-A81D-4534-80A6-39B7F5474E76}" sibTransId="{A768760E-3EEB-4F4F-9428-AE2E9C97FEB0}"/>
    <dgm:cxn modelId="{74749C59-91C0-4284-8072-501827F733B2}" type="presOf" srcId="{DB82AA29-24B9-4464-9F70-42927567FE1B}" destId="{59A56097-6A36-494A-BBC6-B17E6F3D4C70}" srcOrd="0" destOrd="0" presId="urn:microsoft.com/office/officeart/2005/8/layout/pList2"/>
    <dgm:cxn modelId="{BDF572F3-7169-4139-ADFE-F078CB99B826}" type="presOf" srcId="{A1AABDFB-F633-4227-97D4-E8AC636F9861}" destId="{33ED63CC-F9CB-42DD-9955-8794C5B6C2EA}" srcOrd="0" destOrd="0" presId="urn:microsoft.com/office/officeart/2005/8/layout/pList2"/>
    <dgm:cxn modelId="{548E4554-6C3A-4E1F-8CF5-F3622D758AD7}" type="presParOf" srcId="{D1850DBF-9E07-4932-8730-30959475F0DE}" destId="{82B505BB-42F9-4F21-885A-52CF40FC712D}" srcOrd="0" destOrd="0" presId="urn:microsoft.com/office/officeart/2005/8/layout/pList2"/>
    <dgm:cxn modelId="{E4A5DD02-6537-4059-B464-B3A3DA6C9379}" type="presParOf" srcId="{D1850DBF-9E07-4932-8730-30959475F0DE}" destId="{7BD89BF6-8C05-4C89-AC21-FC4F5E167D13}" srcOrd="1" destOrd="0" presId="urn:microsoft.com/office/officeart/2005/8/layout/pList2"/>
    <dgm:cxn modelId="{13DBF5EA-5666-4A40-8B64-19AE687850C1}" type="presParOf" srcId="{7BD89BF6-8C05-4C89-AC21-FC4F5E167D13}" destId="{19971D19-1A3B-48CA-9964-66C594281776}" srcOrd="0" destOrd="0" presId="urn:microsoft.com/office/officeart/2005/8/layout/pList2"/>
    <dgm:cxn modelId="{7B64B3D7-B8DA-456F-B391-757D9184D742}" type="presParOf" srcId="{19971D19-1A3B-48CA-9964-66C594281776}" destId="{1E0F39C6-75B5-4569-A323-207B6B94DB19}" srcOrd="0" destOrd="0" presId="urn:microsoft.com/office/officeart/2005/8/layout/pList2"/>
    <dgm:cxn modelId="{51756B21-7A8F-45CD-B90D-14C54CD76E19}" type="presParOf" srcId="{19971D19-1A3B-48CA-9964-66C594281776}" destId="{107A37BB-B46F-423B-9BD2-9319D986D0DD}" srcOrd="1" destOrd="0" presId="urn:microsoft.com/office/officeart/2005/8/layout/pList2"/>
    <dgm:cxn modelId="{7333C543-5295-4F30-9607-50DD369E6D8E}" type="presParOf" srcId="{19971D19-1A3B-48CA-9964-66C594281776}" destId="{0DE1D1A0-A6E2-4628-962B-615A0D0E819F}" srcOrd="2" destOrd="0" presId="urn:microsoft.com/office/officeart/2005/8/layout/pList2"/>
    <dgm:cxn modelId="{6F7E11FF-4615-435A-8FD2-962C7E3301EA}" type="presParOf" srcId="{7BD89BF6-8C05-4C89-AC21-FC4F5E167D13}" destId="{33ED63CC-F9CB-42DD-9955-8794C5B6C2EA}" srcOrd="1" destOrd="0" presId="urn:microsoft.com/office/officeart/2005/8/layout/pList2"/>
    <dgm:cxn modelId="{669C33CD-A486-42BA-94B9-77D7CA0E0427}" type="presParOf" srcId="{7BD89BF6-8C05-4C89-AC21-FC4F5E167D13}" destId="{1B6647B6-D0B1-4658-B856-8E05FFA5A64A}" srcOrd="2" destOrd="0" presId="urn:microsoft.com/office/officeart/2005/8/layout/pList2"/>
    <dgm:cxn modelId="{66D3645B-D4E9-4D4C-A71F-3C617B4F2240}" type="presParOf" srcId="{1B6647B6-D0B1-4658-B856-8E05FFA5A64A}" destId="{59A56097-6A36-494A-BBC6-B17E6F3D4C70}" srcOrd="0" destOrd="0" presId="urn:microsoft.com/office/officeart/2005/8/layout/pList2"/>
    <dgm:cxn modelId="{F57F4EE0-BA9C-4771-9A55-958E73B38278}" type="presParOf" srcId="{1B6647B6-D0B1-4658-B856-8E05FFA5A64A}" destId="{10E985EB-44AD-4847-9DB5-F57A63CC4FCD}" srcOrd="1" destOrd="0" presId="urn:microsoft.com/office/officeart/2005/8/layout/pList2"/>
    <dgm:cxn modelId="{2415157D-76B3-450E-AEDB-57309AE060B3}" type="presParOf" srcId="{1B6647B6-D0B1-4658-B856-8E05FFA5A64A}" destId="{FBA69DE6-5BB9-476C-98B1-5287B1AD0066}"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505BB-42F9-4F21-885A-52CF40FC712D}">
      <dsp:nvSpPr>
        <dsp:cNvPr id="0" name=""/>
        <dsp:cNvSpPr/>
      </dsp:nvSpPr>
      <dsp:spPr>
        <a:xfrm>
          <a:off x="6670" y="122398"/>
          <a:ext cx="7750229" cy="2183807"/>
        </a:xfrm>
        <a:prstGeom prst="roundRect">
          <a:avLst>
            <a:gd name="adj" fmla="val 10000"/>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sp>
    <dsp:sp modelId="{0DE1D1A0-A6E2-4628-962B-615A0D0E819F}">
      <dsp:nvSpPr>
        <dsp:cNvPr id="0" name=""/>
        <dsp:cNvSpPr/>
      </dsp:nvSpPr>
      <dsp:spPr>
        <a:xfrm>
          <a:off x="348529" y="373754"/>
          <a:ext cx="3306529" cy="1679153"/>
        </a:xfrm>
        <a:prstGeom prst="roundRect">
          <a:avLst>
            <a:gd name="adj" fmla="val 10000"/>
          </a:avLst>
        </a:prstGeom>
        <a:blipFill dpi="0" rotWithShape="1">
          <a:blip xmlns:r="http://schemas.openxmlformats.org/officeDocument/2006/relationships" r:embed="rId1"/>
          <a:srcRect/>
          <a:stretch>
            <a:fillRect t="-1062" b="-1062"/>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0F39C6-75B5-4569-A323-207B6B94DB19}">
      <dsp:nvSpPr>
        <dsp:cNvPr id="0" name=""/>
        <dsp:cNvSpPr/>
      </dsp:nvSpPr>
      <dsp:spPr>
        <a:xfrm rot="10800000">
          <a:off x="294968" y="2365456"/>
          <a:ext cx="3380347" cy="2524774"/>
        </a:xfrm>
        <a:prstGeom prst="round2SameRect">
          <a:avLst>
            <a:gd name="adj1" fmla="val 10500"/>
            <a:gd name="adj2" fmla="val 0"/>
          </a:avLst>
        </a:prstGeom>
        <a:solidFill>
          <a:schemeClr val="accent2">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5384" tIns="405384" rIns="405384" bIns="405384" numCol="1" spcCol="1270" anchor="t" anchorCtr="0">
          <a:noAutofit/>
        </a:bodyPr>
        <a:lstStyle/>
        <a:p>
          <a:pPr marL="0" lvl="0" indent="0" algn="l" defTabSz="2533650">
            <a:lnSpc>
              <a:spcPct val="90000"/>
            </a:lnSpc>
            <a:spcBef>
              <a:spcPct val="0"/>
            </a:spcBef>
            <a:spcAft>
              <a:spcPct val="35000"/>
            </a:spcAft>
            <a:buNone/>
          </a:pPr>
          <a:endParaRPr lang="en-US" sz="5700" kern="1200" dirty="0"/>
        </a:p>
        <a:p>
          <a:pPr marL="285750" lvl="1" indent="-285750" algn="l" defTabSz="1955800">
            <a:lnSpc>
              <a:spcPct val="90000"/>
            </a:lnSpc>
            <a:spcBef>
              <a:spcPct val="0"/>
            </a:spcBef>
            <a:spcAft>
              <a:spcPct val="15000"/>
            </a:spcAft>
            <a:buChar char="•"/>
          </a:pPr>
          <a:endParaRPr lang="en-US" sz="4400" kern="1200" dirty="0"/>
        </a:p>
      </dsp:txBody>
      <dsp:txXfrm rot="10800000">
        <a:off x="372614" y="2365456"/>
        <a:ext cx="3225055" cy="2447128"/>
      </dsp:txXfrm>
    </dsp:sp>
    <dsp:sp modelId="{0FD79B8C-39E8-4E8E-92B8-9794B3FED0F4}">
      <dsp:nvSpPr>
        <dsp:cNvPr id="0" name=""/>
        <dsp:cNvSpPr/>
      </dsp:nvSpPr>
      <dsp:spPr>
        <a:xfrm>
          <a:off x="4306627" y="334021"/>
          <a:ext cx="3013128" cy="1679153"/>
        </a:xfrm>
        <a:prstGeom prst="roundRect">
          <a:avLst>
            <a:gd name="adj" fmla="val 10000"/>
          </a:avLst>
        </a:prstGeom>
        <a:blipFill rotWithShape="1">
          <a:blip xmlns:r="http://schemas.openxmlformats.org/officeDocument/2006/relationships" r:embed="rId2"/>
          <a:srcRect/>
          <a:stretch>
            <a:fillRect t="-2000" b="-2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102399-40DB-4A5D-8C8B-ADD4184096BF}">
      <dsp:nvSpPr>
        <dsp:cNvPr id="0" name=""/>
        <dsp:cNvSpPr/>
      </dsp:nvSpPr>
      <dsp:spPr>
        <a:xfrm rot="10800000">
          <a:off x="4086515" y="2364525"/>
          <a:ext cx="3419201" cy="2683706"/>
        </a:xfrm>
        <a:prstGeom prst="round2SameRect">
          <a:avLst>
            <a:gd name="adj1" fmla="val 10500"/>
            <a:gd name="adj2" fmla="val 0"/>
          </a:avLst>
        </a:prstGeom>
        <a:solidFill>
          <a:schemeClr val="accent2">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5384" tIns="405384" rIns="405384" bIns="405384" numCol="1" spcCol="1270" anchor="t" anchorCtr="0">
          <a:noAutofit/>
        </a:bodyPr>
        <a:lstStyle/>
        <a:p>
          <a:pPr marL="0" lvl="0" indent="0" algn="ctr" defTabSz="2533650">
            <a:lnSpc>
              <a:spcPct val="90000"/>
            </a:lnSpc>
            <a:spcBef>
              <a:spcPct val="0"/>
            </a:spcBef>
            <a:spcAft>
              <a:spcPct val="35000"/>
            </a:spcAft>
            <a:buNone/>
          </a:pPr>
          <a:r>
            <a:rPr lang="en-US" sz="5700" kern="1200" dirty="0"/>
            <a:t> </a:t>
          </a:r>
        </a:p>
      </dsp:txBody>
      <dsp:txXfrm rot="10800000">
        <a:off x="4169048" y="2364525"/>
        <a:ext cx="3254135" cy="26011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505BB-42F9-4F21-885A-52CF40FC712D}">
      <dsp:nvSpPr>
        <dsp:cNvPr id="0" name=""/>
        <dsp:cNvSpPr/>
      </dsp:nvSpPr>
      <dsp:spPr>
        <a:xfrm>
          <a:off x="0" y="219338"/>
          <a:ext cx="9652444" cy="2329167"/>
        </a:xfrm>
        <a:prstGeom prst="roundRect">
          <a:avLst>
            <a:gd name="adj" fmla="val 10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E1D1A0-A6E2-4628-962B-615A0D0E819F}">
      <dsp:nvSpPr>
        <dsp:cNvPr id="0" name=""/>
        <dsp:cNvSpPr/>
      </dsp:nvSpPr>
      <dsp:spPr>
        <a:xfrm>
          <a:off x="290680" y="396086"/>
          <a:ext cx="4319562" cy="1708055"/>
        </a:xfrm>
        <a:prstGeom prst="roundRect">
          <a:avLst>
            <a:gd name="adj" fmla="val 10000"/>
          </a:avLst>
        </a:prstGeom>
        <a:blipFill dpi="0" rotWithShape="1">
          <a:blip xmlns:r="http://schemas.openxmlformats.org/officeDocument/2006/relationships" r:embed="rId1"/>
          <a:srcRect/>
          <a:stretch>
            <a:fillRect t="-3043" b="-3043"/>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0F39C6-75B5-4569-A323-207B6B94DB19}">
      <dsp:nvSpPr>
        <dsp:cNvPr id="0" name=""/>
        <dsp:cNvSpPr/>
      </dsp:nvSpPr>
      <dsp:spPr>
        <a:xfrm rot="10800000">
          <a:off x="590782" y="2528739"/>
          <a:ext cx="3719359" cy="2618677"/>
        </a:xfrm>
        <a:prstGeom prst="round2SameRect">
          <a:avLst>
            <a:gd name="adj1" fmla="val 10500"/>
            <a:gd name="adj2" fmla="val 0"/>
          </a:avLst>
        </a:prstGeom>
        <a:solidFill>
          <a:srgbClr val="7030A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2280" tIns="462280" rIns="462280" bIns="462280" numCol="1" spcCol="1270" anchor="t" anchorCtr="0">
          <a:noAutofit/>
        </a:bodyPr>
        <a:lstStyle/>
        <a:p>
          <a:pPr marL="0" lvl="0" indent="0" algn="ctr" defTabSz="2889250">
            <a:lnSpc>
              <a:spcPct val="90000"/>
            </a:lnSpc>
            <a:spcBef>
              <a:spcPct val="0"/>
            </a:spcBef>
            <a:spcAft>
              <a:spcPct val="35000"/>
            </a:spcAft>
            <a:buNone/>
          </a:pPr>
          <a:endParaRPr lang="en-US" sz="6500" kern="1200" dirty="0"/>
        </a:p>
      </dsp:txBody>
      <dsp:txXfrm rot="10800000">
        <a:off x="671315" y="2528739"/>
        <a:ext cx="3558293" cy="2538144"/>
      </dsp:txXfrm>
    </dsp:sp>
    <dsp:sp modelId="{FBA69DE6-5BB9-476C-98B1-5287B1AD0066}">
      <dsp:nvSpPr>
        <dsp:cNvPr id="0" name=""/>
        <dsp:cNvSpPr/>
      </dsp:nvSpPr>
      <dsp:spPr>
        <a:xfrm>
          <a:off x="5042200" y="404648"/>
          <a:ext cx="4319562" cy="1708055"/>
        </a:xfrm>
        <a:prstGeom prst="roundRect">
          <a:avLst>
            <a:gd name="adj" fmla="val 10000"/>
          </a:avLst>
        </a:prstGeom>
        <a:blipFill rotWithShape="1">
          <a:blip xmlns:r="http://schemas.openxmlformats.org/officeDocument/2006/relationships" r:embed="rId2"/>
          <a:srcRect/>
          <a:stretch>
            <a:fillRect t="-8000" b="-8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A56097-6A36-494A-BBC6-B17E6F3D4C70}">
      <dsp:nvSpPr>
        <dsp:cNvPr id="0" name=""/>
        <dsp:cNvSpPr/>
      </dsp:nvSpPr>
      <dsp:spPr>
        <a:xfrm rot="10800000">
          <a:off x="5399082" y="2554424"/>
          <a:ext cx="3605798" cy="2584430"/>
        </a:xfrm>
        <a:prstGeom prst="round2SameRect">
          <a:avLst>
            <a:gd name="adj1" fmla="val 10500"/>
            <a:gd name="adj2" fmla="val 0"/>
          </a:avLst>
        </a:prstGeom>
        <a:solidFill>
          <a:srgbClr val="7030A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2280" tIns="462280" rIns="462280" bIns="462280" numCol="1" spcCol="1270" anchor="t" anchorCtr="0">
          <a:noAutofit/>
        </a:bodyPr>
        <a:lstStyle/>
        <a:p>
          <a:pPr marL="0" lvl="0" indent="0" algn="ctr" defTabSz="2889250">
            <a:lnSpc>
              <a:spcPct val="90000"/>
            </a:lnSpc>
            <a:spcBef>
              <a:spcPct val="0"/>
            </a:spcBef>
            <a:spcAft>
              <a:spcPct val="35000"/>
            </a:spcAft>
            <a:buNone/>
          </a:pPr>
          <a:endParaRPr lang="en-US" sz="6500" kern="1200" dirty="0"/>
        </a:p>
      </dsp:txBody>
      <dsp:txXfrm rot="10800000">
        <a:off x="5478562" y="2554424"/>
        <a:ext cx="3446838" cy="25049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505BB-42F9-4F21-885A-52CF40FC712D}">
      <dsp:nvSpPr>
        <dsp:cNvPr id="0" name=""/>
        <dsp:cNvSpPr/>
      </dsp:nvSpPr>
      <dsp:spPr>
        <a:xfrm>
          <a:off x="0" y="267003"/>
          <a:ext cx="7750229" cy="2289754"/>
        </a:xfrm>
        <a:prstGeom prst="roundRect">
          <a:avLst>
            <a:gd name="adj" fmla="val 10000"/>
          </a:avLst>
        </a:prstGeom>
        <a:solidFill>
          <a:schemeClr val="accent3">
            <a:alpha val="50000"/>
          </a:schemeClr>
        </a:solidFill>
        <a:ln>
          <a:noFill/>
        </a:ln>
        <a:effectLst/>
      </dsp:spPr>
      <dsp:style>
        <a:lnRef idx="0">
          <a:scrgbClr r="0" g="0" b="0"/>
        </a:lnRef>
        <a:fillRef idx="0">
          <a:scrgbClr r="0" g="0" b="0"/>
        </a:fillRef>
        <a:effectRef idx="0">
          <a:scrgbClr r="0" g="0" b="0"/>
        </a:effectRef>
        <a:fontRef idx="minor">
          <a:schemeClr val="lt1"/>
        </a:fontRef>
      </dsp:style>
    </dsp:sp>
    <dsp:sp modelId="{0DE1D1A0-A6E2-4628-962B-615A0D0E819F}">
      <dsp:nvSpPr>
        <dsp:cNvPr id="0" name=""/>
        <dsp:cNvSpPr/>
      </dsp:nvSpPr>
      <dsp:spPr>
        <a:xfrm>
          <a:off x="348158" y="407980"/>
          <a:ext cx="3279890" cy="1679153"/>
        </a:xfrm>
        <a:prstGeom prst="roundRect">
          <a:avLst>
            <a:gd name="adj" fmla="val 10000"/>
          </a:avLst>
        </a:prstGeom>
        <a:blipFill dpi="0" rotWithShape="1">
          <a:blip xmlns:r="http://schemas.openxmlformats.org/officeDocument/2006/relationships" r:embed="rId1"/>
          <a:srcRect/>
          <a:stretch>
            <a:fillRect t="-1062" b="-1062"/>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0F39C6-75B5-4569-A323-207B6B94DB19}">
      <dsp:nvSpPr>
        <dsp:cNvPr id="0" name=""/>
        <dsp:cNvSpPr/>
      </dsp:nvSpPr>
      <dsp:spPr>
        <a:xfrm rot="10800000">
          <a:off x="307549" y="2563568"/>
          <a:ext cx="3353114" cy="2524774"/>
        </a:xfrm>
        <a:prstGeom prst="round2SameRect">
          <a:avLst>
            <a:gd name="adj1" fmla="val 10500"/>
            <a:gd name="adj2" fmla="val 0"/>
          </a:avLst>
        </a:prstGeom>
        <a:solidFill>
          <a:srgbClr val="45842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5384" tIns="405384" rIns="405384" bIns="405384" numCol="1" spcCol="1270" anchor="t" anchorCtr="0">
          <a:noAutofit/>
        </a:bodyPr>
        <a:lstStyle/>
        <a:p>
          <a:pPr marL="0" lvl="0" indent="0" algn="l" defTabSz="2533650">
            <a:lnSpc>
              <a:spcPct val="90000"/>
            </a:lnSpc>
            <a:spcBef>
              <a:spcPct val="0"/>
            </a:spcBef>
            <a:spcAft>
              <a:spcPct val="35000"/>
            </a:spcAft>
            <a:buNone/>
          </a:pPr>
          <a:endParaRPr lang="en-US" sz="5700" kern="1200" dirty="0"/>
        </a:p>
        <a:p>
          <a:pPr marL="285750" lvl="1" indent="-285750" algn="l" defTabSz="1955800">
            <a:lnSpc>
              <a:spcPct val="90000"/>
            </a:lnSpc>
            <a:spcBef>
              <a:spcPct val="0"/>
            </a:spcBef>
            <a:spcAft>
              <a:spcPct val="15000"/>
            </a:spcAft>
            <a:buChar char="•"/>
          </a:pPr>
          <a:endParaRPr lang="en-US" sz="4400" kern="1200" dirty="0"/>
        </a:p>
      </dsp:txBody>
      <dsp:txXfrm rot="10800000">
        <a:off x="385195" y="2563568"/>
        <a:ext cx="3197822" cy="2447128"/>
      </dsp:txXfrm>
    </dsp:sp>
    <dsp:sp modelId="{0FD79B8C-39E8-4E8E-92B8-9794B3FED0F4}">
      <dsp:nvSpPr>
        <dsp:cNvPr id="0" name=""/>
        <dsp:cNvSpPr/>
      </dsp:nvSpPr>
      <dsp:spPr>
        <a:xfrm>
          <a:off x="4274369" y="408407"/>
          <a:ext cx="2988853" cy="1679153"/>
        </a:xfrm>
        <a:prstGeom prst="roundRect">
          <a:avLst>
            <a:gd name="adj" fmla="val 10000"/>
          </a:avLst>
        </a:prstGeom>
        <a:blipFill rotWithShape="1">
          <a:blip xmlns:r="http://schemas.openxmlformats.org/officeDocument/2006/relationships" r:embed="rId2"/>
          <a:srcRect/>
          <a:stretch>
            <a:fillRect t="-2000" b="-2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102399-40DB-4A5D-8C8B-ADD4184096BF}">
      <dsp:nvSpPr>
        <dsp:cNvPr id="0" name=""/>
        <dsp:cNvSpPr/>
      </dsp:nvSpPr>
      <dsp:spPr>
        <a:xfrm rot="10800000">
          <a:off x="4015350" y="2530621"/>
          <a:ext cx="3506891" cy="2523067"/>
        </a:xfrm>
        <a:prstGeom prst="round2SameRect">
          <a:avLst>
            <a:gd name="adj1" fmla="val 10500"/>
            <a:gd name="adj2" fmla="val 0"/>
          </a:avLst>
        </a:prstGeom>
        <a:solidFill>
          <a:srgbClr val="45842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5384" tIns="405384" rIns="405384" bIns="405384" numCol="1" spcCol="1270" anchor="t" anchorCtr="0">
          <a:noAutofit/>
        </a:bodyPr>
        <a:lstStyle/>
        <a:p>
          <a:pPr marL="0" lvl="0" indent="0" algn="ctr" defTabSz="2533650">
            <a:lnSpc>
              <a:spcPct val="90000"/>
            </a:lnSpc>
            <a:spcBef>
              <a:spcPct val="0"/>
            </a:spcBef>
            <a:spcAft>
              <a:spcPct val="35000"/>
            </a:spcAft>
            <a:buNone/>
          </a:pPr>
          <a:r>
            <a:rPr lang="en-US" sz="5700" kern="1200" dirty="0"/>
            <a:t> </a:t>
          </a:r>
        </a:p>
      </dsp:txBody>
      <dsp:txXfrm rot="10800000">
        <a:off x="4092943" y="2530621"/>
        <a:ext cx="3351705" cy="24454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505BB-42F9-4F21-885A-52CF40FC712D}">
      <dsp:nvSpPr>
        <dsp:cNvPr id="0" name=""/>
        <dsp:cNvSpPr/>
      </dsp:nvSpPr>
      <dsp:spPr>
        <a:xfrm>
          <a:off x="0" y="238483"/>
          <a:ext cx="9652444" cy="2233204"/>
        </a:xfrm>
        <a:prstGeom prst="roundRect">
          <a:avLst>
            <a:gd name="adj" fmla="val 10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E1D1A0-A6E2-4628-962B-615A0D0E819F}">
      <dsp:nvSpPr>
        <dsp:cNvPr id="0" name=""/>
        <dsp:cNvSpPr/>
      </dsp:nvSpPr>
      <dsp:spPr>
        <a:xfrm>
          <a:off x="694013" y="297760"/>
          <a:ext cx="3785952" cy="1637683"/>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2000" r="-22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0F39C6-75B5-4569-A323-207B6B94DB19}">
      <dsp:nvSpPr>
        <dsp:cNvPr id="0" name=""/>
        <dsp:cNvSpPr/>
      </dsp:nvSpPr>
      <dsp:spPr>
        <a:xfrm rot="10800000">
          <a:off x="394276" y="2233204"/>
          <a:ext cx="3974364" cy="2729471"/>
        </a:xfrm>
        <a:prstGeom prst="round2SameRect">
          <a:avLst>
            <a:gd name="adj1" fmla="val 10500"/>
            <a:gd name="adj2" fmla="val 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2280" tIns="462280" rIns="462280" bIns="462280" numCol="1" spcCol="1270" anchor="t" anchorCtr="0">
          <a:noAutofit/>
        </a:bodyPr>
        <a:lstStyle/>
        <a:p>
          <a:pPr marL="0" lvl="0" indent="0" algn="ctr" defTabSz="2889250">
            <a:lnSpc>
              <a:spcPct val="90000"/>
            </a:lnSpc>
            <a:spcBef>
              <a:spcPct val="0"/>
            </a:spcBef>
            <a:spcAft>
              <a:spcPct val="35000"/>
            </a:spcAft>
            <a:buNone/>
          </a:pPr>
          <a:endParaRPr lang="en-US" sz="6500" kern="1200" dirty="0"/>
        </a:p>
      </dsp:txBody>
      <dsp:txXfrm rot="10800000">
        <a:off x="478217" y="2233204"/>
        <a:ext cx="3806482" cy="2645530"/>
      </dsp:txXfrm>
    </dsp:sp>
    <dsp:sp modelId="{FBA69DE6-5BB9-476C-98B1-5287B1AD0066}">
      <dsp:nvSpPr>
        <dsp:cNvPr id="0" name=""/>
        <dsp:cNvSpPr/>
      </dsp:nvSpPr>
      <dsp:spPr>
        <a:xfrm>
          <a:off x="5382071" y="297760"/>
          <a:ext cx="3891977" cy="1637683"/>
        </a:xfrm>
        <a:prstGeom prst="roundRect">
          <a:avLst>
            <a:gd name="adj" fmla="val 10000"/>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t="-11419" b="-11419"/>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A56097-6A36-494A-BBC6-B17E6F3D4C70}">
      <dsp:nvSpPr>
        <dsp:cNvPr id="0" name=""/>
        <dsp:cNvSpPr/>
      </dsp:nvSpPr>
      <dsp:spPr>
        <a:xfrm rot="10800000">
          <a:off x="5295759" y="2233204"/>
          <a:ext cx="4064600" cy="2729471"/>
        </a:xfrm>
        <a:prstGeom prst="round2SameRect">
          <a:avLst>
            <a:gd name="adj1" fmla="val 10500"/>
            <a:gd name="adj2" fmla="val 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2280" tIns="462280" rIns="462280" bIns="462280" numCol="1" spcCol="1270" anchor="t" anchorCtr="0">
          <a:noAutofit/>
        </a:bodyPr>
        <a:lstStyle/>
        <a:p>
          <a:pPr marL="0" lvl="0" indent="0" algn="ctr" defTabSz="2889250">
            <a:lnSpc>
              <a:spcPct val="90000"/>
            </a:lnSpc>
            <a:spcBef>
              <a:spcPct val="0"/>
            </a:spcBef>
            <a:spcAft>
              <a:spcPct val="35000"/>
            </a:spcAft>
            <a:buNone/>
          </a:pPr>
          <a:endParaRPr lang="en-US" sz="6500" kern="1200" dirty="0"/>
        </a:p>
      </dsp:txBody>
      <dsp:txXfrm rot="10800000">
        <a:off x="5379700" y="2233204"/>
        <a:ext cx="3896718" cy="2645530"/>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2.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3.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4.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2/28/2024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a:t>
            </a:fld>
            <a:endParaRPr lang="en-US"/>
          </a:p>
        </p:txBody>
      </p:sp>
    </p:spTree>
    <p:extLst>
      <p:ext uri="{BB962C8B-B14F-4D97-AF65-F5344CB8AC3E}">
        <p14:creationId xmlns:p14="http://schemas.microsoft.com/office/powerpoint/2010/main" val="2918553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3</a:t>
            </a:fld>
            <a:endParaRPr lang="en-US"/>
          </a:p>
        </p:txBody>
      </p:sp>
    </p:spTree>
    <p:extLst>
      <p:ext uri="{BB962C8B-B14F-4D97-AF65-F5344CB8AC3E}">
        <p14:creationId xmlns:p14="http://schemas.microsoft.com/office/powerpoint/2010/main" val="4130467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4</a:t>
            </a:fld>
            <a:endParaRPr lang="en-US"/>
          </a:p>
        </p:txBody>
      </p:sp>
    </p:spTree>
    <p:extLst>
      <p:ext uri="{BB962C8B-B14F-4D97-AF65-F5344CB8AC3E}">
        <p14:creationId xmlns:p14="http://schemas.microsoft.com/office/powerpoint/2010/main" val="3167335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5</a:t>
            </a:fld>
            <a:endParaRPr lang="en-US"/>
          </a:p>
        </p:txBody>
      </p:sp>
    </p:spTree>
    <p:extLst>
      <p:ext uri="{BB962C8B-B14F-4D97-AF65-F5344CB8AC3E}">
        <p14:creationId xmlns:p14="http://schemas.microsoft.com/office/powerpoint/2010/main" val="638231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6</a:t>
            </a:fld>
            <a:endParaRPr lang="en-US"/>
          </a:p>
        </p:txBody>
      </p:sp>
    </p:spTree>
    <p:extLst>
      <p:ext uri="{BB962C8B-B14F-4D97-AF65-F5344CB8AC3E}">
        <p14:creationId xmlns:p14="http://schemas.microsoft.com/office/powerpoint/2010/main" val="3167335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7</a:t>
            </a:fld>
            <a:endParaRPr lang="en-US"/>
          </a:p>
        </p:txBody>
      </p:sp>
    </p:spTree>
    <p:extLst>
      <p:ext uri="{BB962C8B-B14F-4D97-AF65-F5344CB8AC3E}">
        <p14:creationId xmlns:p14="http://schemas.microsoft.com/office/powerpoint/2010/main" val="3167449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3.emf"/><Relationship Id="rId2" Type="http://schemas.openxmlformats.org/officeDocument/2006/relationships/tags" Target="../tags/tag58.xml"/><Relationship Id="rId1" Type="http://schemas.openxmlformats.org/officeDocument/2006/relationships/vmlDrawing" Target="../drawings/vmlDrawing8.vml"/><Relationship Id="rId6" Type="http://schemas.openxmlformats.org/officeDocument/2006/relationships/tags" Target="../tags/tag62.xml"/><Relationship Id="rId11" Type="http://schemas.openxmlformats.org/officeDocument/2006/relationships/oleObject" Target="../embeddings/oleObject8.bin"/><Relationship Id="rId5" Type="http://schemas.openxmlformats.org/officeDocument/2006/relationships/tags" Target="../tags/tag61.xml"/><Relationship Id="rId10" Type="http://schemas.openxmlformats.org/officeDocument/2006/relationships/slideMaster" Target="../slideMasters/slideMaster2.xml"/><Relationship Id="rId4" Type="http://schemas.openxmlformats.org/officeDocument/2006/relationships/tags" Target="../tags/tag60.xml"/><Relationship Id="rId9" Type="http://schemas.openxmlformats.org/officeDocument/2006/relationships/tags" Target="../tags/tag65.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image" Target="../media/image3.emf"/><Relationship Id="rId2" Type="http://schemas.openxmlformats.org/officeDocument/2006/relationships/tags" Target="../tags/tag66.xml"/><Relationship Id="rId1" Type="http://schemas.openxmlformats.org/officeDocument/2006/relationships/vmlDrawing" Target="../drawings/vmlDrawing9.vml"/><Relationship Id="rId6" Type="http://schemas.openxmlformats.org/officeDocument/2006/relationships/tags" Target="../tags/tag70.xml"/><Relationship Id="rId11" Type="http://schemas.openxmlformats.org/officeDocument/2006/relationships/oleObject" Target="../embeddings/oleObject9.bin"/><Relationship Id="rId5" Type="http://schemas.openxmlformats.org/officeDocument/2006/relationships/tags" Target="../tags/tag69.xml"/><Relationship Id="rId10" Type="http://schemas.openxmlformats.org/officeDocument/2006/relationships/slideMaster" Target="../slideMasters/slideMaster2.xml"/><Relationship Id="rId4" Type="http://schemas.openxmlformats.org/officeDocument/2006/relationships/tags" Target="../tags/tag68.xml"/><Relationship Id="rId9" Type="http://schemas.openxmlformats.org/officeDocument/2006/relationships/tags" Target="../tags/tag73.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image" Target="../media/image3.emf"/><Relationship Id="rId2" Type="http://schemas.openxmlformats.org/officeDocument/2006/relationships/tags" Target="../tags/tag74.xml"/><Relationship Id="rId1" Type="http://schemas.openxmlformats.org/officeDocument/2006/relationships/vmlDrawing" Target="../drawings/vmlDrawing10.vml"/><Relationship Id="rId6" Type="http://schemas.openxmlformats.org/officeDocument/2006/relationships/tags" Target="../tags/tag78.xml"/><Relationship Id="rId11" Type="http://schemas.openxmlformats.org/officeDocument/2006/relationships/oleObject" Target="../embeddings/oleObject10.bin"/><Relationship Id="rId5" Type="http://schemas.openxmlformats.org/officeDocument/2006/relationships/tags" Target="../tags/tag77.xml"/><Relationship Id="rId10" Type="http://schemas.openxmlformats.org/officeDocument/2006/relationships/slideMaster" Target="../slideMasters/slideMaster2.xml"/><Relationship Id="rId4" Type="http://schemas.openxmlformats.org/officeDocument/2006/relationships/tags" Target="../tags/tag76.xml"/><Relationship Id="rId9" Type="http://schemas.openxmlformats.org/officeDocument/2006/relationships/tags" Target="../tags/tag81.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image" Target="../media/image9.emf"/><Relationship Id="rId2" Type="http://schemas.openxmlformats.org/officeDocument/2006/relationships/tags" Target="../tags/tag82.xml"/><Relationship Id="rId1" Type="http://schemas.openxmlformats.org/officeDocument/2006/relationships/vmlDrawing" Target="../drawings/vmlDrawing11.vml"/><Relationship Id="rId6" Type="http://schemas.openxmlformats.org/officeDocument/2006/relationships/tags" Target="../tags/tag86.xml"/><Relationship Id="rId11" Type="http://schemas.openxmlformats.org/officeDocument/2006/relationships/oleObject" Target="../embeddings/oleObject11.bin"/><Relationship Id="rId5" Type="http://schemas.openxmlformats.org/officeDocument/2006/relationships/tags" Target="../tags/tag85.xml"/><Relationship Id="rId10" Type="http://schemas.openxmlformats.org/officeDocument/2006/relationships/slideMaster" Target="../slideMasters/slideMaster2.xml"/><Relationship Id="rId4" Type="http://schemas.openxmlformats.org/officeDocument/2006/relationships/tags" Target="../tags/tag84.xml"/><Relationship Id="rId9" Type="http://schemas.openxmlformats.org/officeDocument/2006/relationships/tags" Target="../tags/tag89.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image" Target="../media/image3.emf"/><Relationship Id="rId2" Type="http://schemas.openxmlformats.org/officeDocument/2006/relationships/tags" Target="../tags/tag90.xml"/><Relationship Id="rId1" Type="http://schemas.openxmlformats.org/officeDocument/2006/relationships/vmlDrawing" Target="../drawings/vmlDrawing12.vml"/><Relationship Id="rId6" Type="http://schemas.openxmlformats.org/officeDocument/2006/relationships/tags" Target="../tags/tag94.xml"/><Relationship Id="rId11" Type="http://schemas.openxmlformats.org/officeDocument/2006/relationships/oleObject" Target="../embeddings/oleObject12.bin"/><Relationship Id="rId5" Type="http://schemas.openxmlformats.org/officeDocument/2006/relationships/tags" Target="../tags/tag93.xml"/><Relationship Id="rId10" Type="http://schemas.openxmlformats.org/officeDocument/2006/relationships/slideMaster" Target="../slideMasters/slideMaster2.xml"/><Relationship Id="rId4" Type="http://schemas.openxmlformats.org/officeDocument/2006/relationships/tags" Target="../tags/tag92.xml"/><Relationship Id="rId9" Type="http://schemas.openxmlformats.org/officeDocument/2006/relationships/tags" Target="../tags/tag97.xml"/></Relationships>
</file>

<file path=ppt/slideLayouts/_rels/slideLayout105.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vmlDrawing" Target="../drawings/vmlDrawing13.vml"/><Relationship Id="rId6" Type="http://schemas.openxmlformats.org/officeDocument/2006/relationships/tags" Target="../tags/tag102.xml"/><Relationship Id="rId11" Type="http://schemas.openxmlformats.org/officeDocument/2006/relationships/image" Target="../media/image4.png"/><Relationship Id="rId5" Type="http://schemas.openxmlformats.org/officeDocument/2006/relationships/tags" Target="../tags/tag101.xml"/><Relationship Id="rId10" Type="http://schemas.openxmlformats.org/officeDocument/2006/relationships/image" Target="../media/image5.emf"/><Relationship Id="rId4" Type="http://schemas.openxmlformats.org/officeDocument/2006/relationships/tags" Target="../tags/tag100.xml"/><Relationship Id="rId9" Type="http://schemas.openxmlformats.org/officeDocument/2006/relationships/oleObject" Target="../embeddings/oleObject13.bin"/></Relationships>
</file>

<file path=ppt/slideLayouts/_rels/slideLayout10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05.xml"/><Relationship Id="rId7" Type="http://schemas.openxmlformats.org/officeDocument/2006/relationships/oleObject" Target="../embeddings/oleObject14.bin"/><Relationship Id="rId2" Type="http://schemas.openxmlformats.org/officeDocument/2006/relationships/tags" Target="../tags/tag104.xml"/><Relationship Id="rId1" Type="http://schemas.openxmlformats.org/officeDocument/2006/relationships/vmlDrawing" Target="../drawings/vmlDrawing14.vml"/><Relationship Id="rId6" Type="http://schemas.openxmlformats.org/officeDocument/2006/relationships/slideMaster" Target="../slideMasters/slideMaster2.xml"/><Relationship Id="rId5" Type="http://schemas.openxmlformats.org/officeDocument/2006/relationships/tags" Target="../tags/tag107.xml"/><Relationship Id="rId4" Type="http://schemas.openxmlformats.org/officeDocument/2006/relationships/tags" Target="../tags/tag106.xml"/></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09.xml"/><Relationship Id="rId7" Type="http://schemas.openxmlformats.org/officeDocument/2006/relationships/image" Target="../media/image10.jpeg"/><Relationship Id="rId2" Type="http://schemas.openxmlformats.org/officeDocument/2006/relationships/tags" Target="../tags/tag108.xml"/><Relationship Id="rId1" Type="http://schemas.openxmlformats.org/officeDocument/2006/relationships/vmlDrawing" Target="../drawings/vmlDrawing15.vml"/><Relationship Id="rId6" Type="http://schemas.openxmlformats.org/officeDocument/2006/relationships/image" Target="../media/image5.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8" Type="http://schemas.openxmlformats.org/officeDocument/2006/relationships/tags" Target="../tags/tag116.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16.vml"/><Relationship Id="rId6" Type="http://schemas.openxmlformats.org/officeDocument/2006/relationships/tags" Target="../tags/tag114.xml"/><Relationship Id="rId11" Type="http://schemas.openxmlformats.org/officeDocument/2006/relationships/image" Target="../media/image3.emf"/><Relationship Id="rId5" Type="http://schemas.openxmlformats.org/officeDocument/2006/relationships/tags" Target="../tags/tag113.xml"/><Relationship Id="rId10" Type="http://schemas.openxmlformats.org/officeDocument/2006/relationships/oleObject" Target="../embeddings/oleObject16.bin"/><Relationship Id="rId4" Type="http://schemas.openxmlformats.org/officeDocument/2006/relationships/tags" Target="../tags/tag112.xml"/><Relationship Id="rId9"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8" Type="http://schemas.openxmlformats.org/officeDocument/2006/relationships/tags" Target="../tags/tag127.xml"/><Relationship Id="rId3" Type="http://schemas.openxmlformats.org/officeDocument/2006/relationships/tags" Target="../tags/tag122.xml"/><Relationship Id="rId7" Type="http://schemas.openxmlformats.org/officeDocument/2006/relationships/tags" Target="../tags/tag126.xml"/><Relationship Id="rId2" Type="http://schemas.openxmlformats.org/officeDocument/2006/relationships/tags" Target="../tags/tag121.xml"/><Relationship Id="rId1" Type="http://schemas.openxmlformats.org/officeDocument/2006/relationships/vmlDrawing" Target="../drawings/vmlDrawing17.vml"/><Relationship Id="rId6" Type="http://schemas.openxmlformats.org/officeDocument/2006/relationships/tags" Target="../tags/tag125.xml"/><Relationship Id="rId11" Type="http://schemas.openxmlformats.org/officeDocument/2006/relationships/image" Target="../media/image3.emf"/><Relationship Id="rId5" Type="http://schemas.openxmlformats.org/officeDocument/2006/relationships/tags" Target="../tags/tag124.xml"/><Relationship Id="rId10" Type="http://schemas.openxmlformats.org/officeDocument/2006/relationships/oleObject" Target="../embeddings/oleObject17.bin"/><Relationship Id="rId4" Type="http://schemas.openxmlformats.org/officeDocument/2006/relationships/tags" Target="../tags/tag123.xml"/><Relationship Id="rId9"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vmlDrawing" Target="../drawings/vmlDrawing2.vml"/><Relationship Id="rId6" Type="http://schemas.openxmlformats.org/officeDocument/2006/relationships/tags" Target="../tags/tag25.xml"/><Relationship Id="rId11" Type="http://schemas.openxmlformats.org/officeDocument/2006/relationships/image" Target="../media/image3.emf"/><Relationship Id="rId5" Type="http://schemas.openxmlformats.org/officeDocument/2006/relationships/tags" Target="../tags/tag24.xml"/><Relationship Id="rId10" Type="http://schemas.openxmlformats.org/officeDocument/2006/relationships/oleObject" Target="../embeddings/oleObject2.bin"/><Relationship Id="rId4" Type="http://schemas.openxmlformats.org/officeDocument/2006/relationships/tags" Target="../tags/tag23.xml"/><Relationship Id="rId9"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29.xml"/><Relationship Id="rId7" Type="http://schemas.openxmlformats.org/officeDocument/2006/relationships/slideMaster" Target="../slideMasters/slideMaster2.xml"/><Relationship Id="rId12" Type="http://schemas.openxmlformats.org/officeDocument/2006/relationships/image" Target="../media/image8.png"/><Relationship Id="rId2" Type="http://schemas.openxmlformats.org/officeDocument/2006/relationships/tags" Target="../tags/tag28.xml"/><Relationship Id="rId1" Type="http://schemas.openxmlformats.org/officeDocument/2006/relationships/vmlDrawing" Target="../drawings/vmlDrawing3.vml"/><Relationship Id="rId6" Type="http://schemas.openxmlformats.org/officeDocument/2006/relationships/tags" Target="../tags/tag32.xml"/><Relationship Id="rId11" Type="http://schemas.openxmlformats.org/officeDocument/2006/relationships/image" Target="../media/image7.emf"/><Relationship Id="rId5" Type="http://schemas.openxmlformats.org/officeDocument/2006/relationships/tags" Target="../tags/tag31.xml"/><Relationship Id="rId10" Type="http://schemas.openxmlformats.org/officeDocument/2006/relationships/image" Target="../media/image6.jpeg"/><Relationship Id="rId4" Type="http://schemas.openxmlformats.org/officeDocument/2006/relationships/tags" Target="../tags/tag30.xml"/><Relationship Id="rId9" Type="http://schemas.openxmlformats.org/officeDocument/2006/relationships/image" Target="../media/image5.emf"/></Relationships>
</file>

<file path=ppt/slideLayouts/_rels/slideLayout9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4.v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image" Target="../media/image5.emf"/><Relationship Id="rId4" Type="http://schemas.openxmlformats.org/officeDocument/2006/relationships/tags" Target="../tags/tag35.xml"/><Relationship Id="rId9" Type="http://schemas.openxmlformats.org/officeDocument/2006/relationships/oleObject" Target="../embeddings/oleObject4.bin"/></Relationships>
</file>

<file path=ppt/slideLayouts/_rels/slideLayout9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vmlDrawing" Target="../drawings/vmlDrawing5.v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5.emf"/><Relationship Id="rId4" Type="http://schemas.openxmlformats.org/officeDocument/2006/relationships/tags" Target="../tags/tag41.xml"/><Relationship Id="rId9" Type="http://schemas.openxmlformats.org/officeDocument/2006/relationships/oleObject" Target="../embeddings/oleObject5.bin"/></Relationships>
</file>

<file path=ppt/slideLayouts/_rels/slideLayout98.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vmlDrawing" Target="../drawings/vmlDrawing6.vml"/><Relationship Id="rId6" Type="http://schemas.openxmlformats.org/officeDocument/2006/relationships/tags" Target="../tags/tag49.xml"/><Relationship Id="rId5" Type="http://schemas.openxmlformats.org/officeDocument/2006/relationships/tags" Target="../tags/tag48.xml"/><Relationship Id="rId10" Type="http://schemas.openxmlformats.org/officeDocument/2006/relationships/image" Target="../media/image5.emf"/><Relationship Id="rId4" Type="http://schemas.openxmlformats.org/officeDocument/2006/relationships/tags" Target="../tags/tag47.xml"/><Relationship Id="rId9" Type="http://schemas.openxmlformats.org/officeDocument/2006/relationships/oleObject" Target="../embeddings/oleObject6.bin"/></Relationships>
</file>

<file path=ppt/slideLayouts/_rels/slideLayout99.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vmlDrawing" Target="../drawings/vmlDrawing7.vml"/><Relationship Id="rId6" Type="http://schemas.openxmlformats.org/officeDocument/2006/relationships/tags" Target="../tags/tag55.xml"/><Relationship Id="rId11" Type="http://schemas.openxmlformats.org/officeDocument/2006/relationships/image" Target="../media/image5.emf"/><Relationship Id="rId5" Type="http://schemas.openxmlformats.org/officeDocument/2006/relationships/tags" Target="../tags/tag54.xml"/><Relationship Id="rId10" Type="http://schemas.openxmlformats.org/officeDocument/2006/relationships/oleObject" Target="../embeddings/oleObject7.bin"/><Relationship Id="rId4" Type="http://schemas.openxmlformats.org/officeDocument/2006/relationships/tags" Target="../tags/tag53.xml"/><Relationship Id="rId9"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528"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5"/>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6"/>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8"/>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52"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5"/>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6"/>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8"/>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76"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600" name="think-cell Slide" r:id="rId11" imgW="572" imgH="588" progId="TCLayout.ActiveDocument.1">
                  <p:embed/>
                </p:oleObj>
              </mc:Choice>
              <mc:Fallback>
                <p:oleObj name="think-cell Slide" r:id="rId11"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6"/>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7"/>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624"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648"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1"/>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4"/>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672" name="think-cell Slide" r:id="rId7" imgW="592" imgH="591" progId="TCLayout.ActiveDocument.1">
                  <p:embed/>
                </p:oleObj>
              </mc:Choice>
              <mc:Fallback>
                <p:oleObj name="think-cell Slide" r:id="rId7"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4"/>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696" name="think-cell Slide" r:id="rId5" imgW="592" imgH="591" progId="TCLayout.ActiveDocument.1">
                  <p:embed/>
                </p:oleObj>
              </mc:Choice>
              <mc:Fallback>
                <p:oleObj name="think-cell Slide" r:id="rId5"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7"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720"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8"/>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744"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2/28/2024</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2/28/2024</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35518"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64253" name="Rectangle 61"/>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2023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66488"/>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3" name="TextBox 2"/>
          <p:cNvSpPr txBox="1"/>
          <p:nvPr userDrawn="1"/>
        </p:nvSpPr>
        <p:spPr>
          <a:xfrm>
            <a:off x="4495219" y="539499"/>
            <a:ext cx="6401931"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6" name="Footer Placeholder 5"/>
          <p:cNvSpPr>
            <a:spLocks noGrp="1"/>
          </p:cNvSpPr>
          <p:nvPr>
            <p:ph type="ftr" sz="quarter" idx="10"/>
          </p:nvPr>
        </p:nvSpPr>
        <p:spPr>
          <a:xfrm>
            <a:off x="3962400" y="6583680"/>
            <a:ext cx="3860800" cy="173736"/>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BOEING PROPRIETARY</a:t>
            </a:r>
          </a:p>
        </p:txBody>
      </p:sp>
      <p:sp>
        <p:nvSpPr>
          <p:cNvPr id="2" name="Slide Number Placeholder 1"/>
          <p:cNvSpPr>
            <a:spLocks noGrp="1"/>
          </p:cNvSpPr>
          <p:nvPr>
            <p:ph type="sldNum" sz="quarter" idx="11"/>
          </p:nvPr>
        </p:nvSpPr>
        <p:spPr>
          <a:xfrm>
            <a:off x="9260419" y="6532563"/>
            <a:ext cx="2377016" cy="246062"/>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Author, </a:t>
            </a:r>
            <a:fld id="{D72BAC86-7CA1-47DD-8EAD-39EA91178256}" type="datetime1">
              <a:rPr lang="en-US" smtClean="0">
                <a:solidFill>
                  <a:srgbClr val="FFFFFF"/>
                </a:solidFill>
              </a:rPr>
              <a:pPr fontAlgn="base">
                <a:spcBef>
                  <a:spcPct val="0"/>
                </a:spcBef>
                <a:spcAft>
                  <a:spcPct val="0"/>
                </a:spcAft>
              </a:pPr>
              <a:t>2/28/2024</a:t>
            </a:fld>
            <a:r>
              <a:rPr lang="en-US" dirty="0">
                <a:solidFill>
                  <a:srgbClr val="FFFFFF"/>
                </a:solidFill>
              </a:rPr>
              <a:t>, Filename.ppt </a:t>
            </a:r>
            <a:r>
              <a:rPr lang="en-US" sz="1000" dirty="0">
                <a:solidFill>
                  <a:srgbClr val="FFFFFF"/>
                </a:solidFill>
              </a:rPr>
              <a:t>| </a:t>
            </a:r>
            <a:fld id="{689318A1-174D-4DEE-8106-03A37B9BCF15}" type="slidenum">
              <a:rPr lang="en-US" sz="1000" smtClean="0">
                <a:solidFill>
                  <a:srgbClr val="FFFFFF"/>
                </a:solidFill>
              </a:rPr>
              <a:pPr fontAlgn="base">
                <a:spcBef>
                  <a:spcPct val="0"/>
                </a:spcBef>
                <a:spcAft>
                  <a:spcPct val="0"/>
                </a:spcAft>
              </a:pPr>
              <a:t>‹#›</a:t>
            </a:fld>
            <a:endParaRPr lang="en-US" sz="1000" dirty="0">
              <a:solidFill>
                <a:srgbClr val="FFFFFF"/>
              </a:solidFill>
            </a:endParaRPr>
          </a:p>
        </p:txBody>
      </p:sp>
    </p:spTree>
    <p:extLst>
      <p:ext uri="{BB962C8B-B14F-4D97-AF65-F5344CB8AC3E}">
        <p14:creationId xmlns:p14="http://schemas.microsoft.com/office/powerpoint/2010/main" val="206565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84"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08" name="think-cell Slide" r:id="rId8" imgW="592" imgH="591" progId="TCLayout.ActiveDocument.1">
                  <p:embed/>
                </p:oleObj>
              </mc:Choice>
              <mc:Fallback>
                <p:oleObj name="think-cell Slide" r:id="rId8"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1"/>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4"/>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5"/>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6"/>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432" name="think-cell Slide" r:id="rId9" imgW="592" imgH="591" progId="TCLayout.ActiveDocument.1">
                  <p:embed/>
                </p:oleObj>
              </mc:Choice>
              <mc:Fallback>
                <p:oleObj name="think-cell Slide" r:id="rId9"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56" name="think-cell Slide" r:id="rId9" imgW="592" imgH="591" progId="TCLayout.ActiveDocument.1">
                  <p:embed/>
                </p:oleObj>
              </mc:Choice>
              <mc:Fallback>
                <p:oleObj name="think-cell Slide" r:id="rId9"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480"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04" name="think-cell Slide" r:id="rId10" imgW="592" imgH="591" progId="TCLayout.ActiveDocument.1">
                  <p:embed/>
                </p:oleObj>
              </mc:Choice>
              <mc:Fallback>
                <p:oleObj name="think-cell Slide" r:id="rId10"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ags" Target="../tags/tag4.xml"/><Relationship Id="rId39" Type="http://schemas.openxmlformats.org/officeDocument/2006/relationships/tags" Target="../tags/tag17.xml"/><Relationship Id="rId21" Type="http://schemas.openxmlformats.org/officeDocument/2006/relationships/theme" Target="../theme/theme2.xml"/><Relationship Id="rId34" Type="http://schemas.openxmlformats.org/officeDocument/2006/relationships/tags" Target="../tags/tag12.xml"/><Relationship Id="rId42" Type="http://schemas.openxmlformats.org/officeDocument/2006/relationships/tags" Target="../tags/tag20.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tags" Target="../tags/tag7.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ags" Target="../tags/tag2.xml"/><Relationship Id="rId32" Type="http://schemas.openxmlformats.org/officeDocument/2006/relationships/tags" Target="../tags/tag10.xml"/><Relationship Id="rId37" Type="http://schemas.openxmlformats.org/officeDocument/2006/relationships/tags" Target="../tags/tag15.xml"/><Relationship Id="rId40" Type="http://schemas.openxmlformats.org/officeDocument/2006/relationships/tags" Target="../tags/tag18.xml"/><Relationship Id="rId45" Type="http://schemas.openxmlformats.org/officeDocument/2006/relationships/image" Target="../media/image4.png"/><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tags" Target="../tags/tag1.xml"/><Relationship Id="rId28" Type="http://schemas.openxmlformats.org/officeDocument/2006/relationships/tags" Target="../tags/tag6.xml"/><Relationship Id="rId36" Type="http://schemas.openxmlformats.org/officeDocument/2006/relationships/tags" Target="../tags/tag14.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tags" Target="../tags/tag9.xml"/><Relationship Id="rId44" Type="http://schemas.openxmlformats.org/officeDocument/2006/relationships/image" Target="../media/image3.emf"/><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vmlDrawing" Target="../drawings/vmlDrawing1.vml"/><Relationship Id="rId27" Type="http://schemas.openxmlformats.org/officeDocument/2006/relationships/tags" Target="../tags/tag5.xml"/><Relationship Id="rId30" Type="http://schemas.openxmlformats.org/officeDocument/2006/relationships/tags" Target="../tags/tag8.xml"/><Relationship Id="rId35" Type="http://schemas.openxmlformats.org/officeDocument/2006/relationships/tags" Target="../tags/tag13.xml"/><Relationship Id="rId43" Type="http://schemas.openxmlformats.org/officeDocument/2006/relationships/oleObject" Target="../embeddings/oleObject1.bin"/><Relationship Id="rId8" Type="http://schemas.openxmlformats.org/officeDocument/2006/relationships/slideLayout" Target="../slideLayouts/slideLayout101.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ags" Target="../tags/tag3.xml"/><Relationship Id="rId33" Type="http://schemas.openxmlformats.org/officeDocument/2006/relationships/tags" Target="../tags/tag11.xml"/><Relationship Id="rId38" Type="http://schemas.openxmlformats.org/officeDocument/2006/relationships/tags" Target="../tags/tag16.xml"/><Relationship Id="rId20" Type="http://schemas.openxmlformats.org/officeDocument/2006/relationships/slideLayout" Target="../slideLayouts/slideLayout113.xml"/><Relationship Id="rId41" Type="http://schemas.openxmlformats.org/officeDocument/2006/relationships/tags" Target="../tags/tag1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6.xml"/><Relationship Id="rId18" Type="http://schemas.openxmlformats.org/officeDocument/2006/relationships/slideLayout" Target="../slideLayouts/slideLayout131.xml"/><Relationship Id="rId26" Type="http://schemas.openxmlformats.org/officeDocument/2006/relationships/slideLayout" Target="../slideLayouts/slideLayout139.xml"/><Relationship Id="rId39" Type="http://schemas.openxmlformats.org/officeDocument/2006/relationships/slideLayout" Target="../slideLayouts/slideLayout152.xml"/><Relationship Id="rId21" Type="http://schemas.openxmlformats.org/officeDocument/2006/relationships/slideLayout" Target="../slideLayouts/slideLayout134.xml"/><Relationship Id="rId34" Type="http://schemas.openxmlformats.org/officeDocument/2006/relationships/slideLayout" Target="../slideLayouts/slideLayout147.xml"/><Relationship Id="rId42" Type="http://schemas.openxmlformats.org/officeDocument/2006/relationships/slideLayout" Target="../slideLayouts/slideLayout155.xml"/><Relationship Id="rId7" Type="http://schemas.openxmlformats.org/officeDocument/2006/relationships/slideLayout" Target="../slideLayouts/slideLayout120.xml"/><Relationship Id="rId2" Type="http://schemas.openxmlformats.org/officeDocument/2006/relationships/slideLayout" Target="../slideLayouts/slideLayout115.xml"/><Relationship Id="rId16" Type="http://schemas.openxmlformats.org/officeDocument/2006/relationships/slideLayout" Target="../slideLayouts/slideLayout129.xml"/><Relationship Id="rId20" Type="http://schemas.openxmlformats.org/officeDocument/2006/relationships/slideLayout" Target="../slideLayouts/slideLayout133.xml"/><Relationship Id="rId29" Type="http://schemas.openxmlformats.org/officeDocument/2006/relationships/slideLayout" Target="../slideLayouts/slideLayout142.xml"/><Relationship Id="rId41" Type="http://schemas.openxmlformats.org/officeDocument/2006/relationships/slideLayout" Target="../slideLayouts/slideLayout154.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24" Type="http://schemas.openxmlformats.org/officeDocument/2006/relationships/slideLayout" Target="../slideLayouts/slideLayout137.xml"/><Relationship Id="rId32" Type="http://schemas.openxmlformats.org/officeDocument/2006/relationships/slideLayout" Target="../slideLayouts/slideLayout145.xml"/><Relationship Id="rId37" Type="http://schemas.openxmlformats.org/officeDocument/2006/relationships/slideLayout" Target="../slideLayouts/slideLayout150.xml"/><Relationship Id="rId40" Type="http://schemas.openxmlformats.org/officeDocument/2006/relationships/slideLayout" Target="../slideLayouts/slideLayout153.xml"/><Relationship Id="rId5" Type="http://schemas.openxmlformats.org/officeDocument/2006/relationships/slideLayout" Target="../slideLayouts/slideLayout118.xml"/><Relationship Id="rId15" Type="http://schemas.openxmlformats.org/officeDocument/2006/relationships/slideLayout" Target="../slideLayouts/slideLayout128.xml"/><Relationship Id="rId23" Type="http://schemas.openxmlformats.org/officeDocument/2006/relationships/slideLayout" Target="../slideLayouts/slideLayout136.xml"/><Relationship Id="rId28" Type="http://schemas.openxmlformats.org/officeDocument/2006/relationships/slideLayout" Target="../slideLayouts/slideLayout141.xml"/><Relationship Id="rId36" Type="http://schemas.openxmlformats.org/officeDocument/2006/relationships/slideLayout" Target="../slideLayouts/slideLayout149.xml"/><Relationship Id="rId10" Type="http://schemas.openxmlformats.org/officeDocument/2006/relationships/slideLayout" Target="../slideLayouts/slideLayout123.xml"/><Relationship Id="rId19" Type="http://schemas.openxmlformats.org/officeDocument/2006/relationships/slideLayout" Target="../slideLayouts/slideLayout132.xml"/><Relationship Id="rId31" Type="http://schemas.openxmlformats.org/officeDocument/2006/relationships/slideLayout" Target="../slideLayouts/slideLayout144.xml"/><Relationship Id="rId44" Type="http://schemas.openxmlformats.org/officeDocument/2006/relationships/theme" Target="../theme/theme3.xml"/><Relationship Id="rId4" Type="http://schemas.openxmlformats.org/officeDocument/2006/relationships/slideLayout" Target="../slideLayouts/slideLayout117.xml"/><Relationship Id="rId9" Type="http://schemas.openxmlformats.org/officeDocument/2006/relationships/slideLayout" Target="../slideLayouts/slideLayout122.xml"/><Relationship Id="rId14" Type="http://schemas.openxmlformats.org/officeDocument/2006/relationships/slideLayout" Target="../slideLayouts/slideLayout127.xml"/><Relationship Id="rId22" Type="http://schemas.openxmlformats.org/officeDocument/2006/relationships/slideLayout" Target="../slideLayouts/slideLayout135.xml"/><Relationship Id="rId27" Type="http://schemas.openxmlformats.org/officeDocument/2006/relationships/slideLayout" Target="../slideLayouts/slideLayout140.xml"/><Relationship Id="rId30" Type="http://schemas.openxmlformats.org/officeDocument/2006/relationships/slideLayout" Target="../slideLayouts/slideLayout143.xml"/><Relationship Id="rId35" Type="http://schemas.openxmlformats.org/officeDocument/2006/relationships/slideLayout" Target="../slideLayouts/slideLayout148.xml"/><Relationship Id="rId43" Type="http://schemas.openxmlformats.org/officeDocument/2006/relationships/slideLayout" Target="../slideLayouts/slideLayout156.xml"/><Relationship Id="rId8" Type="http://schemas.openxmlformats.org/officeDocument/2006/relationships/slideLayout" Target="../slideLayouts/slideLayout121.xml"/><Relationship Id="rId3" Type="http://schemas.openxmlformats.org/officeDocument/2006/relationships/slideLayout" Target="../slideLayouts/slideLayout116.xml"/><Relationship Id="rId12" Type="http://schemas.openxmlformats.org/officeDocument/2006/relationships/slideLayout" Target="../slideLayouts/slideLayout125.xml"/><Relationship Id="rId17" Type="http://schemas.openxmlformats.org/officeDocument/2006/relationships/slideLayout" Target="../slideLayouts/slideLayout130.xml"/><Relationship Id="rId25" Type="http://schemas.openxmlformats.org/officeDocument/2006/relationships/slideLayout" Target="../slideLayouts/slideLayout138.xml"/><Relationship Id="rId33" Type="http://schemas.openxmlformats.org/officeDocument/2006/relationships/slideLayout" Target="../slideLayouts/slideLayout146.xml"/><Relationship Id="rId38" Type="http://schemas.openxmlformats.org/officeDocument/2006/relationships/slideLayout" Target="../slideLayouts/slideLayout1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5" r:id="rId9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61" name="think-cell Slide" r:id="rId43" imgW="413" imgH="416" progId="TCLayout.ActiveDocument.1">
                  <p:embed/>
                </p:oleObj>
              </mc:Choice>
              <mc:Fallback>
                <p:oleObj name="think-cell Slide" r:id="rId43"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5"/>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5"/>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6"/>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7"/>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8" r:id="rId20"/>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2/28/2024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13.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1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330BB-934C-43D2-8AE1-A059F9DE8364}"/>
              </a:ext>
            </a:extLst>
          </p:cNvPr>
          <p:cNvSpPr>
            <a:spLocks noGrp="1"/>
          </p:cNvSpPr>
          <p:nvPr>
            <p:ph type="ctrTitle" sz="quarter"/>
          </p:nvPr>
        </p:nvSpPr>
        <p:spPr>
          <a:xfrm>
            <a:off x="823608" y="2235962"/>
            <a:ext cx="10363200" cy="1375761"/>
          </a:xfrm>
        </p:spPr>
        <p:txBody>
          <a:bodyPr/>
          <a:lstStyle/>
          <a:p>
            <a:r>
              <a:rPr lang="en-US" dirty="0"/>
              <a:t>DevSecOps &amp; Automation – EP&amp;S</a:t>
            </a:r>
            <a:br>
              <a:rPr lang="en-US" dirty="0"/>
            </a:br>
            <a:r>
              <a:rPr lang="en-US" dirty="0"/>
              <a:t>			</a:t>
            </a:r>
            <a:r>
              <a:rPr lang="en-US" sz="2400" dirty="0"/>
              <a:t>Monthly Report Out - July 2023</a:t>
            </a:r>
          </a:p>
        </p:txBody>
      </p:sp>
    </p:spTree>
    <p:extLst>
      <p:ext uri="{BB962C8B-B14F-4D97-AF65-F5344CB8AC3E}">
        <p14:creationId xmlns:p14="http://schemas.microsoft.com/office/powerpoint/2010/main" val="28547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C4363-1359-47EE-9BEE-B5AC9AB3E9B5}"/>
              </a:ext>
            </a:extLst>
          </p:cNvPr>
          <p:cNvSpPr>
            <a:spLocks noGrp="1"/>
          </p:cNvSpPr>
          <p:nvPr>
            <p:ph type="title"/>
          </p:nvPr>
        </p:nvSpPr>
        <p:spPr>
          <a:xfrm>
            <a:off x="71120" y="2700261"/>
            <a:ext cx="10734040" cy="799859"/>
          </a:xfrm>
        </p:spPr>
        <p:txBody>
          <a:bodyPr/>
          <a:lstStyle/>
          <a:p>
            <a:r>
              <a:rPr lang="en-US" dirty="0"/>
              <a:t>              Success  STORIES  AFTER  REASSESSMENT</a:t>
            </a:r>
          </a:p>
        </p:txBody>
      </p:sp>
    </p:spTree>
    <p:extLst>
      <p:ext uri="{BB962C8B-B14F-4D97-AF65-F5344CB8AC3E}">
        <p14:creationId xmlns:p14="http://schemas.microsoft.com/office/powerpoint/2010/main" val="257539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0F4D0-EAD3-4A3C-BB28-BFBC2338C11B}"/>
              </a:ext>
            </a:extLst>
          </p:cNvPr>
          <p:cNvSpPr>
            <a:spLocks noGrp="1"/>
          </p:cNvSpPr>
          <p:nvPr>
            <p:ph type="title"/>
          </p:nvPr>
        </p:nvSpPr>
        <p:spPr>
          <a:xfrm>
            <a:off x="515938" y="246621"/>
            <a:ext cx="11150600" cy="608128"/>
          </a:xfrm>
        </p:spPr>
        <p:txBody>
          <a:bodyPr/>
          <a:lstStyle/>
          <a:p>
            <a:r>
              <a:rPr lang="en-US" dirty="0">
                <a:solidFill>
                  <a:srgbClr val="002060"/>
                </a:solidFill>
                <a:latin typeface="Segoe UI" panose="020B0502040204020203" pitchFamily="34" charset="0"/>
                <a:cs typeface="Segoe UI" panose="020B0502040204020203" pitchFamily="34" charset="0"/>
              </a:rPr>
              <a:t>Return on investments in 2023 </a:t>
            </a:r>
            <a:endParaRPr lang="en-US" dirty="0"/>
          </a:p>
        </p:txBody>
      </p:sp>
      <p:graphicFrame>
        <p:nvGraphicFramePr>
          <p:cNvPr id="5" name="Chart 4">
            <a:extLst>
              <a:ext uri="{FF2B5EF4-FFF2-40B4-BE49-F238E27FC236}">
                <a16:creationId xmlns:a16="http://schemas.microsoft.com/office/drawing/2014/main" id="{303B9C2D-CC7D-4E81-8211-BC36321967A3}"/>
              </a:ext>
            </a:extLst>
          </p:cNvPr>
          <p:cNvGraphicFramePr/>
          <p:nvPr>
            <p:extLst>
              <p:ext uri="{D42A27DB-BD31-4B8C-83A1-F6EECF244321}">
                <p14:modId xmlns:p14="http://schemas.microsoft.com/office/powerpoint/2010/main" val="425260225"/>
              </p:ext>
            </p:extLst>
          </p:nvPr>
        </p:nvGraphicFramePr>
        <p:xfrm>
          <a:off x="5237018" y="1672936"/>
          <a:ext cx="6699827" cy="4330315"/>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a:extLst>
              <a:ext uri="{FF2B5EF4-FFF2-40B4-BE49-F238E27FC236}">
                <a16:creationId xmlns:a16="http://schemas.microsoft.com/office/drawing/2014/main" id="{EBCEB22B-634B-402F-BEE9-BD12EDA1CCCD}"/>
              </a:ext>
            </a:extLst>
          </p:cNvPr>
          <p:cNvPicPr>
            <a:picLocks noChangeAspect="1"/>
          </p:cNvPicPr>
          <p:nvPr/>
        </p:nvPicPr>
        <p:blipFill>
          <a:blip r:embed="rId4"/>
          <a:stretch>
            <a:fillRect/>
          </a:stretch>
        </p:blipFill>
        <p:spPr>
          <a:xfrm>
            <a:off x="409134" y="954647"/>
            <a:ext cx="1090431" cy="1090431"/>
          </a:xfrm>
          <a:prstGeom prst="rect">
            <a:avLst/>
          </a:prstGeom>
        </p:spPr>
      </p:pic>
      <p:sp>
        <p:nvSpPr>
          <p:cNvPr id="7" name="TextBox 6">
            <a:extLst>
              <a:ext uri="{FF2B5EF4-FFF2-40B4-BE49-F238E27FC236}">
                <a16:creationId xmlns:a16="http://schemas.microsoft.com/office/drawing/2014/main" id="{B08AE83D-D7B8-4804-8FF8-930CB2AC6A1E}"/>
              </a:ext>
            </a:extLst>
          </p:cNvPr>
          <p:cNvSpPr txBox="1"/>
          <p:nvPr/>
        </p:nvSpPr>
        <p:spPr>
          <a:xfrm>
            <a:off x="1545603" y="1109311"/>
            <a:ext cx="4528804" cy="923330"/>
          </a:xfrm>
          <a:prstGeom prst="rect">
            <a:avLst/>
          </a:prstGeom>
          <a:noFill/>
        </p:spPr>
        <p:txBody>
          <a:bodyPr wrap="none" rtlCol="0">
            <a:spAutoFit/>
          </a:bodyPr>
          <a:lstStyle/>
          <a:p>
            <a:r>
              <a:rPr lang="en-US" sz="5400" dirty="0"/>
              <a:t>9512 </a:t>
            </a:r>
            <a:r>
              <a:rPr lang="en-US" sz="5400" dirty="0" err="1"/>
              <a:t>Hrs</a:t>
            </a:r>
            <a:r>
              <a:rPr lang="en-US" sz="5400" dirty="0"/>
              <a:t> </a:t>
            </a:r>
            <a:r>
              <a:rPr lang="en-US" sz="1400" dirty="0"/>
              <a:t>(As of July 2023)</a:t>
            </a:r>
          </a:p>
        </p:txBody>
      </p:sp>
      <p:graphicFrame>
        <p:nvGraphicFramePr>
          <p:cNvPr id="8" name="Chart 7">
            <a:extLst>
              <a:ext uri="{FF2B5EF4-FFF2-40B4-BE49-F238E27FC236}">
                <a16:creationId xmlns:a16="http://schemas.microsoft.com/office/drawing/2014/main" id="{6AD709EC-6415-48E2-A897-B887B69443CB}"/>
              </a:ext>
            </a:extLst>
          </p:cNvPr>
          <p:cNvGraphicFramePr/>
          <p:nvPr>
            <p:extLst/>
          </p:nvPr>
        </p:nvGraphicFramePr>
        <p:xfrm>
          <a:off x="255155" y="2351809"/>
          <a:ext cx="4854632" cy="289172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8">
            <a:extLst>
              <a:ext uri="{FF2B5EF4-FFF2-40B4-BE49-F238E27FC236}">
                <a16:creationId xmlns:a16="http://schemas.microsoft.com/office/drawing/2014/main" id="{1CA697C1-5D22-4AD8-BE6E-44120FE413AE}"/>
              </a:ext>
            </a:extLst>
          </p:cNvPr>
          <p:cNvGraphicFramePr/>
          <p:nvPr>
            <p:extLst>
              <p:ext uri="{D42A27DB-BD31-4B8C-83A1-F6EECF244321}">
                <p14:modId xmlns:p14="http://schemas.microsoft.com/office/powerpoint/2010/main" val="3134375521"/>
              </p:ext>
            </p:extLst>
          </p:nvPr>
        </p:nvGraphicFramePr>
        <p:xfrm>
          <a:off x="393931" y="2086694"/>
          <a:ext cx="4564149" cy="3115226"/>
        </p:xfrm>
        <a:graphic>
          <a:graphicData uri="http://schemas.openxmlformats.org/drawingml/2006/chart">
            <c:chart xmlns:c="http://schemas.openxmlformats.org/drawingml/2006/chart" xmlns:r="http://schemas.openxmlformats.org/officeDocument/2006/relationships" r:id="rId6"/>
          </a:graphicData>
        </a:graphic>
      </p:graphicFrame>
      <p:sp>
        <p:nvSpPr>
          <p:cNvPr id="3" name="TextBox 2">
            <a:extLst>
              <a:ext uri="{FF2B5EF4-FFF2-40B4-BE49-F238E27FC236}">
                <a16:creationId xmlns:a16="http://schemas.microsoft.com/office/drawing/2014/main" id="{4EC22FA4-49A9-4F28-B2D3-4D60F9189EBF}"/>
              </a:ext>
            </a:extLst>
          </p:cNvPr>
          <p:cNvSpPr txBox="1"/>
          <p:nvPr/>
        </p:nvSpPr>
        <p:spPr>
          <a:xfrm>
            <a:off x="255155" y="5436609"/>
            <a:ext cx="6419965" cy="566641"/>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3600" b="1" dirty="0">
                <a:solidFill>
                  <a:schemeClr val="accent1">
                    <a:lumMod val="75000"/>
                  </a:schemeClr>
                </a:solidFill>
              </a:rPr>
              <a:t>33</a:t>
            </a:r>
            <a:r>
              <a:rPr lang="en-US" sz="2000" dirty="0"/>
              <a:t> Applications in pipeline for reassessment in 2023 </a:t>
            </a:r>
          </a:p>
        </p:txBody>
      </p:sp>
    </p:spTree>
    <p:extLst>
      <p:ext uri="{BB962C8B-B14F-4D97-AF65-F5344CB8AC3E}">
        <p14:creationId xmlns:p14="http://schemas.microsoft.com/office/powerpoint/2010/main" val="1592410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430F310-8B1B-45E2-82CB-FC2C1C7FCD45}"/>
              </a:ext>
            </a:extLst>
          </p:cNvPr>
          <p:cNvSpPr>
            <a:spLocks noGrp="1"/>
          </p:cNvSpPr>
          <p:nvPr>
            <p:ph type="sldNum" sz="quarter" idx="12"/>
          </p:nvPr>
        </p:nvSpPr>
        <p:spPr/>
        <p:txBody>
          <a:bodyPr/>
          <a:lstStyle/>
          <a:p>
            <a:fld id="{9EC71654-96A5-4280-94F3-931C61A9F92C}" type="slidenum">
              <a:rPr lang="en-US" noProof="0" smtClean="0"/>
              <a:pPr/>
              <a:t>4</a:t>
            </a:fld>
            <a:endParaRPr lang="en-US" noProof="0" dirty="0"/>
          </a:p>
        </p:txBody>
      </p:sp>
      <p:sp>
        <p:nvSpPr>
          <p:cNvPr id="5" name="Title 1">
            <a:extLst>
              <a:ext uri="{FF2B5EF4-FFF2-40B4-BE49-F238E27FC236}">
                <a16:creationId xmlns:a16="http://schemas.microsoft.com/office/drawing/2014/main" id="{DB27B928-61B7-448E-8BC6-BC4A7E876E69}"/>
              </a:ext>
            </a:extLst>
          </p:cNvPr>
          <p:cNvSpPr>
            <a:spLocks noGrp="1"/>
          </p:cNvSpPr>
          <p:nvPr>
            <p:ph type="title"/>
          </p:nvPr>
        </p:nvSpPr>
        <p:spPr>
          <a:xfrm>
            <a:off x="520700" y="-31252"/>
            <a:ext cx="11150600" cy="1369254"/>
          </a:xfrm>
        </p:spPr>
        <p:txBody>
          <a:bodyPr/>
          <a:lstStyle/>
          <a:p>
            <a:r>
              <a:rPr lang="en-US" sz="3600" dirty="0">
                <a:solidFill>
                  <a:srgbClr val="002060"/>
                </a:solidFill>
                <a:latin typeface="Segoe UI" panose="020B0502040204020203" pitchFamily="34" charset="0"/>
                <a:ea typeface="+mn-ea"/>
                <a:cs typeface="Segoe UI" panose="020B0502040204020203" pitchFamily="34" charset="0"/>
              </a:rPr>
              <a:t>FTCS – </a:t>
            </a:r>
            <a:r>
              <a:rPr lang="en-US" sz="2000" dirty="0">
                <a:solidFill>
                  <a:srgbClr val="002060"/>
                </a:solidFill>
                <a:latin typeface="Segoe UI" panose="020B0502040204020203" pitchFamily="34" charset="0"/>
                <a:ea typeface="+mn-ea"/>
                <a:cs typeface="Segoe UI" panose="020B0502040204020203" pitchFamily="34" charset="0"/>
              </a:rPr>
              <a:t>(Flight Test Configuration System)</a:t>
            </a:r>
            <a:br>
              <a:rPr lang="en-US" sz="3600" dirty="0">
                <a:solidFill>
                  <a:srgbClr val="002060"/>
                </a:solidFill>
                <a:latin typeface="Segoe UI" panose="020B0502040204020203" pitchFamily="34" charset="0"/>
                <a:ea typeface="+mn-ea"/>
                <a:cs typeface="Segoe UI" panose="020B0502040204020203" pitchFamily="34" charset="0"/>
              </a:rPr>
            </a:br>
            <a:r>
              <a:rPr lang="en-US" sz="2800" dirty="0">
                <a:solidFill>
                  <a:srgbClr val="002060"/>
                </a:solidFill>
                <a:latin typeface="Segoe UI" panose="020B0502040204020203" pitchFamily="34" charset="0"/>
                <a:ea typeface="+mn-ea"/>
                <a:cs typeface="Segoe UI" panose="020B0502040204020203" pitchFamily="34" charset="0"/>
              </a:rPr>
              <a:t>Success stories </a:t>
            </a:r>
            <a:r>
              <a:rPr lang="en-US" sz="2800" dirty="0">
                <a:solidFill>
                  <a:schemeClr val="accent1">
                    <a:lumMod val="50000"/>
                  </a:schemeClr>
                </a:solidFill>
                <a:latin typeface="Segoe UI" panose="020B0502040204020203" pitchFamily="34" charset="0"/>
                <a:ea typeface="+mn-ea"/>
                <a:cs typeface="Segoe UI" panose="020B0502040204020203" pitchFamily="34" charset="0"/>
              </a:rPr>
              <a:t>L2 </a:t>
            </a:r>
            <a:r>
              <a:rPr lang="en-US" sz="2800" dirty="0">
                <a:solidFill>
                  <a:srgbClr val="FF0000"/>
                </a:solidFill>
                <a:latin typeface="Segoe UI" panose="020B0502040204020203" pitchFamily="34" charset="0"/>
                <a:ea typeface="+mn-ea"/>
                <a:cs typeface="Segoe UI" panose="020B0502040204020203" pitchFamily="34" charset="0"/>
              </a:rPr>
              <a:t>( 34% to 46%)</a:t>
            </a:r>
            <a:br>
              <a:rPr lang="en-US" sz="3600" dirty="0">
                <a:solidFill>
                  <a:srgbClr val="002060"/>
                </a:solidFill>
                <a:latin typeface="Segoe UI" panose="020B0502040204020203" pitchFamily="34" charset="0"/>
                <a:ea typeface="+mn-ea"/>
                <a:cs typeface="Segoe UI" panose="020B0502040204020203" pitchFamily="34" charset="0"/>
              </a:rPr>
            </a:br>
            <a:r>
              <a:rPr lang="en-US" sz="1400" b="0" dirty="0">
                <a:latin typeface="Arial Unicode MS" panose="020B0604020202020204" pitchFamily="34" charset="-128"/>
                <a:ea typeface="Arial Unicode MS" panose="020B0604020202020204" pitchFamily="34" charset="-128"/>
                <a:cs typeface="Arial Unicode MS" panose="020B0604020202020204" pitchFamily="34" charset="-128"/>
              </a:rPr>
              <a:t>Total Savings In A Year </a:t>
            </a:r>
            <a:r>
              <a:rPr lang="en-US" sz="180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896</a:t>
            </a:r>
            <a:r>
              <a:rPr lang="en-US" sz="1400" b="0" dirty="0">
                <a:latin typeface="Arial Unicode MS" panose="020B0604020202020204" pitchFamily="34" charset="-128"/>
                <a:ea typeface="Arial Unicode MS" panose="020B0604020202020204" pitchFamily="34" charset="-128"/>
                <a:cs typeface="Arial Unicode MS" panose="020B0604020202020204" pitchFamily="34" charset="-128"/>
              </a:rPr>
              <a:t> hours = (640 CI/cd + 256 development)</a:t>
            </a:r>
            <a:endParaRPr lang="en-US" sz="1400" dirty="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4" name="Diagram 3">
            <a:extLst>
              <a:ext uri="{FF2B5EF4-FFF2-40B4-BE49-F238E27FC236}">
                <a16:creationId xmlns:a16="http://schemas.microsoft.com/office/drawing/2014/main" id="{FA820699-ABB0-4CA0-96B5-37883042A796}"/>
              </a:ext>
            </a:extLst>
          </p:cNvPr>
          <p:cNvGraphicFramePr/>
          <p:nvPr>
            <p:extLst>
              <p:ext uri="{D42A27DB-BD31-4B8C-83A1-F6EECF244321}">
                <p14:modId xmlns:p14="http://schemas.microsoft.com/office/powerpoint/2010/main" val="3003557295"/>
              </p:ext>
            </p:extLst>
          </p:nvPr>
        </p:nvGraphicFramePr>
        <p:xfrm>
          <a:off x="621991" y="1241333"/>
          <a:ext cx="7756900" cy="50883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43F17962-E399-4399-8A72-0C66EFEB874C}"/>
              </a:ext>
            </a:extLst>
          </p:cNvPr>
          <p:cNvSpPr txBox="1"/>
          <p:nvPr/>
        </p:nvSpPr>
        <p:spPr>
          <a:xfrm>
            <a:off x="952457" y="4132241"/>
            <a:ext cx="3341915" cy="1815882"/>
          </a:xfrm>
          <a:prstGeom prst="rect">
            <a:avLst/>
          </a:prstGeom>
          <a:solidFill>
            <a:schemeClr val="accent2">
              <a:lumMod val="50000"/>
            </a:schemeClr>
          </a:solidFill>
        </p:spPr>
        <p:txBody>
          <a:bodyPr wrap="square" rtlCol="0">
            <a:spAutoFit/>
          </a:bodyPr>
          <a:lstStyle/>
          <a:p>
            <a:pPr marL="285750" indent="-285750">
              <a:buFont typeface="Arial" panose="020B0604020202020204" pitchFamily="34" charset="0"/>
              <a:buChar char="•"/>
            </a:pPr>
            <a:r>
              <a:rPr lang="en-US" sz="1600" dirty="0">
                <a:solidFill>
                  <a:schemeClr val="bg1"/>
                </a:solidFill>
              </a:rPr>
              <a:t>4 Non-Production Deployment</a:t>
            </a:r>
          </a:p>
          <a:p>
            <a:pPr marL="285750" indent="-285750" algn="just">
              <a:buFont typeface="Arial" panose="020B0604020202020204" pitchFamily="34" charset="0"/>
              <a:buChar char="•"/>
            </a:pPr>
            <a:r>
              <a:rPr lang="en-US" sz="1600" dirty="0">
                <a:solidFill>
                  <a:schemeClr val="bg1"/>
                </a:solidFill>
              </a:rPr>
              <a:t>Manual Effort = 2 </a:t>
            </a:r>
            <a:r>
              <a:rPr lang="en-US" sz="1600" dirty="0" err="1">
                <a:solidFill>
                  <a:schemeClr val="bg1"/>
                </a:solidFill>
              </a:rPr>
              <a:t>hr</a:t>
            </a:r>
            <a:r>
              <a:rPr lang="en-US" sz="1600" dirty="0">
                <a:solidFill>
                  <a:schemeClr val="bg1"/>
                </a:solidFill>
              </a:rPr>
              <a:t>/build</a:t>
            </a:r>
          </a:p>
          <a:p>
            <a:pPr marL="285750" indent="-285750">
              <a:buFont typeface="Arial" panose="020B0604020202020204" pitchFamily="34" charset="0"/>
              <a:buChar char="•"/>
            </a:pPr>
            <a:r>
              <a:rPr lang="en-US" sz="1600" dirty="0">
                <a:solidFill>
                  <a:schemeClr val="bg1"/>
                </a:solidFill>
              </a:rPr>
              <a:t>Automated = 0.75 </a:t>
            </a:r>
            <a:r>
              <a:rPr lang="en-US" sz="1600" dirty="0" err="1">
                <a:solidFill>
                  <a:schemeClr val="bg1"/>
                </a:solidFill>
              </a:rPr>
              <a:t>hr</a:t>
            </a:r>
            <a:r>
              <a:rPr lang="en-US" sz="1600" dirty="0">
                <a:solidFill>
                  <a:schemeClr val="bg1"/>
                </a:solidFill>
              </a:rPr>
              <a:t>/build</a:t>
            </a:r>
          </a:p>
          <a:p>
            <a:pPr marL="285750" indent="-285750">
              <a:buFont typeface="Arial" panose="020B0604020202020204" pitchFamily="34" charset="0"/>
              <a:buChar char="•"/>
            </a:pPr>
            <a:r>
              <a:rPr lang="en-US" sz="1600" dirty="0">
                <a:solidFill>
                  <a:schemeClr val="bg1"/>
                </a:solidFill>
              </a:rPr>
              <a:t>Savings Per Sprint = </a:t>
            </a:r>
          </a:p>
          <a:p>
            <a:pPr algn="ctr"/>
            <a:r>
              <a:rPr lang="en-US" sz="1600" dirty="0">
                <a:solidFill>
                  <a:schemeClr val="bg1"/>
                </a:solidFill>
              </a:rPr>
              <a:t>    4env * 8build *1.25hrs =  40 </a:t>
            </a:r>
            <a:r>
              <a:rPr lang="en-US" sz="1600" dirty="0" err="1">
                <a:solidFill>
                  <a:schemeClr val="bg1"/>
                </a:solidFill>
              </a:rPr>
              <a:t>hrs</a:t>
            </a: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Sprints/year= 16</a:t>
            </a:r>
          </a:p>
          <a:p>
            <a:pPr marL="285750" indent="-285750">
              <a:buFont typeface="Arial" panose="020B0604020202020204" pitchFamily="34" charset="0"/>
              <a:buChar char="•"/>
            </a:pPr>
            <a:r>
              <a:rPr lang="en-US" sz="1600" dirty="0">
                <a:solidFill>
                  <a:schemeClr val="bg1"/>
                </a:solidFill>
              </a:rPr>
              <a:t>Savings/year= 640 </a:t>
            </a:r>
            <a:r>
              <a:rPr lang="en-US" sz="1600" dirty="0" err="1">
                <a:solidFill>
                  <a:schemeClr val="bg1"/>
                </a:solidFill>
              </a:rPr>
              <a:t>hrs</a:t>
            </a:r>
            <a:endParaRPr lang="en-US" sz="1600" dirty="0">
              <a:solidFill>
                <a:schemeClr val="bg1"/>
              </a:solidFill>
            </a:endParaRPr>
          </a:p>
        </p:txBody>
      </p:sp>
      <p:sp>
        <p:nvSpPr>
          <p:cNvPr id="8" name="TextBox 7">
            <a:extLst>
              <a:ext uri="{FF2B5EF4-FFF2-40B4-BE49-F238E27FC236}">
                <a16:creationId xmlns:a16="http://schemas.microsoft.com/office/drawing/2014/main" id="{A2294FCA-32AC-489F-9353-7C4A548841D9}"/>
              </a:ext>
            </a:extLst>
          </p:cNvPr>
          <p:cNvSpPr txBox="1"/>
          <p:nvPr/>
        </p:nvSpPr>
        <p:spPr>
          <a:xfrm>
            <a:off x="1893434" y="3610282"/>
            <a:ext cx="1459963" cy="646331"/>
          </a:xfrm>
          <a:prstGeom prst="rect">
            <a:avLst/>
          </a:prstGeom>
          <a:noFill/>
        </p:spPr>
        <p:txBody>
          <a:bodyPr wrap="square" rtlCol="0">
            <a:spAutoFit/>
          </a:bodyPr>
          <a:lstStyle/>
          <a:p>
            <a:r>
              <a:rPr lang="en-US" sz="3600" dirty="0">
                <a:solidFill>
                  <a:schemeClr val="accent4">
                    <a:lumMod val="60000"/>
                    <a:lumOff val="40000"/>
                  </a:schemeClr>
                </a:solidFill>
              </a:rPr>
              <a:t>CI/CD</a:t>
            </a:r>
          </a:p>
        </p:txBody>
      </p:sp>
      <p:sp>
        <p:nvSpPr>
          <p:cNvPr id="10" name="TextBox 9">
            <a:extLst>
              <a:ext uri="{FF2B5EF4-FFF2-40B4-BE49-F238E27FC236}">
                <a16:creationId xmlns:a16="http://schemas.microsoft.com/office/drawing/2014/main" id="{D61782F2-E214-40FF-951A-B51A48B3C561}"/>
              </a:ext>
            </a:extLst>
          </p:cNvPr>
          <p:cNvSpPr txBox="1"/>
          <p:nvPr/>
        </p:nvSpPr>
        <p:spPr>
          <a:xfrm>
            <a:off x="4923288" y="3605854"/>
            <a:ext cx="3135084" cy="646331"/>
          </a:xfrm>
          <a:prstGeom prst="rect">
            <a:avLst/>
          </a:prstGeom>
          <a:noFill/>
        </p:spPr>
        <p:txBody>
          <a:bodyPr wrap="square" rtlCol="0">
            <a:spAutoFit/>
          </a:bodyPr>
          <a:lstStyle/>
          <a:p>
            <a:r>
              <a:rPr lang="en-US" sz="3600" dirty="0">
                <a:solidFill>
                  <a:schemeClr val="accent4">
                    <a:lumMod val="60000"/>
                    <a:lumOff val="40000"/>
                  </a:schemeClr>
                </a:solidFill>
              </a:rPr>
              <a:t>Development</a:t>
            </a:r>
          </a:p>
        </p:txBody>
      </p:sp>
      <p:sp>
        <p:nvSpPr>
          <p:cNvPr id="11" name="TextBox 10">
            <a:extLst>
              <a:ext uri="{FF2B5EF4-FFF2-40B4-BE49-F238E27FC236}">
                <a16:creationId xmlns:a16="http://schemas.microsoft.com/office/drawing/2014/main" id="{D2BCD3E4-7ACA-4C05-8E69-77901D21922D}"/>
              </a:ext>
            </a:extLst>
          </p:cNvPr>
          <p:cNvSpPr txBox="1"/>
          <p:nvPr/>
        </p:nvSpPr>
        <p:spPr>
          <a:xfrm>
            <a:off x="4784715" y="4132241"/>
            <a:ext cx="3341915" cy="2062103"/>
          </a:xfrm>
          <a:prstGeom prst="rect">
            <a:avLst/>
          </a:prstGeom>
          <a:solidFill>
            <a:schemeClr val="accent2">
              <a:lumMod val="50000"/>
            </a:schemeClr>
          </a:solidFill>
        </p:spPr>
        <p:txBody>
          <a:bodyPr wrap="square" rtlCol="0">
            <a:spAutoFit/>
          </a:bodyPr>
          <a:lstStyle/>
          <a:p>
            <a:pPr marL="285750" indent="-285750">
              <a:buFont typeface="Arial" panose="020B0604020202020204" pitchFamily="34" charset="0"/>
              <a:buChar char="•"/>
            </a:pPr>
            <a:r>
              <a:rPr lang="en-US" sz="1600" dirty="0">
                <a:solidFill>
                  <a:schemeClr val="bg1"/>
                </a:solidFill>
              </a:rPr>
              <a:t>SAST tool in pipeline helps to ensure no new security vulnerabilities go to Production and quality defects early in the software development.</a:t>
            </a:r>
          </a:p>
          <a:p>
            <a:pPr marL="285750" indent="-285750">
              <a:buFont typeface="Arial" panose="020B0604020202020204" pitchFamily="34" charset="0"/>
              <a:buChar char="•"/>
            </a:pPr>
            <a:r>
              <a:rPr lang="en-US" sz="1600" dirty="0">
                <a:solidFill>
                  <a:schemeClr val="bg1"/>
                </a:solidFill>
              </a:rPr>
              <a:t>Coverity Pipeline Savings:</a:t>
            </a:r>
          </a:p>
          <a:p>
            <a:pPr algn="ctr"/>
            <a:r>
              <a:rPr lang="en-US" sz="1600" dirty="0">
                <a:solidFill>
                  <a:schemeClr val="bg1"/>
                </a:solidFill>
              </a:rPr>
              <a:t>2 (coverity scans) X 8 </a:t>
            </a:r>
            <a:r>
              <a:rPr lang="en-US" sz="1600" dirty="0" err="1">
                <a:solidFill>
                  <a:schemeClr val="bg1"/>
                </a:solidFill>
              </a:rPr>
              <a:t>hrs</a:t>
            </a:r>
            <a:r>
              <a:rPr lang="en-US" sz="1600" dirty="0">
                <a:solidFill>
                  <a:schemeClr val="bg1"/>
                </a:solidFill>
              </a:rPr>
              <a:t> = 16 </a:t>
            </a:r>
            <a:r>
              <a:rPr lang="en-US" sz="1600" dirty="0" err="1">
                <a:solidFill>
                  <a:schemeClr val="bg1"/>
                </a:solidFill>
              </a:rPr>
              <a:t>hrs</a:t>
            </a:r>
            <a:r>
              <a:rPr lang="en-US" sz="1600" dirty="0">
                <a:solidFill>
                  <a:schemeClr val="bg1"/>
                </a:solidFill>
              </a:rPr>
              <a:t>/sprint</a:t>
            </a:r>
          </a:p>
        </p:txBody>
      </p:sp>
      <p:sp>
        <p:nvSpPr>
          <p:cNvPr id="12" name="Rectangle 11">
            <a:extLst>
              <a:ext uri="{FF2B5EF4-FFF2-40B4-BE49-F238E27FC236}">
                <a16:creationId xmlns:a16="http://schemas.microsoft.com/office/drawing/2014/main" id="{7A4599C3-9497-46E6-8A71-B63E75FF9C31}"/>
              </a:ext>
            </a:extLst>
          </p:cNvPr>
          <p:cNvSpPr/>
          <p:nvPr/>
        </p:nvSpPr>
        <p:spPr>
          <a:xfrm>
            <a:off x="8645306" y="1528363"/>
            <a:ext cx="2924703" cy="4801314"/>
          </a:xfrm>
          <a:prstGeom prst="rect">
            <a:avLst/>
          </a:prstGeom>
        </p:spPr>
        <p:txBody>
          <a:bodyPr wrap="square">
            <a:spAutoFit/>
          </a:bodyPr>
          <a:lstStyle/>
          <a:p>
            <a:pPr algn="ctr"/>
            <a:r>
              <a:rPr lang="en-US" dirty="0"/>
              <a:t>Configuration Management Practice followed which increases agility, both on the part of individual developers and the application as a whole.</a:t>
            </a:r>
          </a:p>
          <a:p>
            <a:endParaRPr lang="en-US" b="1" dirty="0"/>
          </a:p>
          <a:p>
            <a:r>
              <a:rPr lang="en-US" b="1" dirty="0"/>
              <a:t>Features:</a:t>
            </a:r>
          </a:p>
          <a:p>
            <a:pPr marL="800100" lvl="1" indent="-342900">
              <a:buFont typeface="Wingdings" panose="05000000000000000000" pitchFamily="2" charset="2"/>
              <a:buChar char="v"/>
            </a:pPr>
            <a:r>
              <a:rPr lang="en-US" dirty="0"/>
              <a:t>Externalized </a:t>
            </a:r>
          </a:p>
          <a:p>
            <a:pPr marL="800100" lvl="1" indent="-342900">
              <a:buFont typeface="Wingdings" panose="05000000000000000000" pitchFamily="2" charset="2"/>
              <a:buChar char="v"/>
            </a:pPr>
            <a:r>
              <a:rPr lang="en-US" dirty="0"/>
              <a:t>Environment Specific </a:t>
            </a:r>
          </a:p>
          <a:p>
            <a:pPr marL="800100" lvl="1" indent="-342900">
              <a:buFont typeface="Wingdings" panose="05000000000000000000" pitchFamily="2" charset="2"/>
              <a:buChar char="v"/>
            </a:pPr>
            <a:r>
              <a:rPr lang="en-US" dirty="0"/>
              <a:t>Consistent </a:t>
            </a:r>
            <a:r>
              <a:rPr lang="en-US" dirty="0">
                <a:sym typeface="Wingdings" panose="05000000000000000000" pitchFamily="2" charset="2"/>
              </a:rPr>
              <a:t> </a:t>
            </a:r>
            <a:endParaRPr lang="en-US" dirty="0"/>
          </a:p>
          <a:p>
            <a:pPr marL="800100" lvl="1" indent="-342900">
              <a:buFont typeface="Wingdings" panose="05000000000000000000" pitchFamily="2" charset="2"/>
              <a:buChar char="v"/>
            </a:pPr>
            <a:r>
              <a:rPr lang="en-US" dirty="0"/>
              <a:t>Version History</a:t>
            </a:r>
          </a:p>
          <a:p>
            <a:pPr marL="800100" lvl="1" indent="-342900">
              <a:buFont typeface="Wingdings" panose="05000000000000000000" pitchFamily="2" charset="2"/>
              <a:buChar char="v"/>
            </a:pPr>
            <a:r>
              <a:rPr lang="en-US" dirty="0"/>
              <a:t>Jar Signing</a:t>
            </a:r>
          </a:p>
          <a:p>
            <a:pPr algn="ctr"/>
            <a:endParaRPr lang="en-US" dirty="0"/>
          </a:p>
          <a:p>
            <a:pPr algn="ctr"/>
            <a:endParaRPr lang="en-US" dirty="0"/>
          </a:p>
          <a:p>
            <a:pPr algn="ctr"/>
            <a:endParaRPr lang="en-US" dirty="0"/>
          </a:p>
        </p:txBody>
      </p:sp>
    </p:spTree>
    <p:extLst>
      <p:ext uri="{BB962C8B-B14F-4D97-AF65-F5344CB8AC3E}">
        <p14:creationId xmlns:p14="http://schemas.microsoft.com/office/powerpoint/2010/main" val="1764978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430F310-8B1B-45E2-82CB-FC2C1C7FCD45}"/>
              </a:ext>
            </a:extLst>
          </p:cNvPr>
          <p:cNvSpPr>
            <a:spLocks noGrp="1"/>
          </p:cNvSpPr>
          <p:nvPr>
            <p:ph type="sldNum" sz="quarter" idx="12"/>
          </p:nvPr>
        </p:nvSpPr>
        <p:spPr/>
        <p:txBody>
          <a:bodyPr/>
          <a:lstStyle/>
          <a:p>
            <a:endParaRPr lang="en-US" noProof="0" dirty="0"/>
          </a:p>
        </p:txBody>
      </p:sp>
      <p:sp>
        <p:nvSpPr>
          <p:cNvPr id="5" name="Title 1">
            <a:extLst>
              <a:ext uri="{FF2B5EF4-FFF2-40B4-BE49-F238E27FC236}">
                <a16:creationId xmlns:a16="http://schemas.microsoft.com/office/drawing/2014/main" id="{DB27B928-61B7-448E-8BC6-BC4A7E876E69}"/>
              </a:ext>
            </a:extLst>
          </p:cNvPr>
          <p:cNvSpPr>
            <a:spLocks noGrp="1"/>
          </p:cNvSpPr>
          <p:nvPr>
            <p:ph type="title"/>
          </p:nvPr>
        </p:nvSpPr>
        <p:spPr>
          <a:xfrm>
            <a:off x="507556" y="114299"/>
            <a:ext cx="11150600" cy="1205345"/>
          </a:xfrm>
        </p:spPr>
        <p:txBody>
          <a:bodyPr/>
          <a:lstStyle/>
          <a:p>
            <a:br>
              <a:rPr lang="en-US" sz="3600" dirty="0">
                <a:solidFill>
                  <a:srgbClr val="002060"/>
                </a:solidFill>
                <a:latin typeface="Segoe UI" panose="020B0502040204020203" pitchFamily="34" charset="0"/>
                <a:ea typeface="+mn-ea"/>
                <a:cs typeface="Segoe UI" panose="020B0502040204020203" pitchFamily="34" charset="0"/>
              </a:rPr>
            </a:br>
            <a:br>
              <a:rPr lang="en-US" sz="3600" dirty="0">
                <a:solidFill>
                  <a:srgbClr val="002060"/>
                </a:solidFill>
                <a:latin typeface="Segoe UI" panose="020B0502040204020203" pitchFamily="34" charset="0"/>
                <a:ea typeface="+mn-ea"/>
                <a:cs typeface="Segoe UI" panose="020B0502040204020203" pitchFamily="34" charset="0"/>
              </a:rPr>
            </a:br>
            <a:br>
              <a:rPr lang="en-US" sz="3600" dirty="0">
                <a:solidFill>
                  <a:srgbClr val="002060"/>
                </a:solidFill>
                <a:latin typeface="Segoe UI" panose="020B0502040204020203" pitchFamily="34" charset="0"/>
                <a:ea typeface="+mn-ea"/>
                <a:cs typeface="Segoe UI" panose="020B0502040204020203" pitchFamily="34" charset="0"/>
              </a:rPr>
            </a:br>
            <a:br>
              <a:rPr lang="en-US" sz="3600" dirty="0">
                <a:solidFill>
                  <a:srgbClr val="002060"/>
                </a:solidFill>
                <a:latin typeface="Segoe UI" panose="020B0502040204020203" pitchFamily="34" charset="0"/>
                <a:ea typeface="+mn-ea"/>
                <a:cs typeface="Segoe UI" panose="020B0502040204020203" pitchFamily="34" charset="0"/>
              </a:rPr>
            </a:br>
            <a:br>
              <a:rPr lang="en-US" sz="3600" dirty="0">
                <a:solidFill>
                  <a:srgbClr val="002060"/>
                </a:solidFill>
                <a:latin typeface="Segoe UI" panose="020B0502040204020203" pitchFamily="34" charset="0"/>
                <a:ea typeface="+mn-ea"/>
                <a:cs typeface="Segoe UI" panose="020B0502040204020203" pitchFamily="34" charset="0"/>
              </a:rPr>
            </a:br>
            <a:br>
              <a:rPr lang="en-US" sz="3600" dirty="0">
                <a:solidFill>
                  <a:srgbClr val="002060"/>
                </a:solidFill>
                <a:latin typeface="Segoe UI" panose="020B0502040204020203" pitchFamily="34" charset="0"/>
                <a:ea typeface="+mn-ea"/>
                <a:cs typeface="Segoe UI" panose="020B0502040204020203" pitchFamily="34" charset="0"/>
              </a:rPr>
            </a:br>
            <a:r>
              <a:rPr lang="en-US" sz="3600" dirty="0">
                <a:solidFill>
                  <a:srgbClr val="002060"/>
                </a:solidFill>
                <a:latin typeface="Segoe UI" panose="020B0502040204020203" pitchFamily="34" charset="0"/>
                <a:ea typeface="+mn-ea"/>
                <a:cs typeface="Segoe UI" panose="020B0502040204020203" pitchFamily="34" charset="0"/>
              </a:rPr>
              <a:t>CASTeam </a:t>
            </a:r>
            <a:r>
              <a:rPr lang="en-US" sz="1400" dirty="0">
                <a:solidFill>
                  <a:srgbClr val="002060"/>
                </a:solidFill>
                <a:latin typeface="Segoe UI" panose="020B0502040204020203" pitchFamily="34" charset="0"/>
                <a:ea typeface="+mn-ea"/>
                <a:cs typeface="Segoe UI" panose="020B0502040204020203" pitchFamily="34" charset="0"/>
              </a:rPr>
              <a:t>(Commercial Aviation Services Tool &amp; Equipment Applications for Maintenance) </a:t>
            </a:r>
            <a:r>
              <a:rPr lang="en-US" sz="2800" dirty="0">
                <a:solidFill>
                  <a:srgbClr val="002060"/>
                </a:solidFill>
                <a:latin typeface="Segoe UI" panose="020B0502040204020203" pitchFamily="34" charset="0"/>
                <a:ea typeface="+mn-ea"/>
                <a:cs typeface="Segoe UI" panose="020B0502040204020203" pitchFamily="34" charset="0"/>
              </a:rPr>
              <a:t>Success stories (</a:t>
            </a:r>
            <a:r>
              <a:rPr lang="en-US" sz="2800" dirty="0">
                <a:solidFill>
                  <a:srgbClr val="FF0000"/>
                </a:solidFill>
                <a:latin typeface="Segoe UI" panose="020B0502040204020203" pitchFamily="34" charset="0"/>
                <a:ea typeface="+mn-ea"/>
                <a:cs typeface="Segoe UI" panose="020B0502040204020203" pitchFamily="34" charset="0"/>
              </a:rPr>
              <a:t>l3 to l4</a:t>
            </a:r>
            <a:r>
              <a:rPr lang="en-US" sz="2800" dirty="0">
                <a:solidFill>
                  <a:srgbClr val="002060"/>
                </a:solidFill>
                <a:latin typeface="Segoe UI" panose="020B0502040204020203" pitchFamily="34" charset="0"/>
                <a:ea typeface="+mn-ea"/>
                <a:cs typeface="Segoe UI" panose="020B0502040204020203" pitchFamily="34" charset="0"/>
              </a:rPr>
              <a:t>)</a:t>
            </a:r>
            <a:br>
              <a:rPr lang="en-US" sz="3600" dirty="0">
                <a:solidFill>
                  <a:srgbClr val="002060"/>
                </a:solidFill>
                <a:latin typeface="Segoe UI" panose="020B0502040204020203" pitchFamily="34" charset="0"/>
                <a:ea typeface="+mn-ea"/>
                <a:cs typeface="Segoe UI" panose="020B0502040204020203" pitchFamily="34" charset="0"/>
              </a:rPr>
            </a:br>
            <a:r>
              <a:rPr lang="en-US" sz="1400" b="0" dirty="0">
                <a:latin typeface="Arial Unicode MS" panose="020B0604020202020204" pitchFamily="34" charset="-128"/>
                <a:ea typeface="Arial Unicode MS" panose="020B0604020202020204" pitchFamily="34" charset="-128"/>
                <a:cs typeface="Arial Unicode MS" panose="020B0604020202020204" pitchFamily="34" charset="-128"/>
              </a:rPr>
              <a:t>Total Savings in a year </a:t>
            </a:r>
            <a:r>
              <a:rPr lang="en-US" sz="180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4047</a:t>
            </a:r>
            <a:r>
              <a:rPr lang="en-US" sz="1400" b="0" dirty="0">
                <a:latin typeface="Arial Unicode MS" panose="020B0604020202020204" pitchFamily="34" charset="-128"/>
                <a:ea typeface="Arial Unicode MS" panose="020B0604020202020204" pitchFamily="34" charset="-128"/>
                <a:cs typeface="Arial Unicode MS" panose="020B0604020202020204" pitchFamily="34" charset="-128"/>
              </a:rPr>
              <a:t> hours = (102 Prod CI/cd + 3195 dev CI/CD + 750  coverity pipeline automation)</a:t>
            </a:r>
            <a:endParaRPr lang="en-US" sz="1400" dirty="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4" name="Diagram 3">
            <a:extLst>
              <a:ext uri="{FF2B5EF4-FFF2-40B4-BE49-F238E27FC236}">
                <a16:creationId xmlns:a16="http://schemas.microsoft.com/office/drawing/2014/main" id="{FA820699-ABB0-4CA0-96B5-37883042A796}"/>
              </a:ext>
            </a:extLst>
          </p:cNvPr>
          <p:cNvGraphicFramePr/>
          <p:nvPr>
            <p:extLst/>
          </p:nvPr>
        </p:nvGraphicFramePr>
        <p:xfrm>
          <a:off x="1269778" y="1141745"/>
          <a:ext cx="9652444" cy="51759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43F17962-E399-4399-8A72-0C66EFEB874C}"/>
              </a:ext>
            </a:extLst>
          </p:cNvPr>
          <p:cNvSpPr txBox="1"/>
          <p:nvPr/>
        </p:nvSpPr>
        <p:spPr>
          <a:xfrm>
            <a:off x="1950784" y="4209233"/>
            <a:ext cx="3422074" cy="2062103"/>
          </a:xfrm>
          <a:prstGeom prst="rect">
            <a:avLst/>
          </a:prstGeom>
          <a:noFill/>
        </p:spPr>
        <p:txBody>
          <a:bodyPr wrap="square" rtlCol="0">
            <a:spAutoFit/>
          </a:bodyPr>
          <a:lstStyle>
            <a:defPPr>
              <a:defRPr lang="en-US"/>
            </a:defPPr>
            <a:lvl1pPr algn="ctr">
              <a:defRPr sz="1600">
                <a:solidFill>
                  <a:schemeClr val="bg1"/>
                </a:solidFill>
              </a:defRPr>
            </a:lvl1pPr>
          </a:lstStyle>
          <a:p>
            <a:endParaRPr lang="en-US" dirty="0"/>
          </a:p>
          <a:p>
            <a:r>
              <a:rPr lang="en-US" dirty="0"/>
              <a:t>3 Production Releases</a:t>
            </a:r>
          </a:p>
          <a:p>
            <a:r>
              <a:rPr lang="en-US" dirty="0"/>
              <a:t>Manual Effort = 4.5hrs</a:t>
            </a:r>
          </a:p>
          <a:p>
            <a:r>
              <a:rPr lang="en-US" dirty="0"/>
              <a:t>Automated = 0.25hrs</a:t>
            </a:r>
          </a:p>
          <a:p>
            <a:r>
              <a:rPr lang="en-US" dirty="0"/>
              <a:t>50+ Non Prod Deployments</a:t>
            </a:r>
          </a:p>
          <a:p>
            <a:r>
              <a:rPr lang="en-US" dirty="0"/>
              <a:t> (30 dev + 10 stage+10 test )</a:t>
            </a:r>
          </a:p>
          <a:p>
            <a:r>
              <a:rPr lang="en-US" dirty="0"/>
              <a:t>Per sprint (50 * 4.25) = 213hrs</a:t>
            </a:r>
          </a:p>
          <a:p>
            <a:endParaRPr lang="en-US" dirty="0"/>
          </a:p>
        </p:txBody>
      </p:sp>
      <p:sp>
        <p:nvSpPr>
          <p:cNvPr id="7" name="TextBox 6">
            <a:extLst>
              <a:ext uri="{FF2B5EF4-FFF2-40B4-BE49-F238E27FC236}">
                <a16:creationId xmlns:a16="http://schemas.microsoft.com/office/drawing/2014/main" id="{6EBB0DB8-991B-4D50-B63E-1343D8E7B69A}"/>
              </a:ext>
            </a:extLst>
          </p:cNvPr>
          <p:cNvSpPr txBox="1"/>
          <p:nvPr/>
        </p:nvSpPr>
        <p:spPr>
          <a:xfrm>
            <a:off x="6993124" y="4332343"/>
            <a:ext cx="3117273"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23 to 84% Unit test Coverage improvement</a:t>
            </a:r>
          </a:p>
          <a:p>
            <a:pPr marL="285750" indent="-285750">
              <a:buFont typeface="Arial" panose="020B0604020202020204" pitchFamily="34" charset="0"/>
              <a:buChar char="•"/>
            </a:pPr>
            <a:r>
              <a:rPr lang="en-US" sz="1600" dirty="0">
                <a:solidFill>
                  <a:schemeClr val="bg1"/>
                </a:solidFill>
              </a:rPr>
              <a:t>Automated Protractor tests during Releases.</a:t>
            </a:r>
          </a:p>
          <a:p>
            <a:pPr marL="285750" indent="-285750">
              <a:buFont typeface="Arial" panose="020B0604020202020204" pitchFamily="34" charset="0"/>
              <a:buChar char="•"/>
            </a:pPr>
            <a:r>
              <a:rPr lang="en-US" sz="1600" dirty="0">
                <a:solidFill>
                  <a:schemeClr val="bg1"/>
                </a:solidFill>
              </a:rPr>
              <a:t>Coverity Pipeline savings</a:t>
            </a:r>
          </a:p>
          <a:p>
            <a:r>
              <a:rPr lang="en-US" sz="1600" dirty="0">
                <a:solidFill>
                  <a:schemeClr val="bg1"/>
                </a:solidFill>
              </a:rPr>
              <a:t>     Per Sprint </a:t>
            </a:r>
          </a:p>
          <a:p>
            <a:r>
              <a:rPr lang="en-US" sz="1600" dirty="0">
                <a:solidFill>
                  <a:schemeClr val="bg1"/>
                </a:solidFill>
              </a:rPr>
              <a:t>     ( 50 scans * 1 </a:t>
            </a:r>
            <a:r>
              <a:rPr lang="en-US" sz="1600" dirty="0" err="1">
                <a:solidFill>
                  <a:schemeClr val="bg1"/>
                </a:solidFill>
              </a:rPr>
              <a:t>hr</a:t>
            </a:r>
            <a:r>
              <a:rPr lang="en-US" sz="1600" dirty="0">
                <a:solidFill>
                  <a:schemeClr val="bg1"/>
                </a:solidFill>
              </a:rPr>
              <a:t>) = 50 </a:t>
            </a:r>
            <a:r>
              <a:rPr lang="en-US" sz="1600" dirty="0" err="1">
                <a:solidFill>
                  <a:schemeClr val="bg1"/>
                </a:solidFill>
              </a:rPr>
              <a:t>hrs</a:t>
            </a:r>
            <a:endParaRPr lang="en-US" sz="1600" dirty="0">
              <a:solidFill>
                <a:schemeClr val="bg1"/>
              </a:solidFill>
            </a:endParaRPr>
          </a:p>
        </p:txBody>
      </p:sp>
      <p:sp>
        <p:nvSpPr>
          <p:cNvPr id="8" name="TextBox 7">
            <a:extLst>
              <a:ext uri="{FF2B5EF4-FFF2-40B4-BE49-F238E27FC236}">
                <a16:creationId xmlns:a16="http://schemas.microsoft.com/office/drawing/2014/main" id="{A2294FCA-32AC-489F-9353-7C4A548841D9}"/>
              </a:ext>
            </a:extLst>
          </p:cNvPr>
          <p:cNvSpPr txBox="1"/>
          <p:nvPr/>
        </p:nvSpPr>
        <p:spPr>
          <a:xfrm>
            <a:off x="2890044" y="3729708"/>
            <a:ext cx="1377300" cy="707886"/>
          </a:xfrm>
          <a:prstGeom prst="rect">
            <a:avLst/>
          </a:prstGeom>
          <a:noFill/>
        </p:spPr>
        <p:txBody>
          <a:bodyPr wrap="none" rtlCol="0">
            <a:spAutoFit/>
          </a:bodyPr>
          <a:lstStyle/>
          <a:p>
            <a:r>
              <a:rPr lang="en-US" sz="4000" dirty="0">
                <a:solidFill>
                  <a:schemeClr val="bg1"/>
                </a:solidFill>
              </a:rPr>
              <a:t>CI/CD</a:t>
            </a:r>
          </a:p>
        </p:txBody>
      </p:sp>
      <p:sp>
        <p:nvSpPr>
          <p:cNvPr id="9" name="TextBox 8">
            <a:extLst>
              <a:ext uri="{FF2B5EF4-FFF2-40B4-BE49-F238E27FC236}">
                <a16:creationId xmlns:a16="http://schemas.microsoft.com/office/drawing/2014/main" id="{5DD03756-75DE-4484-91CA-24B2BED9D96C}"/>
              </a:ext>
            </a:extLst>
          </p:cNvPr>
          <p:cNvSpPr txBox="1"/>
          <p:nvPr/>
        </p:nvSpPr>
        <p:spPr>
          <a:xfrm>
            <a:off x="7033287" y="3624456"/>
            <a:ext cx="3207929" cy="707886"/>
          </a:xfrm>
          <a:prstGeom prst="rect">
            <a:avLst/>
          </a:prstGeom>
          <a:noFill/>
        </p:spPr>
        <p:txBody>
          <a:bodyPr wrap="none" rtlCol="0">
            <a:spAutoFit/>
          </a:bodyPr>
          <a:lstStyle/>
          <a:p>
            <a:r>
              <a:rPr lang="en-US" sz="4000" dirty="0">
                <a:solidFill>
                  <a:schemeClr val="bg1"/>
                </a:solidFill>
              </a:rPr>
              <a:t>Development</a:t>
            </a:r>
          </a:p>
        </p:txBody>
      </p:sp>
    </p:spTree>
    <p:extLst>
      <p:ext uri="{BB962C8B-B14F-4D97-AF65-F5344CB8AC3E}">
        <p14:creationId xmlns:p14="http://schemas.microsoft.com/office/powerpoint/2010/main" val="1244461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430F310-8B1B-45E2-82CB-FC2C1C7FCD45}"/>
              </a:ext>
            </a:extLst>
          </p:cNvPr>
          <p:cNvSpPr>
            <a:spLocks noGrp="1"/>
          </p:cNvSpPr>
          <p:nvPr>
            <p:ph type="sldNum" sz="quarter" idx="12"/>
          </p:nvPr>
        </p:nvSpPr>
        <p:spPr/>
        <p:txBody>
          <a:bodyPr/>
          <a:lstStyle/>
          <a:p>
            <a:fld id="{9EC71654-96A5-4280-94F3-931C61A9F92C}" type="slidenum">
              <a:rPr lang="en-US" noProof="0" smtClean="0"/>
              <a:pPr/>
              <a:t>6</a:t>
            </a:fld>
            <a:endParaRPr lang="en-US" noProof="0" dirty="0"/>
          </a:p>
        </p:txBody>
      </p:sp>
      <p:sp>
        <p:nvSpPr>
          <p:cNvPr id="5" name="Title 1">
            <a:extLst>
              <a:ext uri="{FF2B5EF4-FFF2-40B4-BE49-F238E27FC236}">
                <a16:creationId xmlns:a16="http://schemas.microsoft.com/office/drawing/2014/main" id="{DB27B928-61B7-448E-8BC6-BC4A7E876E69}"/>
              </a:ext>
            </a:extLst>
          </p:cNvPr>
          <p:cNvSpPr>
            <a:spLocks noGrp="1"/>
          </p:cNvSpPr>
          <p:nvPr>
            <p:ph type="title"/>
          </p:nvPr>
        </p:nvSpPr>
        <p:spPr>
          <a:xfrm>
            <a:off x="520700" y="-31252"/>
            <a:ext cx="11150600" cy="1369254"/>
          </a:xfrm>
        </p:spPr>
        <p:txBody>
          <a:bodyPr/>
          <a:lstStyle/>
          <a:p>
            <a:r>
              <a:rPr lang="en-US" sz="3600" dirty="0">
                <a:solidFill>
                  <a:srgbClr val="002060"/>
                </a:solidFill>
                <a:latin typeface="Segoe UI" panose="020B0502040204020203" pitchFamily="34" charset="0"/>
                <a:ea typeface="+mn-ea"/>
                <a:cs typeface="Segoe UI" panose="020B0502040204020203" pitchFamily="34" charset="0"/>
              </a:rPr>
              <a:t>MIST – </a:t>
            </a:r>
            <a:r>
              <a:rPr lang="en-US" sz="2000" dirty="0">
                <a:solidFill>
                  <a:srgbClr val="002060"/>
                </a:solidFill>
                <a:latin typeface="Segoe UI" panose="020B0502040204020203" pitchFamily="34" charset="0"/>
                <a:ea typeface="+mn-ea"/>
                <a:cs typeface="Segoe UI" panose="020B0502040204020203" pitchFamily="34" charset="0"/>
              </a:rPr>
              <a:t>(Modular instrumentation setup tool)</a:t>
            </a:r>
            <a:br>
              <a:rPr lang="en-US" sz="3600" dirty="0">
                <a:solidFill>
                  <a:srgbClr val="002060"/>
                </a:solidFill>
                <a:latin typeface="Segoe UI" panose="020B0502040204020203" pitchFamily="34" charset="0"/>
                <a:ea typeface="+mn-ea"/>
                <a:cs typeface="Segoe UI" panose="020B0502040204020203" pitchFamily="34" charset="0"/>
              </a:rPr>
            </a:br>
            <a:r>
              <a:rPr lang="en-US" sz="2800" dirty="0">
                <a:solidFill>
                  <a:srgbClr val="002060"/>
                </a:solidFill>
                <a:latin typeface="Segoe UI" panose="020B0502040204020203" pitchFamily="34" charset="0"/>
                <a:ea typeface="+mn-ea"/>
                <a:cs typeface="Segoe UI" panose="020B0502040204020203" pitchFamily="34" charset="0"/>
              </a:rPr>
              <a:t>Success stories (</a:t>
            </a:r>
            <a:r>
              <a:rPr lang="en-US" sz="2800" dirty="0">
                <a:solidFill>
                  <a:srgbClr val="FF0000"/>
                </a:solidFill>
                <a:latin typeface="Segoe UI" panose="020B0502040204020203" pitchFamily="34" charset="0"/>
                <a:ea typeface="+mn-ea"/>
                <a:cs typeface="Segoe UI" panose="020B0502040204020203" pitchFamily="34" charset="0"/>
              </a:rPr>
              <a:t>l1 to l3</a:t>
            </a:r>
            <a:r>
              <a:rPr lang="en-US" sz="2800" dirty="0">
                <a:solidFill>
                  <a:srgbClr val="002060"/>
                </a:solidFill>
                <a:latin typeface="Segoe UI" panose="020B0502040204020203" pitchFamily="34" charset="0"/>
                <a:ea typeface="+mn-ea"/>
                <a:cs typeface="Segoe UI" panose="020B0502040204020203" pitchFamily="34" charset="0"/>
              </a:rPr>
              <a:t>)</a:t>
            </a:r>
            <a:br>
              <a:rPr lang="en-US" sz="3600" dirty="0">
                <a:solidFill>
                  <a:srgbClr val="002060"/>
                </a:solidFill>
                <a:latin typeface="Segoe UI" panose="020B0502040204020203" pitchFamily="34" charset="0"/>
                <a:ea typeface="+mn-ea"/>
                <a:cs typeface="Segoe UI" panose="020B0502040204020203" pitchFamily="34" charset="0"/>
              </a:rPr>
            </a:br>
            <a:r>
              <a:rPr lang="en-US" sz="1400" b="0" dirty="0">
                <a:latin typeface="Arial Unicode MS" panose="020B0604020202020204" pitchFamily="34" charset="-128"/>
                <a:ea typeface="Arial Unicode MS" panose="020B0604020202020204" pitchFamily="34" charset="-128"/>
                <a:cs typeface="Arial Unicode MS" panose="020B0604020202020204" pitchFamily="34" charset="-128"/>
              </a:rPr>
              <a:t>Total Savings In A Year </a:t>
            </a:r>
            <a:r>
              <a:rPr lang="en-US" sz="180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2304</a:t>
            </a:r>
            <a:r>
              <a:rPr lang="en-US" sz="1400" b="0" dirty="0">
                <a:latin typeface="Arial Unicode MS" panose="020B0604020202020204" pitchFamily="34" charset="-128"/>
                <a:ea typeface="Arial Unicode MS" panose="020B0604020202020204" pitchFamily="34" charset="-128"/>
                <a:cs typeface="Arial Unicode MS" panose="020B0604020202020204" pitchFamily="34" charset="-128"/>
              </a:rPr>
              <a:t> hours = (1536 CI/cd + 768 development)</a:t>
            </a:r>
            <a:endParaRPr lang="en-US" sz="1400" dirty="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4" name="Diagram 3">
            <a:extLst>
              <a:ext uri="{FF2B5EF4-FFF2-40B4-BE49-F238E27FC236}">
                <a16:creationId xmlns:a16="http://schemas.microsoft.com/office/drawing/2014/main" id="{FA820699-ABB0-4CA0-96B5-37883042A796}"/>
              </a:ext>
            </a:extLst>
          </p:cNvPr>
          <p:cNvGraphicFramePr/>
          <p:nvPr>
            <p:extLst/>
          </p:nvPr>
        </p:nvGraphicFramePr>
        <p:xfrm>
          <a:off x="621991" y="1241333"/>
          <a:ext cx="7756900" cy="50883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43F17962-E399-4399-8A72-0C66EFEB874C}"/>
              </a:ext>
            </a:extLst>
          </p:cNvPr>
          <p:cNvSpPr txBox="1"/>
          <p:nvPr/>
        </p:nvSpPr>
        <p:spPr>
          <a:xfrm>
            <a:off x="981250" y="4323433"/>
            <a:ext cx="3329394" cy="1815882"/>
          </a:xfrm>
          <a:prstGeom prst="rect">
            <a:avLst/>
          </a:prstGeom>
          <a:noFill/>
        </p:spPr>
        <p:txBody>
          <a:bodyPr wrap="square" rtlCol="0">
            <a:spAutoFit/>
          </a:bodyPr>
          <a:lstStyle/>
          <a:p>
            <a:pPr algn="ctr"/>
            <a:r>
              <a:rPr lang="en-US" sz="1600" dirty="0">
                <a:solidFill>
                  <a:schemeClr val="bg1"/>
                </a:solidFill>
              </a:rPr>
              <a:t>4 Non-Production Deployment</a:t>
            </a:r>
          </a:p>
          <a:p>
            <a:pPr algn="ctr"/>
            <a:r>
              <a:rPr lang="en-US" sz="1600" dirty="0">
                <a:solidFill>
                  <a:schemeClr val="bg1"/>
                </a:solidFill>
              </a:rPr>
              <a:t>Configuration Management Practice followed.</a:t>
            </a:r>
          </a:p>
          <a:p>
            <a:pPr algn="ctr"/>
            <a:r>
              <a:rPr lang="en-US" sz="1600" dirty="0">
                <a:solidFill>
                  <a:schemeClr val="bg1"/>
                </a:solidFill>
              </a:rPr>
              <a:t>Manual Effort = 5 </a:t>
            </a:r>
            <a:r>
              <a:rPr lang="en-US" sz="1600" dirty="0" err="1">
                <a:solidFill>
                  <a:schemeClr val="bg1"/>
                </a:solidFill>
              </a:rPr>
              <a:t>hr</a:t>
            </a:r>
            <a:endParaRPr lang="en-US" sz="1600" dirty="0">
              <a:solidFill>
                <a:schemeClr val="bg1"/>
              </a:solidFill>
            </a:endParaRPr>
          </a:p>
          <a:p>
            <a:pPr algn="ctr"/>
            <a:r>
              <a:rPr lang="en-US" sz="1600" dirty="0">
                <a:solidFill>
                  <a:schemeClr val="bg1"/>
                </a:solidFill>
              </a:rPr>
              <a:t>Automated = 1.5 </a:t>
            </a:r>
            <a:r>
              <a:rPr lang="en-US" sz="1600" dirty="0" err="1">
                <a:solidFill>
                  <a:schemeClr val="bg1"/>
                </a:solidFill>
              </a:rPr>
              <a:t>hr</a:t>
            </a:r>
            <a:endParaRPr lang="en-US" sz="1600" dirty="0">
              <a:solidFill>
                <a:schemeClr val="bg1"/>
              </a:solidFill>
            </a:endParaRPr>
          </a:p>
          <a:p>
            <a:pPr algn="ctr"/>
            <a:r>
              <a:rPr lang="en-US" sz="1600" dirty="0">
                <a:solidFill>
                  <a:schemeClr val="bg1"/>
                </a:solidFill>
              </a:rPr>
              <a:t>Per Sprint(4env*4hr*8build=128 </a:t>
            </a:r>
            <a:r>
              <a:rPr lang="en-US" sz="1600" dirty="0" err="1">
                <a:solidFill>
                  <a:schemeClr val="bg1"/>
                </a:solidFill>
              </a:rPr>
              <a:t>hr</a:t>
            </a:r>
            <a:r>
              <a:rPr lang="en-US" sz="1600" dirty="0">
                <a:solidFill>
                  <a:schemeClr val="bg1"/>
                </a:solidFill>
              </a:rPr>
              <a:t>)</a:t>
            </a:r>
          </a:p>
        </p:txBody>
      </p:sp>
      <p:sp>
        <p:nvSpPr>
          <p:cNvPr id="8" name="TextBox 7">
            <a:extLst>
              <a:ext uri="{FF2B5EF4-FFF2-40B4-BE49-F238E27FC236}">
                <a16:creationId xmlns:a16="http://schemas.microsoft.com/office/drawing/2014/main" id="{A2294FCA-32AC-489F-9353-7C4A548841D9}"/>
              </a:ext>
            </a:extLst>
          </p:cNvPr>
          <p:cNvSpPr txBox="1"/>
          <p:nvPr/>
        </p:nvSpPr>
        <p:spPr>
          <a:xfrm>
            <a:off x="1813173" y="3785504"/>
            <a:ext cx="1459963" cy="646331"/>
          </a:xfrm>
          <a:prstGeom prst="rect">
            <a:avLst/>
          </a:prstGeom>
          <a:noFill/>
        </p:spPr>
        <p:txBody>
          <a:bodyPr wrap="square" rtlCol="0">
            <a:spAutoFit/>
          </a:bodyPr>
          <a:lstStyle/>
          <a:p>
            <a:r>
              <a:rPr lang="en-US" sz="3600" dirty="0">
                <a:solidFill>
                  <a:schemeClr val="bg1"/>
                </a:solidFill>
              </a:rPr>
              <a:t>CI/CD</a:t>
            </a:r>
          </a:p>
        </p:txBody>
      </p:sp>
      <p:sp>
        <p:nvSpPr>
          <p:cNvPr id="10" name="TextBox 9">
            <a:extLst>
              <a:ext uri="{FF2B5EF4-FFF2-40B4-BE49-F238E27FC236}">
                <a16:creationId xmlns:a16="http://schemas.microsoft.com/office/drawing/2014/main" id="{D61782F2-E214-40FF-951A-B51A48B3C561}"/>
              </a:ext>
            </a:extLst>
          </p:cNvPr>
          <p:cNvSpPr txBox="1"/>
          <p:nvPr/>
        </p:nvSpPr>
        <p:spPr>
          <a:xfrm>
            <a:off x="5000998" y="3830281"/>
            <a:ext cx="3135084" cy="646331"/>
          </a:xfrm>
          <a:prstGeom prst="rect">
            <a:avLst/>
          </a:prstGeom>
          <a:noFill/>
        </p:spPr>
        <p:txBody>
          <a:bodyPr wrap="square" rtlCol="0">
            <a:spAutoFit/>
          </a:bodyPr>
          <a:lstStyle/>
          <a:p>
            <a:r>
              <a:rPr lang="en-US" sz="3600" dirty="0">
                <a:solidFill>
                  <a:schemeClr val="bg1"/>
                </a:solidFill>
              </a:rPr>
              <a:t>Development</a:t>
            </a:r>
          </a:p>
        </p:txBody>
      </p:sp>
      <p:sp>
        <p:nvSpPr>
          <p:cNvPr id="11" name="TextBox 10">
            <a:extLst>
              <a:ext uri="{FF2B5EF4-FFF2-40B4-BE49-F238E27FC236}">
                <a16:creationId xmlns:a16="http://schemas.microsoft.com/office/drawing/2014/main" id="{D2BCD3E4-7ACA-4C05-8E69-77901D21922D}"/>
              </a:ext>
            </a:extLst>
          </p:cNvPr>
          <p:cNvSpPr txBox="1"/>
          <p:nvPr/>
        </p:nvSpPr>
        <p:spPr>
          <a:xfrm>
            <a:off x="4669903" y="4498260"/>
            <a:ext cx="3466179" cy="1569660"/>
          </a:xfrm>
          <a:prstGeom prst="rect">
            <a:avLst/>
          </a:prstGeom>
          <a:solidFill>
            <a:srgbClr val="458422"/>
          </a:solidFill>
        </p:spPr>
        <p:txBody>
          <a:bodyPr wrap="square" rtlCol="0">
            <a:spAutoFit/>
          </a:bodyPr>
          <a:lstStyle/>
          <a:p>
            <a:pPr algn="ctr"/>
            <a:r>
              <a:rPr lang="en-US" sz="1600" dirty="0">
                <a:solidFill>
                  <a:schemeClr val="bg1"/>
                </a:solidFill>
              </a:rPr>
              <a:t>SAST tool in pipeline helps to ensure no new security vulnerabilities go to Production. Address security and quality defects early in the software development.</a:t>
            </a:r>
          </a:p>
          <a:p>
            <a:pPr algn="ctr"/>
            <a:r>
              <a:rPr lang="en-US" sz="1600" dirty="0">
                <a:solidFill>
                  <a:schemeClr val="bg1"/>
                </a:solidFill>
              </a:rPr>
              <a:t>8 Story Point Task X 8 </a:t>
            </a:r>
            <a:r>
              <a:rPr lang="en-US" sz="1600" dirty="0" err="1">
                <a:solidFill>
                  <a:schemeClr val="bg1"/>
                </a:solidFill>
              </a:rPr>
              <a:t>hrs</a:t>
            </a:r>
            <a:r>
              <a:rPr lang="en-US" sz="1600" dirty="0">
                <a:solidFill>
                  <a:schemeClr val="bg1"/>
                </a:solidFill>
              </a:rPr>
              <a:t> = 64 </a:t>
            </a:r>
            <a:r>
              <a:rPr lang="en-US" sz="1600" dirty="0" err="1">
                <a:solidFill>
                  <a:schemeClr val="bg1"/>
                </a:solidFill>
              </a:rPr>
              <a:t>hrs</a:t>
            </a:r>
            <a:endParaRPr lang="en-US" sz="1600" dirty="0">
              <a:solidFill>
                <a:schemeClr val="bg1"/>
              </a:solidFill>
            </a:endParaRPr>
          </a:p>
        </p:txBody>
      </p:sp>
      <p:sp>
        <p:nvSpPr>
          <p:cNvPr id="12" name="Rectangle 11">
            <a:extLst>
              <a:ext uri="{FF2B5EF4-FFF2-40B4-BE49-F238E27FC236}">
                <a16:creationId xmlns:a16="http://schemas.microsoft.com/office/drawing/2014/main" id="{7A4599C3-9497-46E6-8A71-B63E75FF9C31}"/>
              </a:ext>
            </a:extLst>
          </p:cNvPr>
          <p:cNvSpPr/>
          <p:nvPr/>
        </p:nvSpPr>
        <p:spPr>
          <a:xfrm>
            <a:off x="8645306" y="1528363"/>
            <a:ext cx="2924703" cy="4801314"/>
          </a:xfrm>
          <a:prstGeom prst="rect">
            <a:avLst/>
          </a:prstGeom>
        </p:spPr>
        <p:txBody>
          <a:bodyPr wrap="square">
            <a:spAutoFit/>
          </a:bodyPr>
          <a:lstStyle/>
          <a:p>
            <a:pPr algn="ctr"/>
            <a:r>
              <a:rPr lang="en-US" dirty="0"/>
              <a:t>Configuration Management Practice followed which increases agility, both on the part of individual developers and the application as a whole.</a:t>
            </a:r>
          </a:p>
          <a:p>
            <a:endParaRPr lang="en-US" b="1" dirty="0"/>
          </a:p>
          <a:p>
            <a:r>
              <a:rPr lang="en-US" b="1" dirty="0"/>
              <a:t>Features:</a:t>
            </a:r>
          </a:p>
          <a:p>
            <a:endParaRPr lang="en-US" b="1" dirty="0"/>
          </a:p>
          <a:p>
            <a:pPr marL="800100" lvl="1" indent="-342900">
              <a:buFont typeface="Wingdings" panose="05000000000000000000" pitchFamily="2" charset="2"/>
              <a:buChar char="v"/>
            </a:pPr>
            <a:r>
              <a:rPr lang="en-US" dirty="0"/>
              <a:t>Externalized </a:t>
            </a:r>
          </a:p>
          <a:p>
            <a:pPr marL="800100" lvl="1" indent="-342900">
              <a:buFont typeface="Wingdings" panose="05000000000000000000" pitchFamily="2" charset="2"/>
              <a:buChar char="v"/>
            </a:pPr>
            <a:r>
              <a:rPr lang="en-US" dirty="0"/>
              <a:t>Environment Specific </a:t>
            </a:r>
          </a:p>
          <a:p>
            <a:pPr marL="800100" lvl="1" indent="-342900">
              <a:buFont typeface="Wingdings" panose="05000000000000000000" pitchFamily="2" charset="2"/>
              <a:buChar char="v"/>
            </a:pPr>
            <a:r>
              <a:rPr lang="en-US" dirty="0"/>
              <a:t>Consistent </a:t>
            </a:r>
            <a:r>
              <a:rPr lang="en-US" dirty="0">
                <a:sym typeface="Wingdings" panose="05000000000000000000" pitchFamily="2" charset="2"/>
              </a:rPr>
              <a:t> </a:t>
            </a:r>
            <a:endParaRPr lang="en-US" dirty="0"/>
          </a:p>
          <a:p>
            <a:pPr marL="800100" lvl="1" indent="-342900">
              <a:buFont typeface="Wingdings" panose="05000000000000000000" pitchFamily="2" charset="2"/>
              <a:buChar char="v"/>
            </a:pPr>
            <a:r>
              <a:rPr lang="en-US" dirty="0"/>
              <a:t>Version History</a:t>
            </a:r>
          </a:p>
          <a:p>
            <a:pPr algn="ctr"/>
            <a:endParaRPr lang="en-US" dirty="0"/>
          </a:p>
          <a:p>
            <a:pPr algn="ctr"/>
            <a:endParaRPr lang="en-US" dirty="0"/>
          </a:p>
          <a:p>
            <a:pPr algn="ctr"/>
            <a:endParaRPr lang="en-US" dirty="0"/>
          </a:p>
        </p:txBody>
      </p:sp>
    </p:spTree>
    <p:extLst>
      <p:ext uri="{BB962C8B-B14F-4D97-AF65-F5344CB8AC3E}">
        <p14:creationId xmlns:p14="http://schemas.microsoft.com/office/powerpoint/2010/main" val="27113717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430F310-8B1B-45E2-82CB-FC2C1C7FCD45}"/>
              </a:ext>
            </a:extLst>
          </p:cNvPr>
          <p:cNvSpPr>
            <a:spLocks noGrp="1"/>
          </p:cNvSpPr>
          <p:nvPr>
            <p:ph type="sldNum" sz="quarter" idx="12"/>
          </p:nvPr>
        </p:nvSpPr>
        <p:spPr/>
        <p:txBody>
          <a:bodyPr/>
          <a:lstStyle/>
          <a:p>
            <a:endParaRPr lang="en-US" noProof="0" dirty="0"/>
          </a:p>
        </p:txBody>
      </p:sp>
      <p:sp>
        <p:nvSpPr>
          <p:cNvPr id="5" name="Title 1">
            <a:extLst>
              <a:ext uri="{FF2B5EF4-FFF2-40B4-BE49-F238E27FC236}">
                <a16:creationId xmlns:a16="http://schemas.microsoft.com/office/drawing/2014/main" id="{DB27B928-61B7-448E-8BC6-BC4A7E876E69}"/>
              </a:ext>
            </a:extLst>
          </p:cNvPr>
          <p:cNvSpPr>
            <a:spLocks noGrp="1"/>
          </p:cNvSpPr>
          <p:nvPr>
            <p:ph type="title"/>
          </p:nvPr>
        </p:nvSpPr>
        <p:spPr>
          <a:xfrm>
            <a:off x="507556" y="-95110"/>
            <a:ext cx="11150600" cy="1446389"/>
          </a:xfrm>
        </p:spPr>
        <p:txBody>
          <a:bodyPr/>
          <a:lstStyle/>
          <a:p>
            <a:br>
              <a:rPr lang="en-US" sz="3600" dirty="0">
                <a:solidFill>
                  <a:srgbClr val="002060"/>
                </a:solidFill>
                <a:latin typeface="Segoe UI" panose="020B0502040204020203" pitchFamily="34" charset="0"/>
                <a:cs typeface="Segoe UI" panose="020B0502040204020203" pitchFamily="34" charset="0"/>
              </a:rPr>
            </a:br>
            <a:r>
              <a:rPr lang="en-US" sz="3600" dirty="0">
                <a:solidFill>
                  <a:srgbClr val="002060"/>
                </a:solidFill>
                <a:latin typeface="Segoe UI" panose="020B0502040204020203" pitchFamily="34" charset="0"/>
                <a:cs typeface="Segoe UI" panose="020B0502040204020203" pitchFamily="34" charset="0"/>
              </a:rPr>
              <a:t>GSESP </a:t>
            </a:r>
            <a:r>
              <a:rPr lang="en-US" sz="2000" dirty="0">
                <a:solidFill>
                  <a:srgbClr val="002060"/>
                </a:solidFill>
                <a:latin typeface="Segoe UI" panose="020B0502040204020203" pitchFamily="34" charset="0"/>
                <a:cs typeface="Segoe UI" panose="020B0502040204020203" pitchFamily="34" charset="0"/>
              </a:rPr>
              <a:t>(Ground Support Equipment supply partner)</a:t>
            </a:r>
            <a:br>
              <a:rPr lang="en-US" sz="3600" dirty="0">
                <a:solidFill>
                  <a:srgbClr val="002060"/>
                </a:solidFill>
                <a:latin typeface="Segoe UI" panose="020B0502040204020203" pitchFamily="34" charset="0"/>
                <a:cs typeface="Segoe UI" panose="020B0502040204020203" pitchFamily="34" charset="0"/>
              </a:rPr>
            </a:br>
            <a:r>
              <a:rPr lang="en-US" sz="2800" dirty="0">
                <a:solidFill>
                  <a:srgbClr val="002060"/>
                </a:solidFill>
                <a:latin typeface="Segoe UI" panose="020B0502040204020203" pitchFamily="34" charset="0"/>
                <a:cs typeface="Segoe UI" panose="020B0502040204020203" pitchFamily="34" charset="0"/>
              </a:rPr>
              <a:t>Success stories </a:t>
            </a:r>
            <a:r>
              <a:rPr lang="en-US" sz="2800" dirty="0">
                <a:solidFill>
                  <a:srgbClr val="002060"/>
                </a:solidFill>
                <a:latin typeface="Segoe UI" panose="020B0502040204020203" pitchFamily="34" charset="0"/>
                <a:ea typeface="+mn-ea"/>
                <a:cs typeface="Segoe UI" panose="020B0502040204020203" pitchFamily="34" charset="0"/>
              </a:rPr>
              <a:t>(</a:t>
            </a:r>
            <a:r>
              <a:rPr lang="en-US" sz="2800" dirty="0">
                <a:solidFill>
                  <a:srgbClr val="FF0000"/>
                </a:solidFill>
                <a:latin typeface="Segoe UI" panose="020B0502040204020203" pitchFamily="34" charset="0"/>
                <a:ea typeface="+mn-ea"/>
                <a:cs typeface="Segoe UI" panose="020B0502040204020203" pitchFamily="34" charset="0"/>
              </a:rPr>
              <a:t>l3 to l4</a:t>
            </a:r>
            <a:r>
              <a:rPr lang="en-US" sz="2800" dirty="0">
                <a:solidFill>
                  <a:srgbClr val="002060"/>
                </a:solidFill>
                <a:latin typeface="Segoe UI" panose="020B0502040204020203" pitchFamily="34" charset="0"/>
                <a:ea typeface="+mn-ea"/>
                <a:cs typeface="Segoe UI" panose="020B0502040204020203" pitchFamily="34" charset="0"/>
              </a:rPr>
              <a:t>)</a:t>
            </a:r>
            <a:br>
              <a:rPr lang="en-US" sz="3600" dirty="0">
                <a:solidFill>
                  <a:srgbClr val="002060"/>
                </a:solidFill>
                <a:latin typeface="Segoe UI" panose="020B0502040204020203" pitchFamily="34" charset="0"/>
                <a:ea typeface="+mn-ea"/>
                <a:cs typeface="Segoe UI" panose="020B0502040204020203" pitchFamily="34" charset="0"/>
              </a:rPr>
            </a:br>
            <a:r>
              <a:rPr lang="en-US" sz="1400" b="0" dirty="0">
                <a:latin typeface="Arial Unicode MS" panose="020B0604020202020204" pitchFamily="34" charset="-128"/>
                <a:ea typeface="Arial Unicode MS" panose="020B0604020202020204" pitchFamily="34" charset="-128"/>
                <a:cs typeface="Arial Unicode MS" panose="020B0604020202020204" pitchFamily="34" charset="-128"/>
              </a:rPr>
              <a:t>Total Savings in a year </a:t>
            </a:r>
            <a:r>
              <a:rPr lang="en-US" sz="180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2265</a:t>
            </a:r>
            <a:r>
              <a:rPr lang="en-US" sz="1400" b="0" dirty="0">
                <a:latin typeface="Arial Unicode MS" panose="020B0604020202020204" pitchFamily="34" charset="-128"/>
                <a:ea typeface="Arial Unicode MS" panose="020B0604020202020204" pitchFamily="34" charset="-128"/>
                <a:cs typeface="Arial Unicode MS" panose="020B0604020202020204" pitchFamily="34" charset="-128"/>
              </a:rPr>
              <a:t> hours = (30 Prod CI/cd + 1710 dev CI/CD + 525 coverity pipeline automation)</a:t>
            </a:r>
            <a:endParaRPr lang="en-US" sz="1400" dirty="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4" name="Diagram 3">
            <a:extLst>
              <a:ext uri="{FF2B5EF4-FFF2-40B4-BE49-F238E27FC236}">
                <a16:creationId xmlns:a16="http://schemas.microsoft.com/office/drawing/2014/main" id="{FA820699-ABB0-4CA0-96B5-37883042A796}"/>
              </a:ext>
            </a:extLst>
          </p:cNvPr>
          <p:cNvGraphicFramePr/>
          <p:nvPr>
            <p:extLst/>
          </p:nvPr>
        </p:nvGraphicFramePr>
        <p:xfrm>
          <a:off x="1269778" y="1162528"/>
          <a:ext cx="9652444" cy="49626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43F17962-E399-4399-8A72-0C66EFEB874C}"/>
              </a:ext>
            </a:extLst>
          </p:cNvPr>
          <p:cNvSpPr txBox="1"/>
          <p:nvPr/>
        </p:nvSpPr>
        <p:spPr>
          <a:xfrm>
            <a:off x="2009789" y="4255145"/>
            <a:ext cx="3169227" cy="1569660"/>
          </a:xfrm>
          <a:prstGeom prst="rect">
            <a:avLst/>
          </a:prstGeom>
          <a:noFill/>
        </p:spPr>
        <p:txBody>
          <a:bodyPr wrap="square" rtlCol="0">
            <a:spAutoFit/>
          </a:bodyPr>
          <a:lstStyle/>
          <a:p>
            <a:pPr algn="ctr"/>
            <a:r>
              <a:rPr lang="en-US" sz="1600" dirty="0">
                <a:solidFill>
                  <a:schemeClr val="bg1"/>
                </a:solidFill>
              </a:rPr>
              <a:t>3 Production Releases</a:t>
            </a:r>
          </a:p>
          <a:p>
            <a:pPr algn="ctr"/>
            <a:r>
              <a:rPr lang="en-US" sz="1600" dirty="0">
                <a:solidFill>
                  <a:schemeClr val="bg1"/>
                </a:solidFill>
              </a:rPr>
              <a:t>Manual Effort = 3.5hrs</a:t>
            </a:r>
          </a:p>
          <a:p>
            <a:pPr algn="ctr"/>
            <a:r>
              <a:rPr lang="en-US" sz="1600" dirty="0">
                <a:solidFill>
                  <a:schemeClr val="bg1"/>
                </a:solidFill>
              </a:rPr>
              <a:t>Automated = 0.25hrs</a:t>
            </a:r>
          </a:p>
          <a:p>
            <a:pPr algn="ctr"/>
            <a:r>
              <a:rPr lang="en-US" sz="1600" dirty="0">
                <a:solidFill>
                  <a:schemeClr val="bg1"/>
                </a:solidFill>
              </a:rPr>
              <a:t>35+ Non Prod Deployments</a:t>
            </a:r>
          </a:p>
          <a:p>
            <a:pPr algn="ctr"/>
            <a:r>
              <a:rPr lang="en-US" sz="1600" dirty="0">
                <a:solidFill>
                  <a:schemeClr val="bg1"/>
                </a:solidFill>
              </a:rPr>
              <a:t>(25 dev + 5 stage+ 5 test )</a:t>
            </a:r>
          </a:p>
          <a:p>
            <a:pPr algn="ctr"/>
            <a:r>
              <a:rPr lang="en-US" sz="1600" dirty="0">
                <a:solidFill>
                  <a:schemeClr val="bg1"/>
                </a:solidFill>
              </a:rPr>
              <a:t>Per sprint (35 * 3.25) = 114hrs</a:t>
            </a:r>
          </a:p>
        </p:txBody>
      </p:sp>
      <p:sp>
        <p:nvSpPr>
          <p:cNvPr id="7" name="TextBox 6">
            <a:extLst>
              <a:ext uri="{FF2B5EF4-FFF2-40B4-BE49-F238E27FC236}">
                <a16:creationId xmlns:a16="http://schemas.microsoft.com/office/drawing/2014/main" id="{6EBB0DB8-991B-4D50-B63E-1343D8E7B69A}"/>
              </a:ext>
            </a:extLst>
          </p:cNvPr>
          <p:cNvSpPr txBox="1"/>
          <p:nvPr/>
        </p:nvSpPr>
        <p:spPr>
          <a:xfrm>
            <a:off x="6660573" y="4102772"/>
            <a:ext cx="3990109"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15 to 70% Unit test Coverage improvement for GSESP</a:t>
            </a:r>
          </a:p>
          <a:p>
            <a:pPr marL="285750" indent="-285750">
              <a:buFont typeface="Arial" panose="020B0604020202020204" pitchFamily="34" charset="0"/>
              <a:buChar char="•"/>
            </a:pPr>
            <a:r>
              <a:rPr lang="en-US" sz="1600" dirty="0">
                <a:solidFill>
                  <a:schemeClr val="bg1"/>
                </a:solidFill>
              </a:rPr>
              <a:t>Automated Protractor tests during Releases.</a:t>
            </a:r>
          </a:p>
          <a:p>
            <a:pPr marL="285750" indent="-285750">
              <a:buFont typeface="Arial" panose="020B0604020202020204" pitchFamily="34" charset="0"/>
              <a:buChar char="•"/>
            </a:pPr>
            <a:r>
              <a:rPr lang="en-US" sz="1600" dirty="0">
                <a:solidFill>
                  <a:schemeClr val="bg1"/>
                </a:solidFill>
              </a:rPr>
              <a:t>Coverity Pipeline savings</a:t>
            </a:r>
          </a:p>
          <a:p>
            <a:r>
              <a:rPr lang="en-US" sz="1600" dirty="0">
                <a:solidFill>
                  <a:schemeClr val="bg1"/>
                </a:solidFill>
              </a:rPr>
              <a:t>     Per Sprint </a:t>
            </a:r>
          </a:p>
          <a:p>
            <a:r>
              <a:rPr lang="en-US" sz="1600" dirty="0">
                <a:solidFill>
                  <a:schemeClr val="bg1"/>
                </a:solidFill>
              </a:rPr>
              <a:t>     ( 35 scans * 1 </a:t>
            </a:r>
            <a:r>
              <a:rPr lang="en-US" sz="1600" dirty="0" err="1">
                <a:solidFill>
                  <a:schemeClr val="bg1"/>
                </a:solidFill>
              </a:rPr>
              <a:t>hr</a:t>
            </a:r>
            <a:r>
              <a:rPr lang="en-US" sz="1600" dirty="0">
                <a:solidFill>
                  <a:schemeClr val="bg1"/>
                </a:solidFill>
              </a:rPr>
              <a:t>) = 35 </a:t>
            </a:r>
            <a:r>
              <a:rPr lang="en-US" sz="1600" dirty="0" err="1">
                <a:solidFill>
                  <a:schemeClr val="bg1"/>
                </a:solidFill>
              </a:rPr>
              <a:t>hrs</a:t>
            </a:r>
            <a:endParaRPr lang="en-US" sz="1600" dirty="0">
              <a:solidFill>
                <a:schemeClr val="bg1"/>
              </a:solidFill>
            </a:endParaRPr>
          </a:p>
          <a:p>
            <a:pPr marL="285750" indent="-285750">
              <a:buFont typeface="Arial" panose="020B0604020202020204" pitchFamily="34" charset="0"/>
              <a:buChar char="•"/>
            </a:pPr>
            <a:endParaRPr lang="en-US" sz="1600" dirty="0">
              <a:solidFill>
                <a:schemeClr val="bg1"/>
              </a:solidFill>
            </a:endParaRPr>
          </a:p>
        </p:txBody>
      </p:sp>
      <p:sp>
        <p:nvSpPr>
          <p:cNvPr id="8" name="TextBox 7">
            <a:extLst>
              <a:ext uri="{FF2B5EF4-FFF2-40B4-BE49-F238E27FC236}">
                <a16:creationId xmlns:a16="http://schemas.microsoft.com/office/drawing/2014/main" id="{A2294FCA-32AC-489F-9353-7C4A548841D9}"/>
              </a:ext>
            </a:extLst>
          </p:cNvPr>
          <p:cNvSpPr txBox="1"/>
          <p:nvPr/>
        </p:nvSpPr>
        <p:spPr>
          <a:xfrm>
            <a:off x="2905753" y="3539432"/>
            <a:ext cx="1377300" cy="707886"/>
          </a:xfrm>
          <a:prstGeom prst="rect">
            <a:avLst/>
          </a:prstGeom>
          <a:noFill/>
        </p:spPr>
        <p:txBody>
          <a:bodyPr wrap="none" rtlCol="0">
            <a:spAutoFit/>
          </a:bodyPr>
          <a:lstStyle/>
          <a:p>
            <a:r>
              <a:rPr lang="en-US" sz="4000" dirty="0">
                <a:solidFill>
                  <a:schemeClr val="bg1"/>
                </a:solidFill>
              </a:rPr>
              <a:t>CI/CD</a:t>
            </a:r>
          </a:p>
        </p:txBody>
      </p:sp>
      <p:sp>
        <p:nvSpPr>
          <p:cNvPr id="9" name="TextBox 8">
            <a:extLst>
              <a:ext uri="{FF2B5EF4-FFF2-40B4-BE49-F238E27FC236}">
                <a16:creationId xmlns:a16="http://schemas.microsoft.com/office/drawing/2014/main" id="{5DD03756-75DE-4484-91CA-24B2BED9D96C}"/>
              </a:ext>
            </a:extLst>
          </p:cNvPr>
          <p:cNvSpPr txBox="1"/>
          <p:nvPr/>
        </p:nvSpPr>
        <p:spPr>
          <a:xfrm>
            <a:off x="6993770" y="3429000"/>
            <a:ext cx="3792682" cy="707886"/>
          </a:xfrm>
          <a:prstGeom prst="rect">
            <a:avLst/>
          </a:prstGeom>
          <a:noFill/>
        </p:spPr>
        <p:txBody>
          <a:bodyPr wrap="square" rtlCol="0">
            <a:spAutoFit/>
          </a:bodyPr>
          <a:lstStyle/>
          <a:p>
            <a:r>
              <a:rPr lang="en-US" sz="4000" dirty="0">
                <a:solidFill>
                  <a:schemeClr val="bg1"/>
                </a:solidFill>
              </a:rPr>
              <a:t>Development</a:t>
            </a:r>
          </a:p>
        </p:txBody>
      </p:sp>
    </p:spTree>
    <p:extLst>
      <p:ext uri="{BB962C8B-B14F-4D97-AF65-F5344CB8AC3E}">
        <p14:creationId xmlns:p14="http://schemas.microsoft.com/office/powerpoint/2010/main" val="34515607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e5f5a6fe-4a1b-4af0-bdf3-973ca2ac5c9b">
      <UserInfo>
        <DisplayName>Shew (US), Kenneth C</DisplayName>
        <AccountId>131</AccountId>
        <AccountType/>
      </UserInfo>
      <UserInfo>
        <DisplayName>Mondal, Jayanta</DisplayName>
        <AccountId>386</AccountId>
        <AccountType/>
      </UserInfo>
      <UserInfo>
        <DisplayName>Kaggallu, Naga Harsha</DisplayName>
        <AccountId>53</AccountId>
        <AccountType/>
      </UserInfo>
      <UserInfo>
        <DisplayName>Chetty, Poornima</DisplayName>
        <AccountId>19</AccountId>
        <AccountType/>
      </UserInfo>
      <UserInfo>
        <DisplayName>Wellington (US), Donald R</DisplayName>
        <AccountId>151</AccountId>
        <AccountType/>
      </UserInfo>
      <UserInfo>
        <DisplayName>Sankar, Santhana</DisplayName>
        <AccountId>384</AccountId>
        <AccountType/>
      </UserInfo>
      <UserInfo>
        <DisplayName>Karimpanakkal, Pramithi R</DisplayName>
        <AccountId>132</AccountId>
        <AccountType/>
      </UserInfo>
      <UserInfo>
        <DisplayName>Valiyarayil, Siby</DisplayName>
        <AccountId>379</AccountId>
        <AccountType/>
      </UserInfo>
      <UserInfo>
        <DisplayName>Chougule, Priyanka Dhanpal</DisplayName>
        <AccountId>389</AccountId>
        <AccountType/>
      </UserInfo>
      <UserInfo>
        <DisplayName>Mishra, Sushil</DisplayName>
        <AccountId>98</AccountId>
        <AccountType/>
      </UserInfo>
      <UserInfo>
        <DisplayName>Tirukkoylur Sekhar, Karthik</DisplayName>
        <AccountId>320</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CB39F72-E109-4DC6-8649-D2A538E61541}">
  <ds:schemaRefs>
    <ds:schemaRef ds:uri="http://schemas.microsoft.com/office/2006/documentManagement/types"/>
    <ds:schemaRef ds:uri="http://schemas.microsoft.com/office/2006/metadata/properties"/>
    <ds:schemaRef ds:uri="http://purl.org/dc/elements/1.1/"/>
    <ds:schemaRef ds:uri="http://purl.org/dc/terms/"/>
    <ds:schemaRef ds:uri="http://schemas.microsoft.com/office/infopath/2007/PartnerControls"/>
    <ds:schemaRef ds:uri="http://www.w3.org/XML/1998/namespace"/>
    <ds:schemaRef ds:uri="http://purl.org/dc/dcmitype/"/>
    <ds:schemaRef ds:uri="http://schemas.openxmlformats.org/package/2006/metadata/core-properties"/>
    <ds:schemaRef ds:uri="e5f5a6fe-4a1b-4af0-bdf3-973ca2ac5c9b"/>
  </ds:schemaRefs>
</ds:datastoreItem>
</file>

<file path=customXml/itemProps2.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AF09412-24D7-4F10-8E82-FC9CF48FEB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8603</TotalTime>
  <Words>581</Words>
  <Application>Microsoft Office PowerPoint</Application>
  <PresentationFormat>Widescreen</PresentationFormat>
  <Paragraphs>88</Paragraphs>
  <Slides>7</Slides>
  <Notes>6</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1</vt:i4>
      </vt:variant>
      <vt:variant>
        <vt:lpstr>Slide Titles</vt:lpstr>
      </vt:variant>
      <vt:variant>
        <vt:i4>7</vt:i4>
      </vt:variant>
    </vt:vector>
  </HeadingPairs>
  <TitlesOfParts>
    <vt:vector size="20" baseType="lpstr">
      <vt:lpstr>ＭＳ Ｐゴシック</vt:lpstr>
      <vt:lpstr>Arial</vt:lpstr>
      <vt:lpstr>Arial Unicode MS</vt:lpstr>
      <vt:lpstr>Calibri</vt:lpstr>
      <vt:lpstr>Courier New</vt:lpstr>
      <vt:lpstr>Georgia</vt:lpstr>
      <vt:lpstr>Segoe UI</vt:lpstr>
      <vt:lpstr>Symbol</vt:lpstr>
      <vt:lpstr>Wingdings</vt:lpstr>
      <vt:lpstr>1_EO&amp;T Slide Master</vt:lpstr>
      <vt:lpstr>1_White</vt:lpstr>
      <vt:lpstr>EO&amp;T Slide Master</vt:lpstr>
      <vt:lpstr>think-cell Slide</vt:lpstr>
      <vt:lpstr>DevSecOps &amp; Automation – EP&amp;S    Monthly Report Out - July 2023</vt:lpstr>
      <vt:lpstr>              Success  STORIES  AFTER  REASSESSMENT</vt:lpstr>
      <vt:lpstr>Return on investments in 2023 </vt:lpstr>
      <vt:lpstr>FTCS – (Flight Test Configuration System) Success stories L2 ( 34% to 46%) Total Savings In A Year 896 hours = (640 CI/cd + 256 development)</vt:lpstr>
      <vt:lpstr>      CASTeam (Commercial Aviation Services Tool &amp; Equipment Applications for Maintenance) Success stories (l3 to l4) Total Savings in a year 4047 hours = (102 Prod CI/cd + 3195 dev CI/CD + 750  coverity pipeline automation)</vt:lpstr>
      <vt:lpstr>MIST – (Modular instrumentation setup tool) Success stories (l1 to l3) Total Savings In A Year 2304 hours = (1536 CI/cd + 768 development)</vt:lpstr>
      <vt:lpstr> GSESP (Ground Support Equipment supply partner) Success stories (l3 to l4) Total Savings in a year 2265 hours = (30 Prod CI/cd + 1710 dev CI/CD + 525 coverity pipeline automation)</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&amp; Automation – EP&amp;S</dc:title>
  <dc:creator>Karimpanakkal,Pramithi R</dc:creator>
  <cp:lastModifiedBy>Singh, Abhishek K</cp:lastModifiedBy>
  <cp:revision>484</cp:revision>
  <dcterms:created xsi:type="dcterms:W3CDTF">2022-04-18T05:47:46Z</dcterms:created>
  <dcterms:modified xsi:type="dcterms:W3CDTF">2024-02-28T15:29:06Z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