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1" r:id="rId4"/>
    <p:sldMasterId id="2147483757" r:id="rId5"/>
    <p:sldMasterId id="2147483780" r:id="rId6"/>
  </p:sldMasterIdLst>
  <p:notesMasterIdLst>
    <p:notesMasterId r:id="rId14"/>
  </p:notesMasterIdLst>
  <p:sldIdLst>
    <p:sldId id="259" r:id="rId7"/>
    <p:sldId id="2147473650" r:id="rId8"/>
    <p:sldId id="2147473646" r:id="rId9"/>
    <p:sldId id="2147473645" r:id="rId10"/>
    <p:sldId id="2147473647" r:id="rId11"/>
    <p:sldId id="2147473643" r:id="rId12"/>
    <p:sldId id="214747361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002C06-C469-44BA-AC94-82B934BDE80D}">
          <p14:sldIdLst>
            <p14:sldId id="259"/>
            <p14:sldId id="2147473650"/>
            <p14:sldId id="2147473646"/>
            <p14:sldId id="2147473645"/>
            <p14:sldId id="2147473647"/>
            <p14:sldId id="2147473643"/>
            <p14:sldId id="2147473615"/>
          </p14:sldIdLst>
        </p14:section>
        <p14:section name="Backup" id="{05D24B00-34D0-4536-8DD0-98F562D9DD2C}">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nneth Shew" initials="KS" lastIdx="1" clrIdx="0">
    <p:extLst>
      <p:ext uri="{19B8F6BF-5375-455C-9EA6-DF929625EA0E}">
        <p15:presenceInfo xmlns:p15="http://schemas.microsoft.com/office/powerpoint/2012/main" userId="S-1-5-21-1993962763-688789844-682003330-1480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5337" autoAdjust="0"/>
  </p:normalViewPr>
  <p:slideViewPr>
    <p:cSldViewPr snapToGrid="0">
      <p:cViewPr varScale="1">
        <p:scale>
          <a:sx n="86" d="100"/>
          <a:sy n="86" d="100"/>
        </p:scale>
        <p:origin x="715" y="8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9686D7-A6DC-4222-BFDC-A5CA48EF76AB}" type="datetimeFigureOut">
              <a:rPr lang="en-US" smtClean="0"/>
              <a:t>3/28/2024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60E5A-76BD-4A5C-8E73-B49AE92C6C6B}" type="slidenum">
              <a:rPr lang="en-US" smtClean="0"/>
              <a:t>‹#›</a:t>
            </a:fld>
            <a:endParaRPr lang="en-US"/>
          </a:p>
        </p:txBody>
      </p:sp>
    </p:spTree>
    <p:extLst>
      <p:ext uri="{BB962C8B-B14F-4D97-AF65-F5344CB8AC3E}">
        <p14:creationId xmlns:p14="http://schemas.microsoft.com/office/powerpoint/2010/main" val="3854118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1</a:t>
            </a:fld>
            <a:endParaRPr lang="en-US"/>
          </a:p>
        </p:txBody>
      </p:sp>
    </p:spTree>
    <p:extLst>
      <p:ext uri="{BB962C8B-B14F-4D97-AF65-F5344CB8AC3E}">
        <p14:creationId xmlns:p14="http://schemas.microsoft.com/office/powerpoint/2010/main" val="2918553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8" Type="http://schemas.openxmlformats.org/officeDocument/2006/relationships/tags" Target="../tags/tag64.xml"/><Relationship Id="rId3" Type="http://schemas.openxmlformats.org/officeDocument/2006/relationships/tags" Target="../tags/tag59.xml"/><Relationship Id="rId7" Type="http://schemas.openxmlformats.org/officeDocument/2006/relationships/tags" Target="../tags/tag63.xml"/><Relationship Id="rId12" Type="http://schemas.openxmlformats.org/officeDocument/2006/relationships/image" Target="../media/image3.emf"/><Relationship Id="rId2" Type="http://schemas.openxmlformats.org/officeDocument/2006/relationships/tags" Target="../tags/tag58.xml"/><Relationship Id="rId1" Type="http://schemas.openxmlformats.org/officeDocument/2006/relationships/vmlDrawing" Target="../drawings/vmlDrawing8.vml"/><Relationship Id="rId6" Type="http://schemas.openxmlformats.org/officeDocument/2006/relationships/tags" Target="../tags/tag62.xml"/><Relationship Id="rId11" Type="http://schemas.openxmlformats.org/officeDocument/2006/relationships/oleObject" Target="../embeddings/oleObject8.bin"/><Relationship Id="rId5" Type="http://schemas.openxmlformats.org/officeDocument/2006/relationships/tags" Target="../tags/tag61.xml"/><Relationship Id="rId10" Type="http://schemas.openxmlformats.org/officeDocument/2006/relationships/slideMaster" Target="../slideMasters/slideMaster2.xml"/><Relationship Id="rId4" Type="http://schemas.openxmlformats.org/officeDocument/2006/relationships/tags" Target="../tags/tag60.xml"/><Relationship Id="rId9" Type="http://schemas.openxmlformats.org/officeDocument/2006/relationships/tags" Target="../tags/tag65.xml"/></Relationships>
</file>

<file path=ppt/slideLayouts/_rels/slideLayout101.xml.rels><?xml version="1.0" encoding="UTF-8" standalone="yes"?>
<Relationships xmlns="http://schemas.openxmlformats.org/package/2006/relationships"><Relationship Id="rId8" Type="http://schemas.openxmlformats.org/officeDocument/2006/relationships/tags" Target="../tags/tag72.xml"/><Relationship Id="rId3" Type="http://schemas.openxmlformats.org/officeDocument/2006/relationships/tags" Target="../tags/tag67.xml"/><Relationship Id="rId7" Type="http://schemas.openxmlformats.org/officeDocument/2006/relationships/tags" Target="../tags/tag71.xml"/><Relationship Id="rId12" Type="http://schemas.openxmlformats.org/officeDocument/2006/relationships/image" Target="../media/image3.emf"/><Relationship Id="rId2" Type="http://schemas.openxmlformats.org/officeDocument/2006/relationships/tags" Target="../tags/tag66.xml"/><Relationship Id="rId1" Type="http://schemas.openxmlformats.org/officeDocument/2006/relationships/vmlDrawing" Target="../drawings/vmlDrawing9.vml"/><Relationship Id="rId6" Type="http://schemas.openxmlformats.org/officeDocument/2006/relationships/tags" Target="../tags/tag70.xml"/><Relationship Id="rId11" Type="http://schemas.openxmlformats.org/officeDocument/2006/relationships/oleObject" Target="../embeddings/oleObject9.bin"/><Relationship Id="rId5" Type="http://schemas.openxmlformats.org/officeDocument/2006/relationships/tags" Target="../tags/tag69.xml"/><Relationship Id="rId10" Type="http://schemas.openxmlformats.org/officeDocument/2006/relationships/slideMaster" Target="../slideMasters/slideMaster2.xml"/><Relationship Id="rId4" Type="http://schemas.openxmlformats.org/officeDocument/2006/relationships/tags" Target="../tags/tag68.xml"/><Relationship Id="rId9" Type="http://schemas.openxmlformats.org/officeDocument/2006/relationships/tags" Target="../tags/tag73.xml"/></Relationships>
</file>

<file path=ppt/slideLayouts/_rels/slideLayout102.xml.rels><?xml version="1.0" encoding="UTF-8" standalone="yes"?>
<Relationships xmlns="http://schemas.openxmlformats.org/package/2006/relationships"><Relationship Id="rId8" Type="http://schemas.openxmlformats.org/officeDocument/2006/relationships/tags" Target="../tags/tag80.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image" Target="../media/image3.emf"/><Relationship Id="rId2" Type="http://schemas.openxmlformats.org/officeDocument/2006/relationships/tags" Target="../tags/tag74.xml"/><Relationship Id="rId1" Type="http://schemas.openxmlformats.org/officeDocument/2006/relationships/vmlDrawing" Target="../drawings/vmlDrawing10.vml"/><Relationship Id="rId6" Type="http://schemas.openxmlformats.org/officeDocument/2006/relationships/tags" Target="../tags/tag78.xml"/><Relationship Id="rId11" Type="http://schemas.openxmlformats.org/officeDocument/2006/relationships/oleObject" Target="../embeddings/oleObject10.bin"/><Relationship Id="rId5" Type="http://schemas.openxmlformats.org/officeDocument/2006/relationships/tags" Target="../tags/tag77.xml"/><Relationship Id="rId10" Type="http://schemas.openxmlformats.org/officeDocument/2006/relationships/slideMaster" Target="../slideMasters/slideMaster2.xml"/><Relationship Id="rId4" Type="http://schemas.openxmlformats.org/officeDocument/2006/relationships/tags" Target="../tags/tag76.xml"/><Relationship Id="rId9" Type="http://schemas.openxmlformats.org/officeDocument/2006/relationships/tags" Target="../tags/tag81.xml"/></Relationships>
</file>

<file path=ppt/slideLayouts/_rels/slideLayout103.xml.rels><?xml version="1.0" encoding="UTF-8" standalone="yes"?>
<Relationships xmlns="http://schemas.openxmlformats.org/package/2006/relationships"><Relationship Id="rId8" Type="http://schemas.openxmlformats.org/officeDocument/2006/relationships/tags" Target="../tags/tag88.xml"/><Relationship Id="rId3" Type="http://schemas.openxmlformats.org/officeDocument/2006/relationships/tags" Target="../tags/tag83.xml"/><Relationship Id="rId7" Type="http://schemas.openxmlformats.org/officeDocument/2006/relationships/tags" Target="../tags/tag87.xml"/><Relationship Id="rId12" Type="http://schemas.openxmlformats.org/officeDocument/2006/relationships/image" Target="../media/image9.emf"/><Relationship Id="rId2" Type="http://schemas.openxmlformats.org/officeDocument/2006/relationships/tags" Target="../tags/tag82.xml"/><Relationship Id="rId1" Type="http://schemas.openxmlformats.org/officeDocument/2006/relationships/vmlDrawing" Target="../drawings/vmlDrawing11.vml"/><Relationship Id="rId6" Type="http://schemas.openxmlformats.org/officeDocument/2006/relationships/tags" Target="../tags/tag86.xml"/><Relationship Id="rId11" Type="http://schemas.openxmlformats.org/officeDocument/2006/relationships/oleObject" Target="../embeddings/oleObject11.bin"/><Relationship Id="rId5" Type="http://schemas.openxmlformats.org/officeDocument/2006/relationships/tags" Target="../tags/tag85.xml"/><Relationship Id="rId10" Type="http://schemas.openxmlformats.org/officeDocument/2006/relationships/slideMaster" Target="../slideMasters/slideMaster2.xml"/><Relationship Id="rId4" Type="http://schemas.openxmlformats.org/officeDocument/2006/relationships/tags" Target="../tags/tag84.xml"/><Relationship Id="rId9" Type="http://schemas.openxmlformats.org/officeDocument/2006/relationships/tags" Target="../tags/tag89.xml"/></Relationships>
</file>

<file path=ppt/slideLayouts/_rels/slideLayout104.xml.rels><?xml version="1.0" encoding="UTF-8" standalone="yes"?>
<Relationships xmlns="http://schemas.openxmlformats.org/package/2006/relationships"><Relationship Id="rId8" Type="http://schemas.openxmlformats.org/officeDocument/2006/relationships/tags" Target="../tags/tag96.xml"/><Relationship Id="rId3" Type="http://schemas.openxmlformats.org/officeDocument/2006/relationships/tags" Target="../tags/tag91.xml"/><Relationship Id="rId7" Type="http://schemas.openxmlformats.org/officeDocument/2006/relationships/tags" Target="../tags/tag95.xml"/><Relationship Id="rId12" Type="http://schemas.openxmlformats.org/officeDocument/2006/relationships/image" Target="../media/image3.emf"/><Relationship Id="rId2" Type="http://schemas.openxmlformats.org/officeDocument/2006/relationships/tags" Target="../tags/tag90.xml"/><Relationship Id="rId1" Type="http://schemas.openxmlformats.org/officeDocument/2006/relationships/vmlDrawing" Target="../drawings/vmlDrawing12.vml"/><Relationship Id="rId6" Type="http://schemas.openxmlformats.org/officeDocument/2006/relationships/tags" Target="../tags/tag94.xml"/><Relationship Id="rId11" Type="http://schemas.openxmlformats.org/officeDocument/2006/relationships/oleObject" Target="../embeddings/oleObject12.bin"/><Relationship Id="rId5" Type="http://schemas.openxmlformats.org/officeDocument/2006/relationships/tags" Target="../tags/tag93.xml"/><Relationship Id="rId10" Type="http://schemas.openxmlformats.org/officeDocument/2006/relationships/slideMaster" Target="../slideMasters/slideMaster2.xml"/><Relationship Id="rId4" Type="http://schemas.openxmlformats.org/officeDocument/2006/relationships/tags" Target="../tags/tag92.xml"/><Relationship Id="rId9" Type="http://schemas.openxmlformats.org/officeDocument/2006/relationships/tags" Target="../tags/tag97.xml"/></Relationships>
</file>

<file path=ppt/slideLayouts/_rels/slideLayout105.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99.xml"/><Relationship Id="rId7" Type="http://schemas.openxmlformats.org/officeDocument/2006/relationships/tags" Target="../tags/tag103.xml"/><Relationship Id="rId2" Type="http://schemas.openxmlformats.org/officeDocument/2006/relationships/tags" Target="../tags/tag98.xml"/><Relationship Id="rId1" Type="http://schemas.openxmlformats.org/officeDocument/2006/relationships/vmlDrawing" Target="../drawings/vmlDrawing13.vml"/><Relationship Id="rId6" Type="http://schemas.openxmlformats.org/officeDocument/2006/relationships/tags" Target="../tags/tag102.xml"/><Relationship Id="rId11" Type="http://schemas.openxmlformats.org/officeDocument/2006/relationships/image" Target="../media/image4.png"/><Relationship Id="rId5" Type="http://schemas.openxmlformats.org/officeDocument/2006/relationships/tags" Target="../tags/tag101.xml"/><Relationship Id="rId10" Type="http://schemas.openxmlformats.org/officeDocument/2006/relationships/image" Target="../media/image5.emf"/><Relationship Id="rId4" Type="http://schemas.openxmlformats.org/officeDocument/2006/relationships/tags" Target="../tags/tag100.xml"/><Relationship Id="rId9" Type="http://schemas.openxmlformats.org/officeDocument/2006/relationships/oleObject" Target="../embeddings/oleObject13.bin"/></Relationships>
</file>

<file path=ppt/slideLayouts/_rels/slideLayout106.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105.xml"/><Relationship Id="rId7" Type="http://schemas.openxmlformats.org/officeDocument/2006/relationships/oleObject" Target="../embeddings/oleObject14.bin"/><Relationship Id="rId2" Type="http://schemas.openxmlformats.org/officeDocument/2006/relationships/tags" Target="../tags/tag104.xml"/><Relationship Id="rId1" Type="http://schemas.openxmlformats.org/officeDocument/2006/relationships/vmlDrawing" Target="../drawings/vmlDrawing14.vml"/><Relationship Id="rId6" Type="http://schemas.openxmlformats.org/officeDocument/2006/relationships/slideMaster" Target="../slideMasters/slideMaster2.xml"/><Relationship Id="rId5" Type="http://schemas.openxmlformats.org/officeDocument/2006/relationships/tags" Target="../tags/tag107.xml"/><Relationship Id="rId4" Type="http://schemas.openxmlformats.org/officeDocument/2006/relationships/tags" Target="../tags/tag106.xml"/></Relationships>
</file>

<file path=ppt/slideLayouts/_rels/slideLayout10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109.xml"/><Relationship Id="rId7" Type="http://schemas.openxmlformats.org/officeDocument/2006/relationships/image" Target="../media/image10.jpeg"/><Relationship Id="rId2" Type="http://schemas.openxmlformats.org/officeDocument/2006/relationships/tags" Target="../tags/tag108.xml"/><Relationship Id="rId1" Type="http://schemas.openxmlformats.org/officeDocument/2006/relationships/vmlDrawing" Target="../drawings/vmlDrawing15.vml"/><Relationship Id="rId6" Type="http://schemas.openxmlformats.org/officeDocument/2006/relationships/image" Target="../media/image5.emf"/><Relationship Id="rId5" Type="http://schemas.openxmlformats.org/officeDocument/2006/relationships/oleObject" Target="../embeddings/oleObject15.bin"/><Relationship Id="rId4"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8" Type="http://schemas.openxmlformats.org/officeDocument/2006/relationships/tags" Target="../tags/tag116.xml"/><Relationship Id="rId3" Type="http://schemas.openxmlformats.org/officeDocument/2006/relationships/tags" Target="../tags/tag111.xml"/><Relationship Id="rId7" Type="http://schemas.openxmlformats.org/officeDocument/2006/relationships/tags" Target="../tags/tag115.xml"/><Relationship Id="rId2" Type="http://schemas.openxmlformats.org/officeDocument/2006/relationships/tags" Target="../tags/tag110.xml"/><Relationship Id="rId1" Type="http://schemas.openxmlformats.org/officeDocument/2006/relationships/vmlDrawing" Target="../drawings/vmlDrawing16.vml"/><Relationship Id="rId6" Type="http://schemas.openxmlformats.org/officeDocument/2006/relationships/tags" Target="../tags/tag114.xml"/><Relationship Id="rId11" Type="http://schemas.openxmlformats.org/officeDocument/2006/relationships/image" Target="../media/image3.emf"/><Relationship Id="rId5" Type="http://schemas.openxmlformats.org/officeDocument/2006/relationships/tags" Target="../tags/tag113.xml"/><Relationship Id="rId10" Type="http://schemas.openxmlformats.org/officeDocument/2006/relationships/oleObject" Target="../embeddings/oleObject16.bin"/><Relationship Id="rId4" Type="http://schemas.openxmlformats.org/officeDocument/2006/relationships/tags" Target="../tags/tag112.xml"/><Relationship Id="rId9"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5" Type="http://schemas.openxmlformats.org/officeDocument/2006/relationships/slideMaster" Target="../slideMasters/slideMaster2.xml"/><Relationship Id="rId4" Type="http://schemas.openxmlformats.org/officeDocument/2006/relationships/tags" Target="../tags/tag120.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8" Type="http://schemas.openxmlformats.org/officeDocument/2006/relationships/tags" Target="../tags/tag127.xml"/><Relationship Id="rId3" Type="http://schemas.openxmlformats.org/officeDocument/2006/relationships/tags" Target="../tags/tag122.xml"/><Relationship Id="rId7" Type="http://schemas.openxmlformats.org/officeDocument/2006/relationships/tags" Target="../tags/tag126.xml"/><Relationship Id="rId2" Type="http://schemas.openxmlformats.org/officeDocument/2006/relationships/tags" Target="../tags/tag121.xml"/><Relationship Id="rId1" Type="http://schemas.openxmlformats.org/officeDocument/2006/relationships/vmlDrawing" Target="../drawings/vmlDrawing17.vml"/><Relationship Id="rId6" Type="http://schemas.openxmlformats.org/officeDocument/2006/relationships/tags" Target="../tags/tag125.xml"/><Relationship Id="rId11" Type="http://schemas.openxmlformats.org/officeDocument/2006/relationships/image" Target="../media/image3.emf"/><Relationship Id="rId5" Type="http://schemas.openxmlformats.org/officeDocument/2006/relationships/tags" Target="../tags/tag124.xml"/><Relationship Id="rId10" Type="http://schemas.openxmlformats.org/officeDocument/2006/relationships/oleObject" Target="../embeddings/oleObject17.bin"/><Relationship Id="rId4" Type="http://schemas.openxmlformats.org/officeDocument/2006/relationships/tags" Target="../tags/tag123.xml"/><Relationship Id="rId9"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8" Type="http://schemas.openxmlformats.org/officeDocument/2006/relationships/tags" Target="../tags/tag27.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vmlDrawing" Target="../drawings/vmlDrawing2.vml"/><Relationship Id="rId6" Type="http://schemas.openxmlformats.org/officeDocument/2006/relationships/tags" Target="../tags/tag25.xml"/><Relationship Id="rId11" Type="http://schemas.openxmlformats.org/officeDocument/2006/relationships/image" Target="../media/image3.emf"/><Relationship Id="rId5" Type="http://schemas.openxmlformats.org/officeDocument/2006/relationships/tags" Target="../tags/tag24.xml"/><Relationship Id="rId10" Type="http://schemas.openxmlformats.org/officeDocument/2006/relationships/oleObject" Target="../embeddings/oleObject2.bin"/><Relationship Id="rId4" Type="http://schemas.openxmlformats.org/officeDocument/2006/relationships/tags" Target="../tags/tag23.xml"/><Relationship Id="rId9"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29.xml"/><Relationship Id="rId7" Type="http://schemas.openxmlformats.org/officeDocument/2006/relationships/slideMaster" Target="../slideMasters/slideMaster2.xml"/><Relationship Id="rId12" Type="http://schemas.openxmlformats.org/officeDocument/2006/relationships/image" Target="../media/image8.png"/><Relationship Id="rId2" Type="http://schemas.openxmlformats.org/officeDocument/2006/relationships/tags" Target="../tags/tag28.xml"/><Relationship Id="rId1" Type="http://schemas.openxmlformats.org/officeDocument/2006/relationships/vmlDrawing" Target="../drawings/vmlDrawing3.vml"/><Relationship Id="rId6" Type="http://schemas.openxmlformats.org/officeDocument/2006/relationships/tags" Target="../tags/tag32.xml"/><Relationship Id="rId11" Type="http://schemas.openxmlformats.org/officeDocument/2006/relationships/image" Target="../media/image7.emf"/><Relationship Id="rId5" Type="http://schemas.openxmlformats.org/officeDocument/2006/relationships/tags" Target="../tags/tag31.xml"/><Relationship Id="rId10" Type="http://schemas.openxmlformats.org/officeDocument/2006/relationships/image" Target="../media/image6.jpeg"/><Relationship Id="rId4" Type="http://schemas.openxmlformats.org/officeDocument/2006/relationships/tags" Target="../tags/tag30.xml"/><Relationship Id="rId9" Type="http://schemas.openxmlformats.org/officeDocument/2006/relationships/image" Target="../media/image5.emf"/></Relationships>
</file>

<file path=ppt/slideLayouts/_rels/slideLayout96.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4.vml"/><Relationship Id="rId6" Type="http://schemas.openxmlformats.org/officeDocument/2006/relationships/tags" Target="../tags/tag37.xml"/><Relationship Id="rId5" Type="http://schemas.openxmlformats.org/officeDocument/2006/relationships/tags" Target="../tags/tag36.xml"/><Relationship Id="rId10" Type="http://schemas.openxmlformats.org/officeDocument/2006/relationships/image" Target="../media/image5.emf"/><Relationship Id="rId4" Type="http://schemas.openxmlformats.org/officeDocument/2006/relationships/tags" Target="../tags/tag35.xml"/><Relationship Id="rId9" Type="http://schemas.openxmlformats.org/officeDocument/2006/relationships/oleObject" Target="../embeddings/oleObject4.bin"/></Relationships>
</file>

<file path=ppt/slideLayouts/_rels/slideLayout97.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40.xml"/><Relationship Id="rId7" Type="http://schemas.openxmlformats.org/officeDocument/2006/relationships/tags" Target="../tags/tag44.xml"/><Relationship Id="rId2" Type="http://schemas.openxmlformats.org/officeDocument/2006/relationships/tags" Target="../tags/tag39.xml"/><Relationship Id="rId1" Type="http://schemas.openxmlformats.org/officeDocument/2006/relationships/vmlDrawing" Target="../drawings/vmlDrawing5.vml"/><Relationship Id="rId6" Type="http://schemas.openxmlformats.org/officeDocument/2006/relationships/tags" Target="../tags/tag43.xml"/><Relationship Id="rId5" Type="http://schemas.openxmlformats.org/officeDocument/2006/relationships/tags" Target="../tags/tag42.xml"/><Relationship Id="rId10" Type="http://schemas.openxmlformats.org/officeDocument/2006/relationships/image" Target="../media/image5.emf"/><Relationship Id="rId4" Type="http://schemas.openxmlformats.org/officeDocument/2006/relationships/tags" Target="../tags/tag41.xml"/><Relationship Id="rId9" Type="http://schemas.openxmlformats.org/officeDocument/2006/relationships/oleObject" Target="../embeddings/oleObject5.bin"/></Relationships>
</file>

<file path=ppt/slideLayouts/_rels/slideLayout98.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46.xml"/><Relationship Id="rId7" Type="http://schemas.openxmlformats.org/officeDocument/2006/relationships/tags" Target="../tags/tag50.xml"/><Relationship Id="rId2" Type="http://schemas.openxmlformats.org/officeDocument/2006/relationships/tags" Target="../tags/tag45.xml"/><Relationship Id="rId1" Type="http://schemas.openxmlformats.org/officeDocument/2006/relationships/vmlDrawing" Target="../drawings/vmlDrawing6.vml"/><Relationship Id="rId6" Type="http://schemas.openxmlformats.org/officeDocument/2006/relationships/tags" Target="../tags/tag49.xml"/><Relationship Id="rId5" Type="http://schemas.openxmlformats.org/officeDocument/2006/relationships/tags" Target="../tags/tag48.xml"/><Relationship Id="rId10" Type="http://schemas.openxmlformats.org/officeDocument/2006/relationships/image" Target="../media/image5.emf"/><Relationship Id="rId4" Type="http://schemas.openxmlformats.org/officeDocument/2006/relationships/tags" Target="../tags/tag47.xml"/><Relationship Id="rId9" Type="http://schemas.openxmlformats.org/officeDocument/2006/relationships/oleObject" Target="../embeddings/oleObject6.bin"/></Relationships>
</file>

<file path=ppt/slideLayouts/_rels/slideLayout99.xml.rels><?xml version="1.0" encoding="UTF-8" standalone="yes"?>
<Relationships xmlns="http://schemas.openxmlformats.org/package/2006/relationships"><Relationship Id="rId8" Type="http://schemas.openxmlformats.org/officeDocument/2006/relationships/tags" Target="../tags/tag57.xml"/><Relationship Id="rId3" Type="http://schemas.openxmlformats.org/officeDocument/2006/relationships/tags" Target="../tags/tag52.xml"/><Relationship Id="rId7" Type="http://schemas.openxmlformats.org/officeDocument/2006/relationships/tags" Target="../tags/tag56.xml"/><Relationship Id="rId2" Type="http://schemas.openxmlformats.org/officeDocument/2006/relationships/tags" Target="../tags/tag51.xml"/><Relationship Id="rId1" Type="http://schemas.openxmlformats.org/officeDocument/2006/relationships/vmlDrawing" Target="../drawings/vmlDrawing7.vml"/><Relationship Id="rId6" Type="http://schemas.openxmlformats.org/officeDocument/2006/relationships/tags" Target="../tags/tag55.xml"/><Relationship Id="rId11" Type="http://schemas.openxmlformats.org/officeDocument/2006/relationships/image" Target="../media/image5.emf"/><Relationship Id="rId5" Type="http://schemas.openxmlformats.org/officeDocument/2006/relationships/tags" Target="../tags/tag54.xml"/><Relationship Id="rId10" Type="http://schemas.openxmlformats.org/officeDocument/2006/relationships/oleObject" Target="../embeddings/oleObject7.bin"/><Relationship Id="rId4" Type="http://schemas.openxmlformats.org/officeDocument/2006/relationships/tags" Target="../tags/tag53.xml"/><Relationship Id="rId9"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90308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6259554"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44001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310"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7C50C85-5FB9-4798-A8A4-1DA5B9F3ACC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5"/>
            </p:custDataLst>
          </p:nvPr>
        </p:nvSpPr>
        <p:spPr>
          <a:xfrm>
            <a:off x="554736" y="2744369"/>
            <a:ext cx="2514600" cy="769441"/>
          </a:xfrm>
        </p:spPr>
        <p:txBody>
          <a:bodyPr vert="horz" anchor="b">
            <a:noAutofit/>
          </a:bodyPr>
          <a:lstStyle>
            <a:lvl1pPr>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6"/>
            </p:custDataLst>
          </p:nvPr>
        </p:nvSpPr>
        <p:spPr>
          <a:xfrm>
            <a:off x="554736" y="3659644"/>
            <a:ext cx="2514600" cy="553998"/>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6552B7E-7081-4EA8-9351-FE4C7216ADF2}"/>
              </a:ext>
            </a:extLst>
          </p:cNvPr>
          <p:cNvSpPr>
            <a:spLocks noGrp="1"/>
          </p:cNvSpPr>
          <p:nvPr>
            <p:ph type="body" sz="quarter" idx="10" hasCustomPrompt="1"/>
            <p:custDataLst>
              <p:tags r:id="rId8"/>
            </p:custDataLst>
          </p:nvPr>
        </p:nvSpPr>
        <p:spPr>
          <a:xfrm>
            <a:off x="554735" y="41597"/>
            <a:ext cx="2514601"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DDA2E472-F266-4367-8AC0-79E99FBE7D8C}"/>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DF45DEC-0913-465C-9F7B-760F60B4B06B}"/>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96104905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34"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9D2CA90-0144-4292-9526-98A508F5317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5"/>
            </p:custDataLst>
          </p:nvPr>
        </p:nvSpPr>
        <p:spPr>
          <a:xfrm>
            <a:off x="554736" y="2744369"/>
            <a:ext cx="3465576" cy="769441"/>
          </a:xfrm>
          <a:prstGeom prst="rect">
            <a:avLst/>
          </a:prstGeom>
        </p:spPr>
        <p:txBody>
          <a:bodyPr vert="horz" wrap="square" anchor="b">
            <a:noAutofit/>
          </a:bodyPr>
          <a:lstStyle>
            <a:lvl1pPr algn="l">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6"/>
            </p:custDataLst>
          </p:nvPr>
        </p:nvSpPr>
        <p:spPr>
          <a:xfrm>
            <a:off x="554735" y="3659644"/>
            <a:ext cx="3465575" cy="276999"/>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9C07342-0520-417C-B878-54C94CBD8539}"/>
              </a:ext>
            </a:extLst>
          </p:cNvPr>
          <p:cNvSpPr>
            <a:spLocks noGrp="1"/>
          </p:cNvSpPr>
          <p:nvPr>
            <p:ph type="body" sz="quarter" idx="10" hasCustomPrompt="1"/>
            <p:custDataLst>
              <p:tags r:id="rId8"/>
            </p:custDataLst>
          </p:nvPr>
        </p:nvSpPr>
        <p:spPr>
          <a:xfrm>
            <a:off x="554735" y="41597"/>
            <a:ext cx="3465577"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A5141DBF-D555-4960-9A8C-3FF6919928BF}"/>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0F0DC12-5C2D-43A8-BD24-B35E8657FA2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966519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58"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725BD87-3C3D-45F6-BBCF-F06FD867659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5065776"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923688"/>
            <a:ext cx="5065776"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9BE4D1E-183A-499B-BFC7-798294EB7AE9}"/>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3CEC6E8B-C25F-4AC0-A2E9-505B7B533392}"/>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8838B709-96EF-4026-A4B8-348A2A54BF8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0053408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82" name="think-cell Slide" r:id="rId11" imgW="572" imgH="588" progId="TCLayout.ActiveDocument.1">
                  <p:embed/>
                </p:oleObj>
              </mc:Choice>
              <mc:Fallback>
                <p:oleObj name="think-cell Slide" r:id="rId11"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D668F04-7049-40BA-8D63-D8BBB6921318}"/>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9" name="2. Slide Title">
            <a:extLst>
              <a:ext uri="{FF2B5EF4-FFF2-40B4-BE49-F238E27FC236}">
                <a16:creationId xmlns:a16="http://schemas.microsoft.com/office/drawing/2014/main" id="{0415F114-7B0E-43F2-8881-F0D9FB2A643B}"/>
              </a:ext>
            </a:extLst>
          </p:cNvPr>
          <p:cNvSpPr>
            <a:spLocks noGrp="1"/>
          </p:cNvSpPr>
          <p:nvPr>
            <p:ph type="title"/>
            <p:custDataLst>
              <p:tags r:id="rId4"/>
            </p:custDataLst>
          </p:nvPr>
        </p:nvSpPr>
        <p:spPr>
          <a:xfrm>
            <a:off x="554736" y="172212"/>
            <a:ext cx="6967728" cy="731520"/>
          </a:xfrm>
        </p:spPr>
        <p:txBody>
          <a:bodyPr/>
          <a:lstStyle/>
          <a:p>
            <a:r>
              <a:rPr lang="en-US"/>
              <a:t>Click to edit Master title style</a:t>
            </a:r>
            <a:endParaRPr lang="en-US" dirty="0"/>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20" name="3. Subtitle">
            <a:extLst>
              <a:ext uri="{FF2B5EF4-FFF2-40B4-BE49-F238E27FC236}">
                <a16:creationId xmlns:a16="http://schemas.microsoft.com/office/drawing/2014/main" id="{712BED6B-950C-4FB8-AEE1-14FA61D013FF}"/>
              </a:ext>
            </a:extLst>
          </p:cNvPr>
          <p:cNvSpPr>
            <a:spLocks noGrp="1"/>
          </p:cNvSpPr>
          <p:nvPr>
            <p:ph type="subTitle" idx="1"/>
            <p:custDataLst>
              <p:tags r:id="rId6"/>
            </p:custDataLst>
          </p:nvPr>
        </p:nvSpPr>
        <p:spPr>
          <a:xfrm>
            <a:off x="554736" y="923688"/>
            <a:ext cx="6967728"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7"/>
            </p:custDataLst>
          </p:nvPr>
        </p:nvSpPr>
        <p:spPr>
          <a:xfrm>
            <a:off x="554735" y="6321619"/>
            <a:ext cx="6967729"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C393009-0681-4A8F-A1E9-19E10A949DCD}"/>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0C9DEA9D-C57B-4AD3-B545-CEFB422D5283}"/>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6F66FDB0-DBC7-4F63-8216-71ED31FB6B7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46310783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406"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0854476-2923-4515-A585-4477FF86118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noProof="0"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7918704"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923688"/>
            <a:ext cx="7918704"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Source: …</a:t>
            </a:r>
          </a:p>
        </p:txBody>
      </p:sp>
      <p:sp>
        <p:nvSpPr>
          <p:cNvPr id="10" name="1. On-page tracker">
            <a:extLst>
              <a:ext uri="{FF2B5EF4-FFF2-40B4-BE49-F238E27FC236}">
                <a16:creationId xmlns:a16="http://schemas.microsoft.com/office/drawing/2014/main" id="{DEC2F904-C5C8-4B39-9C46-6CA56144D86A}"/>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9A67BF56-D472-4023-A5D1-4C9B269D842D}"/>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231023F7-6DA4-413B-B9A3-A4F09A45C72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21674230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648A5D5-75B9-4F02-A4CB-B3C65A9BF2CE}"/>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430"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C648A5D5-75B9-4F02-A4CB-B3C65A9BF2CE}"/>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A69A255B-88AC-44A3-8B53-DC0CA70E36AA}"/>
              </a:ext>
            </a:extLst>
          </p:cNvPr>
          <p:cNvPicPr>
            <a:picLocks noChangeAspect="1"/>
          </p:cNvPicPr>
          <p:nvPr userDrawn="1"/>
        </p:nvPicPr>
        <p:blipFill>
          <a:blip r:embed="rId11"/>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A58AAF75-30DC-408A-933A-149F2D14D18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4"/>
            </p:custDataLst>
          </p:nvPr>
        </p:nvSpPr>
        <p:spPr>
          <a:xfrm>
            <a:off x="554736" y="175171"/>
            <a:ext cx="11082528" cy="989512"/>
          </a:xfrm>
        </p:spPr>
        <p:txBody>
          <a:bodyPr vert="horz">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1AA88E-24E2-4493-A340-98EE8666A3B2}"/>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8642DA60-5AEA-467A-A844-D62DA863FD7A}"/>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10963A04-07EA-4E02-8099-9A5B902EC3C8}"/>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83840115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0E9A7C-FB74-480B-8212-8CE5C1AF5D1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454" name="think-cell Slide" r:id="rId7" imgW="592" imgH="591" progId="TCLayout.ActiveDocument.1">
                  <p:embed/>
                </p:oleObj>
              </mc:Choice>
              <mc:Fallback>
                <p:oleObj name="think-cell Slide" r:id="rId7" imgW="592" imgH="591" progId="TCLayout.ActiveDocument.1">
                  <p:embed/>
                  <p:pic>
                    <p:nvPicPr>
                      <p:cNvPr id="2" name="Object 1" hidden="1">
                        <a:extLst>
                          <a:ext uri="{FF2B5EF4-FFF2-40B4-BE49-F238E27FC236}">
                            <a16:creationId xmlns:a16="http://schemas.microsoft.com/office/drawing/2014/main" id="{220E9A7C-FB74-480B-8212-8CE5C1AF5D1B}"/>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BD5E1493-E8EF-4031-B447-85DA0B418111}"/>
              </a:ext>
            </a:extLst>
          </p:cNvPr>
          <p:cNvSpPr>
            <a:spLocks noGrp="1"/>
          </p:cNvSpPr>
          <p:nvPr>
            <p:ph type="body" sz="quarter" idx="10" hasCustomPrompt="1"/>
            <p:custDataLst>
              <p:tags r:id="rId4"/>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BE062D13-EE56-4EF8-977D-63B552BC2D1F}"/>
              </a:ext>
            </a:extLst>
          </p:cNvPr>
          <p:cNvSpPr>
            <a:spLocks noChangeArrowheads="1"/>
          </p:cNvSpPr>
          <p:nvPr userDrawn="1">
            <p:custDataLst>
              <p:tags r:id="rId5"/>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174845265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954CCC1-5027-4384-BFF6-B54153C697A8}"/>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78" name="think-cell Slide" r:id="rId5" imgW="592" imgH="591" progId="TCLayout.ActiveDocument.1">
                  <p:embed/>
                </p:oleObj>
              </mc:Choice>
              <mc:Fallback>
                <p:oleObj name="think-cell Slide" r:id="rId5" imgW="592" imgH="591" progId="TCLayout.ActiveDocument.1">
                  <p:embed/>
                  <p:pic>
                    <p:nvPicPr>
                      <p:cNvPr id="2" name="Object 1" hidden="1">
                        <a:extLst>
                          <a:ext uri="{FF2B5EF4-FFF2-40B4-BE49-F238E27FC236}">
                            <a16:creationId xmlns:a16="http://schemas.microsoft.com/office/drawing/2014/main" id="{A954CCC1-5027-4384-BFF6-B54153C697A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5. Source" hidden="1">
            <a:extLst>
              <a:ext uri="{FF2B5EF4-FFF2-40B4-BE49-F238E27FC236}">
                <a16:creationId xmlns:a16="http://schemas.microsoft.com/office/drawing/2014/main" id="{330AE89A-7771-4A6E-A02D-893DCB66C876}"/>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pic>
        <p:nvPicPr>
          <p:cNvPr id="5" name="Picture 4">
            <a:extLst>
              <a:ext uri="{FF2B5EF4-FFF2-40B4-BE49-F238E27FC236}">
                <a16:creationId xmlns:a16="http://schemas.microsoft.com/office/drawing/2014/main" id="{ECF60797-7D55-4A0C-8E23-3867EB137A01}"/>
              </a:ext>
            </a:extLst>
          </p:cNvPr>
          <p:cNvPicPr>
            <a:picLocks noChangeAspect="1"/>
          </p:cNvPicPr>
          <p:nvPr userDrawn="1"/>
        </p:nvPicPr>
        <p:blipFill>
          <a:blip r:embed="rId7" cstate="screen">
            <a:extLst>
              <a:ext uri="{28A0092B-C50C-407E-A947-70E740481C1C}">
                <a14:useLocalDpi xmlns:a14="http://schemas.microsoft.com/office/drawing/2010/main"/>
              </a:ext>
            </a:extLst>
          </a:blip>
          <a:srcRect/>
          <a:stretch/>
        </p:blipFill>
        <p:spPr bwMode="ltGray">
          <a:xfrm rot="10800000">
            <a:off x="0" y="0"/>
            <a:ext cx="12192000" cy="6858000"/>
          </a:xfrm>
          <a:prstGeom prst="rect">
            <a:avLst/>
          </a:prstGeom>
        </p:spPr>
      </p:pic>
      <p:pic>
        <p:nvPicPr>
          <p:cNvPr id="6" name="Picture 5">
            <a:extLst>
              <a:ext uri="{FF2B5EF4-FFF2-40B4-BE49-F238E27FC236}">
                <a16:creationId xmlns:a16="http://schemas.microsoft.com/office/drawing/2014/main" id="{49C9A217-193B-4731-ADBD-46F9393D7C01}"/>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7" name="Rectangle 6">
            <a:extLst>
              <a:ext uri="{FF2B5EF4-FFF2-40B4-BE49-F238E27FC236}">
                <a16:creationId xmlns:a16="http://schemas.microsoft.com/office/drawing/2014/main" id="{F921B625-DE7D-434F-91C5-06F59F4AC6C4}"/>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140214266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13_Inside_Page_Header_Bar_and_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7F5D24-09B8-3948-BE16-E6496FE67BE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a:noFill/>
        </p:spPr>
      </p:pic>
      <p:sp>
        <p:nvSpPr>
          <p:cNvPr id="3" name="Slide Number Placeholder 2"/>
          <p:cNvSpPr>
            <a:spLocks noGrp="1"/>
          </p:cNvSpPr>
          <p:nvPr>
            <p:ph type="sldNum" sz="quarter" idx="10"/>
          </p:nvPr>
        </p:nvSpPr>
        <p:spPr/>
        <p:txBody>
          <a:bodyPr/>
          <a:lstStyle/>
          <a:p>
            <a:fld id="{48FFE6E1-85EB-9E42-824B-7CC9267ED8B9}" type="slidenum">
              <a:rPr lang="en-US" smtClean="0"/>
              <a:pPr/>
              <a:t>‹#›</a:t>
            </a:fld>
            <a:endParaRPr lang="en-US" dirty="0"/>
          </a:p>
        </p:txBody>
      </p:sp>
      <p:sp>
        <p:nvSpPr>
          <p:cNvPr id="12" name="Text Placeholder 11"/>
          <p:cNvSpPr>
            <a:spLocks noGrp="1"/>
          </p:cNvSpPr>
          <p:nvPr>
            <p:ph type="body" sz="quarter" idx="13"/>
          </p:nvPr>
        </p:nvSpPr>
        <p:spPr>
          <a:xfrm>
            <a:off x="466628" y="177311"/>
            <a:ext cx="7772400" cy="215444"/>
          </a:xfrm>
        </p:spPr>
        <p:txBody>
          <a:bodyPr anchor="ctr" anchorCtr="0"/>
          <a:lstStyle>
            <a:lvl1pPr marL="0" indent="0">
              <a:buNone/>
              <a:defRPr sz="1400">
                <a:solidFill>
                  <a:schemeClr val="tx1">
                    <a:lumMod val="50000"/>
                    <a:lumOff val="50000"/>
                  </a:schemeClr>
                </a:solidFill>
              </a:defRPr>
            </a:lvl1pPr>
          </a:lstStyle>
          <a:p>
            <a:pPr lvl="0"/>
            <a:r>
              <a:rPr lang="en-US" dirty="0"/>
              <a:t>Click to edit Master text styles</a:t>
            </a:r>
          </a:p>
        </p:txBody>
      </p:sp>
      <p:sp>
        <p:nvSpPr>
          <p:cNvPr id="10" name="Title 1">
            <a:extLst>
              <a:ext uri="{FF2B5EF4-FFF2-40B4-BE49-F238E27FC236}">
                <a16:creationId xmlns:a16="http://schemas.microsoft.com/office/drawing/2014/main" id="{5AF3C31D-0571-524B-A9E3-B95B800E55E1}"/>
              </a:ext>
            </a:extLst>
          </p:cNvPr>
          <p:cNvSpPr>
            <a:spLocks noGrp="1"/>
          </p:cNvSpPr>
          <p:nvPr>
            <p:ph type="title"/>
          </p:nvPr>
        </p:nvSpPr>
        <p:spPr>
          <a:xfrm>
            <a:off x="466628" y="601517"/>
            <a:ext cx="10976889" cy="304699"/>
          </a:xfrm>
        </p:spPr>
        <p:txBody>
          <a:bodyPr/>
          <a:lstStyle>
            <a:lvl1pPr>
              <a:defRPr sz="2200">
                <a:solidFill>
                  <a:srgbClr val="5B6770"/>
                </a:solidFill>
              </a:defRPr>
            </a:lvl1pPr>
          </a:lstStyle>
          <a:p>
            <a:r>
              <a:rPr lang="en-US" dirty="0"/>
              <a:t>Click to edit Master title style</a:t>
            </a:r>
          </a:p>
        </p:txBody>
      </p:sp>
      <p:sp>
        <p:nvSpPr>
          <p:cNvPr id="4" name="Text Placeholder 3">
            <a:extLst>
              <a:ext uri="{FF2B5EF4-FFF2-40B4-BE49-F238E27FC236}">
                <a16:creationId xmlns:a16="http://schemas.microsoft.com/office/drawing/2014/main" id="{A5B62551-5FD7-3342-B835-379C817EEFA1}"/>
              </a:ext>
            </a:extLst>
          </p:cNvPr>
          <p:cNvSpPr>
            <a:spLocks noGrp="1"/>
          </p:cNvSpPr>
          <p:nvPr>
            <p:ph type="body" sz="quarter" idx="14"/>
          </p:nvPr>
        </p:nvSpPr>
        <p:spPr>
          <a:xfrm>
            <a:off x="466725" y="1278870"/>
            <a:ext cx="10837863" cy="1397306"/>
          </a:xfrm>
        </p:spPr>
        <p:txBody>
          <a:bodyPr/>
          <a:lstStyle>
            <a:lvl1pPr marL="171450" indent="-171450">
              <a:buFont typeface="Wingdings" panose="05000000000000000000" pitchFamily="2" charset="2"/>
              <a:buChar char="§"/>
              <a:defRPr>
                <a:solidFill>
                  <a:srgbClr val="5B6770"/>
                </a:solidFill>
              </a:defRPr>
            </a:lvl1pPr>
            <a:lvl2pPr marL="376238" indent="-204788">
              <a:buFont typeface="Arial" panose="020B0604020202020204" pitchFamily="34" charset="0"/>
              <a:buChar char="•"/>
              <a:defRPr>
                <a:solidFill>
                  <a:srgbClr val="5B6770"/>
                </a:solidFill>
              </a:defRPr>
            </a:lvl2pPr>
            <a:lvl3pPr marL="627063" indent="-185738">
              <a:buFont typeface="Arial" panose="020B0604020202020204" pitchFamily="34" charset="0"/>
              <a:buChar char="–"/>
              <a:defRPr sz="1400"/>
            </a:lvl3pPr>
            <a:lvl4pPr marL="792163" indent="-163513">
              <a:buFont typeface="Courier New" panose="02070309020205020404" pitchFamily="49" charset="0"/>
              <a:buChar char="o"/>
              <a:defRPr sz="1200"/>
            </a:lvl4pPr>
            <a:lvl5pPr>
              <a:defRPr sz="1200"/>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Tree>
    <p:extLst>
      <p:ext uri="{BB962C8B-B14F-4D97-AF65-F5344CB8AC3E}">
        <p14:creationId xmlns:p14="http://schemas.microsoft.com/office/powerpoint/2010/main" val="42242704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1_CustomLayouts 1">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502" name="think-cell Slide" r:id="rId10" imgW="413" imgH="416" progId="TCLayout.ActiveDocument.1">
                  <p:embed/>
                </p:oleObj>
              </mc:Choice>
              <mc:Fallback>
                <p:oleObj name="think-cell Slide" r:id="rId10"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0"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384721"/>
          </a:xfrm>
        </p:spPr>
        <p:txBody>
          <a:bodyPr vert="horz" wrap="square" lIns="0" tIns="0" rIns="0" bIns="0" rtlCol="0" anchor="t" anchorCtr="0">
            <a:spAutoFit/>
          </a:bodyPr>
          <a:lstStyle>
            <a:lvl1pPr>
              <a:defRPr lang="en-US" dirty="0"/>
            </a:lvl1pPr>
          </a:lstStyle>
          <a:p>
            <a:pPr lvl="0"/>
            <a:r>
              <a:rPr lang="en-US"/>
              <a:t>Click to edit Master title style</a:t>
            </a:r>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574868"/>
            <a:ext cx="11082528" cy="276999"/>
          </a:xfrm>
          <a:prstGeom prst="rect">
            <a:avLst/>
          </a:prstGeom>
        </p:spPr>
        <p:txBody>
          <a:bodyPr vert="horz" wrap="square" lIns="0" tIns="0" rIns="0" bIns="0" rtlCol="0">
            <a:spAutoFit/>
          </a:bodyPr>
          <a:lstStyle>
            <a:lvl1pPr>
              <a:defRPr lang="en-US" sz="1800" b="0" dirty="0"/>
            </a:lvl1pPr>
          </a:lstStyle>
          <a:p>
            <a:pPr lvl="0">
              <a:buNone/>
            </a:pPr>
            <a:r>
              <a:rPr lang="en-US"/>
              <a:t>Click to edit Master subtitle style</a:t>
            </a: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4" y="6498754"/>
            <a:ext cx="9144000"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a:t>Add tracker</a:t>
            </a:r>
          </a:p>
        </p:txBody>
      </p:sp>
      <p:sp>
        <p:nvSpPr>
          <p:cNvPr id="12" name="Rectangle 11">
            <a:extLst>
              <a:ext uri="{FF2B5EF4-FFF2-40B4-BE49-F238E27FC236}">
                <a16:creationId xmlns:a16="http://schemas.microsoft.com/office/drawing/2014/main" id="{95DF7C92-2A0C-4375-8BE0-A43636F9E3B7}"/>
              </a:ext>
            </a:extLst>
          </p:cNvPr>
          <p:cNvSpPr>
            <a:spLocks/>
          </p:cNvSpPr>
          <p:nvPr userDrawn="1"/>
        </p:nvSpPr>
        <p:spPr>
          <a:xfrm>
            <a:off x="11414468" y="6446268"/>
            <a:ext cx="248196" cy="243469"/>
          </a:xfrm>
          <a:prstGeom prst="rect">
            <a:avLst/>
          </a:prstGeom>
          <a:solidFill>
            <a:srgbClr val="00A0DF"/>
          </a:solidFill>
          <a:ln w="127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Slide Number">
            <a:extLst>
              <a:ext uri="{FF2B5EF4-FFF2-40B4-BE49-F238E27FC236}">
                <a16:creationId xmlns:a16="http://schemas.microsoft.com/office/drawing/2014/main" id="{86DA8163-7D2E-4864-BBB0-EB0BDCB68E21}"/>
              </a:ext>
            </a:extLst>
          </p:cNvPr>
          <p:cNvSpPr>
            <a:spLocks noChangeArrowheads="1"/>
          </p:cNvSpPr>
          <p:nvPr userDrawn="1">
            <p:custDataLst>
              <p:tags r:id="rId8"/>
            </p:custDataLst>
          </p:nvPr>
        </p:nvSpPr>
        <p:spPr bwMode="black">
          <a:xfrm>
            <a:off x="11439868" y="6498755"/>
            <a:ext cx="197396" cy="138499"/>
          </a:xfrm>
          <a:prstGeom prst="rect">
            <a:avLst/>
          </a:prstGeom>
          <a:noFill/>
          <a:ln w="9525" algn="ctr">
            <a:noFill/>
            <a:miter lim="800000"/>
            <a:headEnd/>
            <a:tailEnd/>
          </a:ln>
          <a:effectLst/>
        </p:spPr>
        <p:txBody>
          <a:bodyPr wrap="square" lIns="0" tIns="0" rIns="0" bIns="0" anchor="b">
            <a:noAutofit/>
          </a:bodyPr>
          <a:lstStyle/>
          <a:p>
            <a:pPr algn="ctr" defTabSz="610744" fontAlgn="auto">
              <a:spcBef>
                <a:spcPts val="0"/>
              </a:spcBef>
              <a:spcAft>
                <a:spcPts val="0"/>
              </a:spcAft>
              <a:defRPr/>
            </a:pPr>
            <a:fld id="{4ABDCABE-3F10-B64C-92F1-862014417034}" type="slidenum">
              <a:rPr lang="en-US" sz="900" b="0" smtClean="0">
                <a:solidFill>
                  <a:schemeClr val="bg1"/>
                </a:solidFill>
                <a:latin typeface="+mn-lt"/>
                <a:ea typeface="+mn-ea"/>
                <a:cs typeface="Arial" panose="020B0604020202020204" pitchFamily="34" charset="0"/>
              </a:rPr>
              <a:pPr algn="ctr" defTabSz="610744" fontAlgn="auto">
                <a:spcBef>
                  <a:spcPts val="0"/>
                </a:spcBef>
                <a:spcAft>
                  <a:spcPts val="0"/>
                </a:spcAft>
                <a:defRPr/>
              </a:pPr>
              <a:t>‹#›</a:t>
            </a:fld>
            <a:endParaRPr lang="en-US" sz="900" b="0" dirty="0">
              <a:solidFill>
                <a:schemeClr val="bg1"/>
              </a:solidFill>
              <a:latin typeface="+mn-lt"/>
              <a:ea typeface="+mn-ea"/>
              <a:cs typeface="Arial" panose="020B0604020202020204" pitchFamily="34" charset="0"/>
            </a:endParaRPr>
          </a:p>
        </p:txBody>
      </p:sp>
      <p:sp>
        <p:nvSpPr>
          <p:cNvPr id="16" name="TextBox 15">
            <a:extLst>
              <a:ext uri="{FF2B5EF4-FFF2-40B4-BE49-F238E27FC236}">
                <a16:creationId xmlns:a16="http://schemas.microsoft.com/office/drawing/2014/main" id="{EF9D69F1-68BC-43B6-95ED-448C4819FB80}"/>
              </a:ext>
            </a:extLst>
          </p:cNvPr>
          <p:cNvSpPr txBox="1">
            <a:spLocks/>
          </p:cNvSpPr>
          <p:nvPr userDrawn="1"/>
        </p:nvSpPr>
        <p:spPr>
          <a:xfrm>
            <a:off x="10304501" y="6494908"/>
            <a:ext cx="985847" cy="146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en-US"/>
            </a:defPPr>
            <a:lvl1pPr marL="0" marR="0" lvl="0" indent="0" defTabSz="914400" eaLnBrk="1" latinLnBrk="0" hangingPunct="1">
              <a:lnSpc>
                <a:spcPct val="100000"/>
              </a:lnSpc>
              <a:buClrTx/>
              <a:buSzTx/>
              <a:buFontTx/>
              <a:buNone/>
              <a:tabLst/>
              <a:defRPr kumimoji="0" sz="800" b="1" i="0" u="none" strike="noStrike" cap="none" normalizeH="0" baseline="0">
                <a:ln>
                  <a:noFill/>
                </a:ln>
                <a:solidFill>
                  <a:schemeClr val="tx2"/>
                </a:solidFill>
                <a:effectLst/>
                <a:latin typeface="Arial" pitchFamily="34" charset="0"/>
                <a:cs typeface="Arial" pitchFamily="34" charset="0"/>
              </a:defRPr>
            </a:lvl1pPr>
          </a:lstStyle>
          <a:p>
            <a:pPr algn="r" defTabSz="826852" fontAlgn="base">
              <a:lnSpc>
                <a:spcPct val="95000"/>
              </a:lnSpc>
              <a:spcBef>
                <a:spcPct val="0"/>
              </a:spcBef>
              <a:spcAft>
                <a:spcPct val="0"/>
              </a:spcAft>
              <a:defRPr/>
            </a:pPr>
            <a:r>
              <a:rPr lang="en-US" sz="1000" dirty="0">
                <a:solidFill>
                  <a:srgbClr val="425559"/>
                </a:solidFill>
                <a:latin typeface="+mj-lt"/>
              </a:rPr>
              <a:t>Charles Schwab</a:t>
            </a:r>
            <a:endParaRPr lang="en-US" sz="1000" b="0" dirty="0">
              <a:solidFill>
                <a:srgbClr val="425559"/>
              </a:solidFill>
              <a:latin typeface="+mj-lt"/>
            </a:endParaRPr>
          </a:p>
        </p:txBody>
      </p:sp>
    </p:spTree>
    <p:extLst>
      <p:ext uri="{BB962C8B-B14F-4D97-AF65-F5344CB8AC3E}">
        <p14:creationId xmlns:p14="http://schemas.microsoft.com/office/powerpoint/2010/main" val="143976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3"/>
          </p:nvPr>
        </p:nvSpPr>
        <p:spPr>
          <a:xfrm>
            <a:off x="6259554"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4"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74084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userDrawn="1">
  <p:cSld name="1_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31788302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Closing_LivingBlu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rot="10800000">
            <a:off x="0" y="0"/>
            <a:ext cx="12192000" cy="6858000"/>
          </a:xfrm>
          <a:prstGeom prst="rect">
            <a:avLst/>
          </a:prstGeom>
        </p:spPr>
      </p:pic>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6" name="Rectangle 5"/>
          <p:cNvSpPr>
            <a:spLocks noChangeArrowheads="1"/>
          </p:cNvSpPr>
          <p:nvPr userDrawn="1"/>
        </p:nvSpPr>
        <p:spPr bwMode="auto">
          <a:xfrm>
            <a:off x="4572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5966963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2_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526"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6250764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pic>
        <p:nvPicPr>
          <p:cNvPr id="15" name="Picture 14">
            <a:extLst>
              <a:ext uri="{FF2B5EF4-FFF2-40B4-BE49-F238E27FC236}">
                <a16:creationId xmlns:a16="http://schemas.microsoft.com/office/drawing/2014/main" id="{1AB368BA-1C2F-427C-8AE8-8209EC6C3B43}"/>
              </a:ext>
            </a:extLst>
          </p:cNvPr>
          <p:cNvPicPr>
            <a:picLocks noChangeAspect="1"/>
          </p:cNvPicPr>
          <p:nvPr userDrawn="1"/>
        </p:nvPicPr>
        <p:blipFill>
          <a:blip r:embed="rId2"/>
          <a:stretch>
            <a:fillRect/>
          </a:stretch>
        </p:blipFill>
        <p:spPr>
          <a:xfrm>
            <a:off x="128880" y="6315779"/>
            <a:ext cx="2010508" cy="467286"/>
          </a:xfrm>
          <a:prstGeom prst="rect">
            <a:avLst/>
          </a:prstGeom>
        </p:spPr>
      </p:pic>
    </p:spTree>
    <p:extLst>
      <p:ext uri="{BB962C8B-B14F-4D97-AF65-F5344CB8AC3E}">
        <p14:creationId xmlns:p14="http://schemas.microsoft.com/office/powerpoint/2010/main" val="2986234814"/>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userDrawn="1"/>
        </p:nvSpPr>
        <p:spPr>
          <a:xfrm>
            <a:off x="0" y="3"/>
            <a:ext cx="12192000" cy="4585153"/>
          </a:xfrm>
          <a:prstGeom prst="rect">
            <a:avLst/>
          </a:prstGeom>
          <a:solidFill>
            <a:srgbClr val="0039A6"/>
          </a:solidFill>
          <a:ln w="25400" cap="flat" cmpd="sng" algn="ctr">
            <a:noFill/>
            <a:prstDash val="solid"/>
          </a:ln>
          <a:effectLst/>
        </p:spPr>
        <p:txBody>
          <a:bodyPr rtlCol="0" anchor="ctr"/>
          <a:lstStyle/>
          <a:p>
            <a:pPr algn="ctr" fontAlgn="base">
              <a:spcBef>
                <a:spcPct val="0"/>
              </a:spcBef>
              <a:spcAft>
                <a:spcPct val="0"/>
              </a:spcAft>
              <a:defRPr/>
            </a:pPr>
            <a:endParaRPr lang="en-US" sz="1800" kern="0" dirty="0">
              <a:solidFill>
                <a:srgbClr val="FFFFFF"/>
              </a:solidFill>
            </a:endParaRPr>
          </a:p>
        </p:txBody>
      </p:sp>
      <p:sp>
        <p:nvSpPr>
          <p:cNvPr id="2" name="Title 1"/>
          <p:cNvSpPr>
            <a:spLocks noGrp="1"/>
          </p:cNvSpPr>
          <p:nvPr>
            <p:ph type="ctrTitle"/>
          </p:nvPr>
        </p:nvSpPr>
        <p:spPr>
          <a:xfrm>
            <a:off x="609600" y="2057399"/>
            <a:ext cx="10363200" cy="1664208"/>
          </a:xfrm>
          <a:prstGeom prst="rect">
            <a:avLst/>
          </a:prstGeom>
        </p:spPr>
        <p:txBody>
          <a:bodyPr lIns="0" rIns="0" bIns="0">
            <a:noAutofit/>
          </a:bodyPr>
          <a:lstStyle>
            <a:lvl1pPr algn="l">
              <a:defRPr sz="480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609600" y="4637994"/>
            <a:ext cx="10997184" cy="387798"/>
          </a:xfrm>
          <a:prstGeom prst="rect">
            <a:avLst/>
          </a:prstGeom>
        </p:spPr>
        <p:txBody>
          <a:bodyPr lIns="0" tIns="0" rIns="0" bIns="0">
            <a:spAutoFit/>
          </a:bodyPr>
          <a:lstStyle>
            <a:lvl1pPr marL="0" indent="0" algn="l">
              <a:buNone/>
              <a:defRPr sz="2800" b="0">
                <a:solidFill>
                  <a:srgbClr val="788288"/>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15"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6" name="TextBox 25"/>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43652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Rectangle 1"/>
          <p:cNvSpPr/>
          <p:nvPr userDrawn="1"/>
        </p:nvSpPr>
        <p:spPr>
          <a:xfrm>
            <a:off x="0" y="3"/>
            <a:ext cx="12192000" cy="4585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pic>
        <p:nvPicPr>
          <p:cNvPr id="264239"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264253"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bg1"/>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rgbClr val="788288"/>
                </a:solidFill>
              </a:defRPr>
            </a:lvl1pPr>
          </a:lstStyle>
          <a:p>
            <a:r>
              <a:rPr lang="en-US" dirty="0"/>
              <a:t>Click to edit Master subtitle style</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5" name="TextBox 24"/>
          <p:cNvSpPr txBox="1"/>
          <p:nvPr userDrawn="1"/>
        </p:nvSpPr>
        <p:spPr>
          <a:xfrm>
            <a:off x="9562641" y="101034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FFFFFF"/>
                </a:solidFill>
              </a:rPr>
              <a:t>Operating Unit</a:t>
            </a:r>
          </a:p>
        </p:txBody>
      </p:sp>
      <p:sp>
        <p:nvSpPr>
          <p:cNvPr id="10" name="TextBox 9"/>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2251370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2" name="Slide Number Placeholder 1"/>
          <p:cNvSpPr>
            <a:spLocks noGrp="1"/>
          </p:cNvSpPr>
          <p:nvPr>
            <p:ph type="sldNum" sz="quarter" idx="11"/>
          </p:nvPr>
        </p:nvSpPr>
        <p:spPr/>
        <p:txBody>
          <a:bodyPr/>
          <a:lstStyle>
            <a:lvl1pPr>
              <a:defRPr>
                <a:solidFill>
                  <a:schemeClr val="bg1"/>
                </a:solidFill>
              </a:defRPr>
            </a:lvl1pPr>
          </a:lstStyle>
          <a:p>
            <a:r>
              <a:rPr lang="en-US">
                <a:solidFill>
                  <a:srgbClr val="FFFFFF"/>
                </a:solidFill>
              </a:rPr>
              <a:t>Author, </a:t>
            </a:r>
            <a:fld id="{D72BAC86-7CA1-47DD-8EAD-39EA91178256}" type="datetime1">
              <a:rPr lang="en-US" smtClean="0">
                <a:solidFill>
                  <a:srgbClr val="FFFFFF"/>
                </a:solidFill>
              </a:rPr>
              <a:pPr/>
              <a:t>3/28/2024</a:t>
            </a:fld>
            <a:r>
              <a:rPr lang="en-US">
                <a:solidFill>
                  <a:srgbClr val="FFFFFF"/>
                </a:solidFill>
              </a:rPr>
              <a:t>, Filename.ppt</a:t>
            </a:r>
            <a:r>
              <a:rPr lang="en-US" sz="800">
                <a:solidFill>
                  <a:srgbClr val="FFFFFF"/>
                </a:solidFill>
              </a:rPr>
              <a:t> </a:t>
            </a:r>
            <a:r>
              <a:rPr lang="en-US" sz="1000">
                <a:solidFill>
                  <a:srgbClr val="FFFFFF"/>
                </a:solidFill>
              </a:rPr>
              <a:t>| </a:t>
            </a:r>
            <a:fld id="{689318A1-174D-4DEE-8106-03A37B9BCF15}" type="slidenum">
              <a:rPr lang="en-US" sz="1000" smtClean="0">
                <a:solidFill>
                  <a:srgbClr val="FFFFFF"/>
                </a:solidFill>
              </a:rPr>
              <a:pPr/>
              <a:t>‹#›</a:t>
            </a:fld>
            <a:endParaRPr lang="en-US" sz="1000" dirty="0">
              <a:solidFill>
                <a:srgbClr val="FFFFFF"/>
              </a:solidFill>
            </a:endParaRPr>
          </a:p>
        </p:txBody>
      </p:sp>
      <p:sp>
        <p:nvSpPr>
          <p:cNvPr id="28" name="TextBox 27"/>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29" name="TextBox 28"/>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Tree>
    <p:extLst>
      <p:ext uri="{BB962C8B-B14F-4D97-AF65-F5344CB8AC3E}">
        <p14:creationId xmlns:p14="http://schemas.microsoft.com/office/powerpoint/2010/main" val="1183384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tx2"/>
                </a:solidFill>
              </a:defRPr>
            </a:lvl1pPr>
          </a:lstStyle>
          <a:p>
            <a:r>
              <a:rPr lang="en-US" dirty="0"/>
              <a:t>Click to edit Master subtitle style</a:t>
            </a:r>
          </a:p>
        </p:txBody>
      </p:sp>
      <p:cxnSp>
        <p:nvCxnSpPr>
          <p:cNvPr id="4" name="Straight Connector 3"/>
          <p:cNvCxnSpPr/>
          <p:nvPr/>
        </p:nvCxnSpPr>
        <p:spPr>
          <a:xfrm>
            <a:off x="0" y="458114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8" name="TextBox 27"/>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
        <p:nvSpPr>
          <p:cNvPr id="10" name="TextBox 9"/>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Tree>
    <p:extLst>
      <p:ext uri="{BB962C8B-B14F-4D97-AF65-F5344CB8AC3E}">
        <p14:creationId xmlns:p14="http://schemas.microsoft.com/office/powerpoint/2010/main" val="1347796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94702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51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9"/>
          </p:nvPr>
        </p:nvSpPr>
        <p:spPr>
          <a:xfrm>
            <a:off x="7392282"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2"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9" y="1283210"/>
            <a:ext cx="671885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9968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1049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95904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dirty="0"/>
              <a:t>Click to edit Master title style</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38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97007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37335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78408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1195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916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0" y="777240"/>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777240"/>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0" y="777240"/>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556263"/>
            <a:ext cx="1717040" cy="246221"/>
          </a:xfrm>
          <a:prstGeom prst="rect">
            <a:avLst/>
          </a:prstGeom>
          <a:noFill/>
        </p:spPr>
        <p:txBody>
          <a:bodyPr wrap="square" rtlCol="0">
            <a:spAutoFit/>
          </a:bodyPr>
          <a:lstStyle/>
          <a:p>
            <a:pPr fontAlgn="base">
              <a:spcBef>
                <a:spcPct val="0"/>
              </a:spcBef>
              <a:spcAft>
                <a:spcPct val="0"/>
              </a:spcAft>
            </a:pPr>
            <a:r>
              <a:rPr lang="en-US" sz="1000" dirty="0" err="1">
                <a:solidFill>
                  <a:srgbClr val="000000"/>
                </a:solidFill>
              </a:rPr>
              <a:t>Prev</a:t>
            </a:r>
            <a:r>
              <a:rPr lang="en-US" sz="1000" dirty="0">
                <a:solidFill>
                  <a:srgbClr val="000000"/>
                </a:solidFill>
              </a:rPr>
              <a:t> | </a:t>
            </a:r>
            <a:r>
              <a:rPr lang="en-US" sz="1000" dirty="0" err="1">
                <a:solidFill>
                  <a:srgbClr val="000000"/>
                </a:solidFill>
              </a:rPr>
              <a:t>Curr</a:t>
            </a:r>
            <a:r>
              <a:rPr lang="en-US" sz="1000" dirty="0">
                <a:solidFill>
                  <a:srgbClr val="000000"/>
                </a:solidFill>
              </a:rPr>
              <a:t>       YE</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50928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0" y="32004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2" name="Action Button: Forward or Next 11">
            <a:hlinkClick r:id="" action="ppaction://hlinkshowjump?jump=nextslide" highlightClick="1"/>
          </p:cNvPr>
          <p:cNvSpPr/>
          <p:nvPr userDrawn="1"/>
        </p:nvSpPr>
        <p:spPr>
          <a:xfrm>
            <a:off x="11326368" y="32004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3" name="Action Button: Home 12">
            <a:hlinkClick r:id="" action="ppaction://hlinkshowjump?jump=firstslide" highlightClick="1"/>
          </p:cNvPr>
          <p:cNvSpPr/>
          <p:nvPr userDrawn="1"/>
        </p:nvSpPr>
        <p:spPr>
          <a:xfrm>
            <a:off x="11021568" y="32004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07624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7" y="3931920"/>
            <a:ext cx="11314075"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279565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937760"/>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70735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462272"/>
          </a:xfrm>
          <a:prstGeom prst="rect">
            <a:avLst/>
          </a:prstGeom>
          <a:solidFill>
            <a:srgbClr val="97C5EB"/>
          </a:solidFill>
        </p:spPr>
        <p:txBody>
          <a:bodyPr/>
          <a:lstStyle/>
          <a:p>
            <a:endParaRPr lang="en-US" dirty="0"/>
          </a:p>
        </p:txBody>
      </p:sp>
      <p:sp>
        <p:nvSpPr>
          <p:cNvPr id="8"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81211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01399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574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7008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88843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76745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0332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24412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6136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555830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388352" y="1600200"/>
            <a:ext cx="4230624"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388352" y="4160520"/>
            <a:ext cx="4230624"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052717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705344" y="1600200"/>
            <a:ext cx="390144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705344" y="3867912"/>
            <a:ext cx="390144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76276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29018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9"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5786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71600"/>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3145536"/>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928616"/>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71600"/>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3145536"/>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928616"/>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71600"/>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3145536"/>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928616"/>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371600"/>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3145536"/>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928616"/>
            <a:ext cx="2401824" cy="11612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04174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124712"/>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807208"/>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489704"/>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124712"/>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807208"/>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489704"/>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124712"/>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807208"/>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489704"/>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124712"/>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2807208"/>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489704"/>
            <a:ext cx="2401824" cy="1161288"/>
          </a:xfrm>
          <a:prstGeom prst="rect">
            <a:avLst/>
          </a:prstGeom>
          <a:solidFill>
            <a:srgbClr val="97C5EB"/>
          </a:solidFill>
        </p:spPr>
        <p:txBody>
          <a:bodyPr/>
          <a:lstStyle/>
          <a:p>
            <a:endParaRPr lang="en-US" dirty="0"/>
          </a:p>
        </p:txBody>
      </p:sp>
      <p:sp>
        <p:nvSpPr>
          <p:cNvPr id="31"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1442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371600"/>
            <a:ext cx="2999232" cy="1609344"/>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3145536"/>
            <a:ext cx="2999232" cy="1609344"/>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928616"/>
            <a:ext cx="2999232" cy="1609344"/>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2490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179576"/>
            <a:ext cx="2999232" cy="155448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2825496"/>
            <a:ext cx="2999232" cy="1554480"/>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462272"/>
            <a:ext cx="2999232" cy="1554480"/>
          </a:xfrm>
          <a:prstGeom prst="rect">
            <a:avLst/>
          </a:prstGeom>
          <a:solidFill>
            <a:srgbClr val="97C5EB"/>
          </a:solidFill>
        </p:spPr>
        <p:txBody>
          <a:bodyPr/>
          <a:lstStyle/>
          <a:p>
            <a:endParaRPr lang="en-US" dirty="0"/>
          </a:p>
        </p:txBody>
      </p:sp>
      <p:sp>
        <p:nvSpPr>
          <p:cNvPr id="12"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6984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23444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23444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23444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008376"/>
            <a:ext cx="2755392" cy="1389888"/>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791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008376"/>
            <a:ext cx="2755392" cy="1389888"/>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791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008376"/>
            <a:ext cx="2755392" cy="1389888"/>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791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9"/>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77081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060704"/>
            <a:ext cx="2755392" cy="1280160"/>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060704"/>
            <a:ext cx="2755392" cy="1280160"/>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060704"/>
            <a:ext cx="2755392" cy="1280160"/>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2834640"/>
            <a:ext cx="2755392" cy="1280160"/>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617720"/>
            <a:ext cx="2755392" cy="1280160"/>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2834640"/>
            <a:ext cx="2755392" cy="1280160"/>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617720"/>
            <a:ext cx="2755392" cy="1280160"/>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2834640"/>
            <a:ext cx="2755392" cy="1280160"/>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617720"/>
            <a:ext cx="2755392" cy="1280160"/>
          </a:xfrm>
          <a:prstGeom prst="rect">
            <a:avLst/>
          </a:prstGeom>
          <a:solidFill>
            <a:srgbClr val="97C5EB"/>
          </a:solidFill>
        </p:spPr>
        <p:txBody>
          <a:bodyPr/>
          <a:lstStyle/>
          <a:p>
            <a:endParaRPr lang="en-US" dirty="0"/>
          </a:p>
        </p:txBody>
      </p:sp>
      <p:sp>
        <p:nvSpPr>
          <p:cNvPr id="24"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343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Content Placeholder 5"/>
          <p:cNvSpPr>
            <a:spLocks noGrp="1"/>
          </p:cNvSpPr>
          <p:nvPr>
            <p:ph sz="quarter" idx="20"/>
          </p:nvPr>
        </p:nvSpPr>
        <p:spPr>
          <a:xfrm>
            <a:off x="448921" y="1283210"/>
            <a:ext cx="7876155"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3728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3932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18"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473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124677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10"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0200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50269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1363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1"/>
            <a:ext cx="11314074"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1"/>
            <a:ext cx="11314074"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dirty="0"/>
              <a:t>Author, </a:t>
            </a:r>
            <a:fld id="{D72BAC86-7CA1-47DD-8EAD-39EA91178256}" type="datetime1">
              <a:rPr lang="en-US" smtClean="0"/>
              <a:pPr/>
              <a:t>3/28/2024</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4" name="Footer Placeholder 3"/>
          <p:cNvSpPr>
            <a:spLocks noGrp="1"/>
          </p:cNvSpPr>
          <p:nvPr>
            <p:ph type="ftr" sz="quarter" idx="15"/>
          </p:nvPr>
        </p:nvSpPr>
        <p:spPr/>
        <p:txBody>
          <a:bodyPr/>
          <a:lstStyle/>
          <a:p>
            <a:r>
              <a:rPr lang="en-US" dirty="0"/>
              <a:t>BOEING PROPRIETARY</a:t>
            </a:r>
          </a:p>
        </p:txBody>
      </p:sp>
      <p:sp>
        <p:nvSpPr>
          <p:cNvPr id="8" name="Content Placeholder 5"/>
          <p:cNvSpPr>
            <a:spLocks noGrp="1"/>
          </p:cNvSpPr>
          <p:nvPr>
            <p:ph sz="quarter" idx="16"/>
          </p:nvPr>
        </p:nvSpPr>
        <p:spPr>
          <a:xfrm>
            <a:off x="405489" y="1283209"/>
            <a:ext cx="11314074"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98385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6" name="Content Placeholder 2"/>
          <p:cNvSpPr>
            <a:spLocks noGrp="1"/>
          </p:cNvSpPr>
          <p:nvPr>
            <p:ph idx="1"/>
          </p:nvPr>
        </p:nvSpPr>
        <p:spPr>
          <a:xfrm>
            <a:off x="6096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7" name="Picture Placeholder 7"/>
          <p:cNvSpPr>
            <a:spLocks noGrp="1"/>
          </p:cNvSpPr>
          <p:nvPr>
            <p:ph type="pic" sz="quarter" idx="13"/>
          </p:nvPr>
        </p:nvSpPr>
        <p:spPr>
          <a:xfrm>
            <a:off x="621792" y="1292315"/>
            <a:ext cx="2755392" cy="276999"/>
          </a:xfrm>
          <a:solidFill>
            <a:srgbClr val="97C5EB"/>
          </a:solidFill>
        </p:spPr>
        <p:txBody>
          <a:bodyPr/>
          <a:lstStyle/>
          <a:p>
            <a:endParaRPr lang="en-US" dirty="0"/>
          </a:p>
        </p:txBody>
      </p:sp>
      <p:sp>
        <p:nvSpPr>
          <p:cNvPr id="28" name="Content Placeholder 2"/>
          <p:cNvSpPr>
            <a:spLocks noGrp="1"/>
          </p:cNvSpPr>
          <p:nvPr>
            <p:ph idx="18"/>
          </p:nvPr>
        </p:nvSpPr>
        <p:spPr>
          <a:xfrm>
            <a:off x="4718304"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5"/>
            <a:ext cx="2755392" cy="276999"/>
          </a:xfrm>
          <a:solidFill>
            <a:srgbClr val="97C5EB"/>
          </a:solidFill>
        </p:spPr>
        <p:txBody>
          <a:bodyPr/>
          <a:lstStyle/>
          <a:p>
            <a:endParaRPr lang="en-US" dirty="0"/>
          </a:p>
        </p:txBody>
      </p:sp>
      <p:sp>
        <p:nvSpPr>
          <p:cNvPr id="30" name="Content Placeholder 2"/>
          <p:cNvSpPr>
            <a:spLocks noGrp="1"/>
          </p:cNvSpPr>
          <p:nvPr>
            <p:ph idx="20"/>
          </p:nvPr>
        </p:nvSpPr>
        <p:spPr>
          <a:xfrm>
            <a:off x="88392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5"/>
            <a:ext cx="2755392" cy="276999"/>
          </a:xfrm>
          <a:solidFill>
            <a:srgbClr val="97C5EB"/>
          </a:solidFill>
        </p:spPr>
        <p:txBody>
          <a:bodyPr/>
          <a:lstStyle/>
          <a:p>
            <a:endParaRPr lang="en-US" dirty="0"/>
          </a:p>
        </p:txBody>
      </p:sp>
      <p:sp>
        <p:nvSpPr>
          <p:cNvPr id="38" name="Content Placeholder 2"/>
          <p:cNvSpPr>
            <a:spLocks noGrp="1"/>
          </p:cNvSpPr>
          <p:nvPr>
            <p:ph idx="22"/>
          </p:nvPr>
        </p:nvSpPr>
        <p:spPr>
          <a:xfrm>
            <a:off x="6096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9" name="Picture Placeholder 7"/>
          <p:cNvSpPr>
            <a:spLocks noGrp="1"/>
          </p:cNvSpPr>
          <p:nvPr>
            <p:ph type="pic" sz="quarter" idx="23"/>
          </p:nvPr>
        </p:nvSpPr>
        <p:spPr>
          <a:xfrm>
            <a:off x="621792" y="2945131"/>
            <a:ext cx="2755392" cy="276999"/>
          </a:xfrm>
          <a:solidFill>
            <a:srgbClr val="97C5EB"/>
          </a:solidFill>
        </p:spPr>
        <p:txBody>
          <a:bodyPr/>
          <a:lstStyle/>
          <a:p>
            <a:endParaRPr lang="en-US" dirty="0"/>
          </a:p>
        </p:txBody>
      </p:sp>
      <p:sp>
        <p:nvSpPr>
          <p:cNvPr id="40" name="Content Placeholder 2"/>
          <p:cNvSpPr>
            <a:spLocks noGrp="1"/>
          </p:cNvSpPr>
          <p:nvPr>
            <p:ph idx="30"/>
          </p:nvPr>
        </p:nvSpPr>
        <p:spPr>
          <a:xfrm>
            <a:off x="4730496"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1"/>
            <a:ext cx="2755392" cy="276999"/>
          </a:xfrm>
          <a:solidFill>
            <a:srgbClr val="97C5EB"/>
          </a:solidFill>
        </p:spPr>
        <p:txBody>
          <a:bodyPr/>
          <a:lstStyle/>
          <a:p>
            <a:endParaRPr lang="en-US" dirty="0"/>
          </a:p>
        </p:txBody>
      </p:sp>
      <p:sp>
        <p:nvSpPr>
          <p:cNvPr id="44" name="Content Placeholder 2"/>
          <p:cNvSpPr>
            <a:spLocks noGrp="1"/>
          </p:cNvSpPr>
          <p:nvPr>
            <p:ph idx="32"/>
          </p:nvPr>
        </p:nvSpPr>
        <p:spPr>
          <a:xfrm>
            <a:off x="4730496"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5" name="Content Placeholder 2"/>
          <p:cNvSpPr>
            <a:spLocks noGrp="1"/>
          </p:cNvSpPr>
          <p:nvPr>
            <p:ph idx="34"/>
          </p:nvPr>
        </p:nvSpPr>
        <p:spPr>
          <a:xfrm>
            <a:off x="88392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1"/>
            <a:ext cx="2755392" cy="276999"/>
          </a:xfrm>
          <a:solidFill>
            <a:srgbClr val="97C5EB"/>
          </a:solidFill>
        </p:spPr>
        <p:txBody>
          <a:bodyPr/>
          <a:lstStyle/>
          <a:p>
            <a:endParaRPr lang="en-US" dirty="0"/>
          </a:p>
        </p:txBody>
      </p:sp>
      <p:sp>
        <p:nvSpPr>
          <p:cNvPr id="55" name="Content Placeholder 2"/>
          <p:cNvSpPr>
            <a:spLocks noGrp="1"/>
          </p:cNvSpPr>
          <p:nvPr>
            <p:ph idx="36"/>
          </p:nvPr>
        </p:nvSpPr>
        <p:spPr>
          <a:xfrm>
            <a:off x="8839200"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48"/>
            <a:ext cx="2755392" cy="276999"/>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48"/>
            <a:ext cx="2755392" cy="276999"/>
          </a:xfrm>
          <a:solidFill>
            <a:srgbClr val="97C5EB"/>
          </a:solidFill>
        </p:spPr>
        <p:txBody>
          <a:bodyPr/>
          <a:lstStyle/>
          <a:p>
            <a:endParaRPr lang="en-US" dirty="0"/>
          </a:p>
        </p:txBody>
      </p:sp>
    </p:spTree>
    <p:extLst>
      <p:ext uri="{BB962C8B-B14F-4D97-AF65-F5344CB8AC3E}">
        <p14:creationId xmlns:p14="http://schemas.microsoft.com/office/powerpoint/2010/main" val="2038310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1" name="Content Placeholder 2"/>
          <p:cNvSpPr>
            <a:spLocks noGrp="1"/>
          </p:cNvSpPr>
          <p:nvPr>
            <p:ph idx="1"/>
          </p:nvPr>
        </p:nvSpPr>
        <p:spPr>
          <a:xfrm>
            <a:off x="609600"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314507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8" y="4352544"/>
            <a:ext cx="10972800"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3"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639948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8"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77667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33945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48876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35518"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264253" name="Rectangle 61"/>
          <p:cNvSpPr>
            <a:spLocks noChangeArrowheads="1"/>
          </p:cNvSpPr>
          <p:nvPr userDrawn="1"/>
        </p:nvSpPr>
        <p:spPr bwMode="auto">
          <a:xfrm>
            <a:off x="586318"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2023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66488"/>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3" name="TextBox 2"/>
          <p:cNvSpPr txBox="1"/>
          <p:nvPr userDrawn="1"/>
        </p:nvSpPr>
        <p:spPr>
          <a:xfrm>
            <a:off x="4495219" y="539499"/>
            <a:ext cx="6401931"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6" name="Footer Placeholder 5"/>
          <p:cNvSpPr>
            <a:spLocks noGrp="1"/>
          </p:cNvSpPr>
          <p:nvPr>
            <p:ph type="ftr" sz="quarter" idx="10"/>
          </p:nvPr>
        </p:nvSpPr>
        <p:spPr>
          <a:xfrm>
            <a:off x="3962400" y="6583680"/>
            <a:ext cx="3860800" cy="173736"/>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BOEING PROPRIETARY</a:t>
            </a:r>
          </a:p>
        </p:txBody>
      </p:sp>
      <p:sp>
        <p:nvSpPr>
          <p:cNvPr id="2" name="Slide Number Placeholder 1"/>
          <p:cNvSpPr>
            <a:spLocks noGrp="1"/>
          </p:cNvSpPr>
          <p:nvPr>
            <p:ph type="sldNum" sz="quarter" idx="11"/>
          </p:nvPr>
        </p:nvSpPr>
        <p:spPr>
          <a:xfrm>
            <a:off x="9260419" y="6532563"/>
            <a:ext cx="2377016" cy="246062"/>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Author, </a:t>
            </a:r>
            <a:fld id="{D72BAC86-7CA1-47DD-8EAD-39EA91178256}" type="datetime1">
              <a:rPr lang="en-US" smtClean="0">
                <a:solidFill>
                  <a:srgbClr val="FFFFFF"/>
                </a:solidFill>
              </a:rPr>
              <a:pPr fontAlgn="base">
                <a:spcBef>
                  <a:spcPct val="0"/>
                </a:spcBef>
                <a:spcAft>
                  <a:spcPct val="0"/>
                </a:spcAft>
              </a:pPr>
              <a:t>3/28/2024</a:t>
            </a:fld>
            <a:r>
              <a:rPr lang="en-US" dirty="0">
                <a:solidFill>
                  <a:srgbClr val="FFFFFF"/>
                </a:solidFill>
              </a:rPr>
              <a:t>, Filename.ppt </a:t>
            </a:r>
            <a:r>
              <a:rPr lang="en-US" sz="1000" dirty="0">
                <a:solidFill>
                  <a:srgbClr val="FFFFFF"/>
                </a:solidFill>
              </a:rPr>
              <a:t>| </a:t>
            </a:r>
            <a:fld id="{689318A1-174D-4DEE-8106-03A37B9BCF15}" type="slidenum">
              <a:rPr lang="en-US" sz="1000" smtClean="0">
                <a:solidFill>
                  <a:srgbClr val="FFFFFF"/>
                </a:solidFill>
              </a:rPr>
              <a:pPr fontAlgn="base">
                <a:spcBef>
                  <a:spcPct val="0"/>
                </a:spcBef>
                <a:spcAft>
                  <a:spcPct val="0"/>
                </a:spcAft>
              </a:pPr>
              <a:t>‹#›</a:t>
            </a:fld>
            <a:endParaRPr lang="en-US" sz="1000" dirty="0">
              <a:solidFill>
                <a:srgbClr val="FFFFFF"/>
              </a:solidFill>
            </a:endParaRPr>
          </a:p>
        </p:txBody>
      </p:sp>
    </p:spTree>
    <p:extLst>
      <p:ext uri="{BB962C8B-B14F-4D97-AF65-F5344CB8AC3E}">
        <p14:creationId xmlns:p14="http://schemas.microsoft.com/office/powerpoint/2010/main" val="206565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80248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98913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05854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126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4011429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795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2279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9411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3320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208021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R</a:t>
            </a:r>
          </a:p>
        </p:txBody>
      </p:sp>
      <p:sp>
        <p:nvSpPr>
          <p:cNvPr id="10" name="TextBox 9"/>
          <p:cNvSpPr txBox="1"/>
          <p:nvPr userDrawn="1"/>
        </p:nvSpPr>
        <p:spPr>
          <a:xfrm>
            <a:off x="10017760" y="417364"/>
            <a:ext cx="1717040" cy="178960"/>
          </a:xfrm>
          <a:prstGeom prst="rect">
            <a:avLst/>
          </a:prstGeom>
          <a:noFill/>
        </p:spPr>
        <p:txBody>
          <a:bodyPr wrap="square" rtlCol="0">
            <a:spAutoFit/>
          </a:bodyPr>
          <a:lstStyle/>
          <a:p>
            <a:pPr fontAlgn="base">
              <a:spcBef>
                <a:spcPct val="0"/>
              </a:spcBef>
              <a:spcAft>
                <a:spcPct val="0"/>
              </a:spcAft>
            </a:pPr>
            <a:r>
              <a:rPr lang="en-US" sz="563"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58107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684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5223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08584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7289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7076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49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71812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23229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40315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6615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93622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7270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5"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5"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7238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5"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5"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83598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112476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400639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2"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7"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9"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667803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1" name="Text Placeholder 8"/>
          <p:cNvSpPr>
            <a:spLocks noGrp="1"/>
          </p:cNvSpPr>
          <p:nvPr>
            <p:ph type="body" sz="quarter" idx="36"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283904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07716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417366"/>
            <a:ext cx="1717040" cy="246221"/>
          </a:xfrm>
          <a:prstGeom prst="rect">
            <a:avLst/>
          </a:prstGeom>
          <a:noFill/>
        </p:spPr>
        <p:txBody>
          <a:bodyPr wrap="square" rtlCol="0">
            <a:spAutoFit/>
          </a:bodyPr>
          <a:lstStyle/>
          <a:p>
            <a:pPr fontAlgn="base">
              <a:spcBef>
                <a:spcPct val="0"/>
              </a:spcBef>
              <a:spcAft>
                <a:spcPct val="0"/>
              </a:spcAft>
            </a:pPr>
            <a:r>
              <a:rPr lang="en-US" sz="100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4"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87312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Text Placeholder 8"/>
          <p:cNvSpPr>
            <a:spLocks noGrp="1"/>
          </p:cNvSpPr>
          <p:nvPr>
            <p:ph type="body" sz="quarter" idx="36"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0827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95689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25"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Content Placeholder 2"/>
          <p:cNvSpPr>
            <a:spLocks noGrp="1"/>
          </p:cNvSpPr>
          <p:nvPr>
            <p:ph idx="34"/>
          </p:nvPr>
        </p:nvSpPr>
        <p:spPr>
          <a:xfrm>
            <a:off x="88392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5138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0"/>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536672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8" name="Text Placeholder 8"/>
          <p:cNvSpPr>
            <a:spLocks noGrp="1"/>
          </p:cNvSpPr>
          <p:nvPr>
            <p:ph type="body" sz="quarter" idx="38" hasCustomPrompt="1"/>
          </p:nvPr>
        </p:nvSpPr>
        <p:spPr>
          <a:xfrm>
            <a:off x="460749" y="6280672"/>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300596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82111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3707289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3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455517"/>
            <a:ext cx="10972800" cy="233141"/>
          </a:xfrm>
        </p:spPr>
        <p:txBody>
          <a:bodyPr/>
          <a:lstStyle>
            <a:lvl1pPr>
              <a:defRPr b="1"/>
            </a:lvl1pPr>
          </a:lstStyle>
          <a:p>
            <a:r>
              <a:rPr lang="en-US"/>
              <a:t>Click to edit Master title style</a:t>
            </a:r>
            <a:endParaRPr lang="en-US" dirty="0"/>
          </a:p>
        </p:txBody>
      </p:sp>
      <p:sp>
        <p:nvSpPr>
          <p:cNvPr id="3" name="Content Placeholder 2"/>
          <p:cNvSpPr>
            <a:spLocks noGrp="1"/>
          </p:cNvSpPr>
          <p:nvPr>
            <p:ph idx="1"/>
          </p:nvPr>
        </p:nvSpPr>
        <p:spPr>
          <a:xfrm>
            <a:off x="633985" y="997037"/>
            <a:ext cx="10972800" cy="862159"/>
          </a:xfrm>
        </p:spPr>
        <p:txBody>
          <a:bodyPr/>
          <a:lstStyle>
            <a:lvl1pPr>
              <a:buNone/>
              <a:defRPr b="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Box 5"/>
          <p:cNvSpPr txBox="1"/>
          <p:nvPr userDrawn="1"/>
        </p:nvSpPr>
        <p:spPr>
          <a:xfrm>
            <a:off x="11059924" y="6572970"/>
            <a:ext cx="288862" cy="163763"/>
          </a:xfrm>
          <a:prstGeom prst="rect">
            <a:avLst/>
          </a:prstGeom>
          <a:noFill/>
        </p:spPr>
        <p:txBody>
          <a:bodyPr wrap="none" rtlCol="0">
            <a:spAutoFit/>
          </a:bodyPr>
          <a:lstStyle/>
          <a:p>
            <a:pPr fontAlgn="base">
              <a:spcBef>
                <a:spcPct val="0"/>
              </a:spcBef>
              <a:spcAft>
                <a:spcPct val="0"/>
              </a:spcAft>
            </a:pPr>
            <a:r>
              <a:rPr lang="en-US" sz="464" dirty="0">
                <a:solidFill>
                  <a:srgbClr val="FFFFFF">
                    <a:lumMod val="50000"/>
                  </a:srgbClr>
                </a:solidFill>
              </a:rPr>
              <a:t>I </a:t>
            </a:r>
            <a:fld id="{D17B4C29-8B43-4249-95EA-7BBF52FC90F9}" type="slidenum">
              <a:rPr lang="en-US" sz="464">
                <a:solidFill>
                  <a:srgbClr val="FFFFFF">
                    <a:lumMod val="50000"/>
                  </a:srgbClr>
                </a:solidFill>
              </a:rPr>
              <a:pPr fontAlgn="base">
                <a:spcBef>
                  <a:spcPct val="0"/>
                </a:spcBef>
                <a:spcAft>
                  <a:spcPct val="0"/>
                </a:spcAft>
              </a:pPr>
              <a:t>‹#›</a:t>
            </a:fld>
            <a:endParaRPr lang="en-US" sz="464" dirty="0">
              <a:solidFill>
                <a:srgbClr val="FFFFFF">
                  <a:lumMod val="50000"/>
                </a:srgbClr>
              </a:solidFill>
            </a:endParaRPr>
          </a:p>
        </p:txBody>
      </p:sp>
      <p:sp>
        <p:nvSpPr>
          <p:cNvPr id="7" name="TextBox 6"/>
          <p:cNvSpPr txBox="1"/>
          <p:nvPr userDrawn="1"/>
        </p:nvSpPr>
        <p:spPr>
          <a:xfrm>
            <a:off x="4277896" y="6596398"/>
            <a:ext cx="3657600" cy="160493"/>
          </a:xfrm>
          <a:prstGeom prst="rect">
            <a:avLst/>
          </a:prstGeom>
          <a:noFill/>
        </p:spPr>
        <p:txBody>
          <a:bodyPr wrap="square" rtlCol="0">
            <a:spAutoFit/>
          </a:bodyPr>
          <a:lstStyle/>
          <a:p>
            <a:pPr algn="ctr" fontAlgn="base">
              <a:spcBef>
                <a:spcPct val="0"/>
              </a:spcBef>
              <a:spcAft>
                <a:spcPct val="0"/>
              </a:spcAft>
            </a:pPr>
            <a:r>
              <a:rPr lang="en-US" sz="443" b="1" dirty="0">
                <a:solidFill>
                  <a:srgbClr val="000000"/>
                </a:solidFill>
              </a:rPr>
              <a:t>BOEING PROPRIETARY</a:t>
            </a:r>
          </a:p>
        </p:txBody>
      </p:sp>
    </p:spTree>
    <p:extLst>
      <p:ext uri="{BB962C8B-B14F-4D97-AF65-F5344CB8AC3E}">
        <p14:creationId xmlns:p14="http://schemas.microsoft.com/office/powerpoint/2010/main" val="1889590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073015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7038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2828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245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24541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3707366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460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202209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1852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11071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R</a:t>
            </a:r>
          </a:p>
        </p:txBody>
      </p:sp>
      <p:sp>
        <p:nvSpPr>
          <p:cNvPr id="10" name="TextBox 9"/>
          <p:cNvSpPr txBox="1"/>
          <p:nvPr userDrawn="1"/>
        </p:nvSpPr>
        <p:spPr>
          <a:xfrm>
            <a:off x="10017760" y="417369"/>
            <a:ext cx="1717040" cy="207749"/>
          </a:xfrm>
          <a:prstGeom prst="rect">
            <a:avLst/>
          </a:prstGeom>
          <a:noFill/>
        </p:spPr>
        <p:txBody>
          <a:bodyPr wrap="square" rtlCol="0">
            <a:spAutoFit/>
          </a:bodyPr>
          <a:lstStyle/>
          <a:p>
            <a:pPr fontAlgn="base">
              <a:spcBef>
                <a:spcPct val="0"/>
              </a:spcBef>
              <a:spcAft>
                <a:spcPct val="0"/>
              </a:spcAft>
            </a:pPr>
            <a:r>
              <a:rPr lang="en-US" sz="75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9213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2" y="493660"/>
            <a:ext cx="243841"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70" y="493660"/>
            <a:ext cx="243841"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70" y="493660"/>
            <a:ext cx="243841"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2399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1"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9908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23703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1"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9393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5886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75944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375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5273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86765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0208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53067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48182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3"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3"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87146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Picture Placeholder 9"/>
          <p:cNvSpPr>
            <a:spLocks noGrp="1"/>
          </p:cNvSpPr>
          <p:nvPr>
            <p:ph type="pic" sz="quarter" idx="13"/>
          </p:nvPr>
        </p:nvSpPr>
        <p:spPr>
          <a:xfrm>
            <a:off x="458907"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7"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82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3"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3"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8326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63702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83735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2"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7"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9"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29269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0"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1" name="Text Placeholder 8"/>
          <p:cNvSpPr>
            <a:spLocks noGrp="1"/>
          </p:cNvSpPr>
          <p:nvPr>
            <p:ph type="body" sz="quarter" idx="36"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1930625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29553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Text Placeholder 8"/>
          <p:cNvSpPr>
            <a:spLocks noGrp="1"/>
          </p:cNvSpPr>
          <p:nvPr>
            <p:ph type="body" sz="quarter" idx="36"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194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285020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25"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Content Placeholder 2"/>
          <p:cNvSpPr>
            <a:spLocks noGrp="1"/>
          </p:cNvSpPr>
          <p:nvPr>
            <p:ph idx="34"/>
          </p:nvPr>
        </p:nvSpPr>
        <p:spPr>
          <a:xfrm>
            <a:off x="88392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1785515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3"/>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114391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3/28/2024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458907"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107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8" name="Text Placeholder 8"/>
          <p:cNvSpPr>
            <a:spLocks noGrp="1"/>
          </p:cNvSpPr>
          <p:nvPr>
            <p:ph type="body" sz="quarter" idx="38" hasCustomPrompt="1"/>
          </p:nvPr>
        </p:nvSpPr>
        <p:spPr>
          <a:xfrm>
            <a:off x="460749" y="6280671"/>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07305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814016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3/28/2024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2794744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3_Title slide - proprietary">
    <p:spTree>
      <p:nvGrpSpPr>
        <p:cNvPr id="1" name=""/>
        <p:cNvGrpSpPr/>
        <p:nvPr/>
      </p:nvGrpSpPr>
      <p:grpSpPr>
        <a:xfrm>
          <a:off x="0" y="0"/>
          <a:ext cx="0" cy="0"/>
          <a:chOff x="0" y="0"/>
          <a:chExt cx="0" cy="0"/>
        </a:xfrm>
      </p:grpSpPr>
      <p:sp>
        <p:nvSpPr>
          <p:cNvPr id="37" name="Text Placeholder 5"/>
          <p:cNvSpPr>
            <a:spLocks noGrp="1"/>
          </p:cNvSpPr>
          <p:nvPr>
            <p:ph type="body" sz="quarter" idx="14" hasCustomPrompt="1"/>
          </p:nvPr>
        </p:nvSpPr>
        <p:spPr>
          <a:xfrm>
            <a:off x="613435" y="6093763"/>
            <a:ext cx="3241680" cy="208318"/>
          </a:xfrm>
        </p:spPr>
        <p:txBody>
          <a:bodyPr lIns="0"/>
          <a:lstStyle>
            <a:lvl1pPr marL="0" indent="0">
              <a:buNone/>
              <a:defRPr sz="1100">
                <a:solidFill>
                  <a:schemeClr val="tx1"/>
                </a:solidFill>
              </a:defRPr>
            </a:lvl1pPr>
          </a:lstStyle>
          <a:p>
            <a:r>
              <a:rPr lang="en-US" dirty="0"/>
              <a:t>Click to add date</a:t>
            </a:r>
          </a:p>
        </p:txBody>
      </p:sp>
      <p:sp>
        <p:nvSpPr>
          <p:cNvPr id="39" name="Rectangle 14"/>
          <p:cNvSpPr/>
          <p:nvPr userDrawn="1"/>
        </p:nvSpPr>
        <p:spPr>
          <a:xfrm>
            <a:off x="621782" y="6242603"/>
            <a:ext cx="11113613" cy="369332"/>
          </a:xfrm>
          <a:prstGeom prst="rect">
            <a:avLst/>
          </a:prstGeom>
        </p:spPr>
        <p:txBody>
          <a:bodyPr wrap="square" lIns="0" anchor="b">
            <a:spAutoFit/>
          </a:bodyPr>
          <a:lstStyle/>
          <a:p>
            <a:pPr eaLnBrk="0" hangingPunct="0">
              <a:spcAft>
                <a:spcPts val="200"/>
              </a:spcAft>
            </a:pPr>
            <a:r>
              <a:rPr lang="en-US" sz="600" dirty="0">
                <a:solidFill>
                  <a:prstClr val="white">
                    <a:lumMod val="65000"/>
                  </a:prstClr>
                </a:solidFill>
                <a:ea typeface="ＭＳ Ｐゴシック" pitchFamily="1" charset="-128"/>
              </a:rPr>
              <a:t> </a:t>
            </a:r>
            <a:br>
              <a:rPr lang="en-US" sz="600" dirty="0">
                <a:solidFill>
                  <a:prstClr val="white">
                    <a:lumMod val="65000"/>
                  </a:prstClr>
                </a:solidFill>
                <a:ea typeface="ＭＳ Ｐゴシック" pitchFamily="1" charset="-128"/>
              </a:rPr>
            </a:br>
            <a:r>
              <a:rPr lang="en-US" sz="600" b="1" dirty="0">
                <a:solidFill>
                  <a:prstClr val="black">
                    <a:lumMod val="65000"/>
                    <a:lumOff val="35000"/>
                  </a:prstClr>
                </a:solidFill>
                <a:ea typeface="ＭＳ Ｐゴシック" pitchFamily="1" charset="-128"/>
              </a:rPr>
              <a:t>Proprietary: </a:t>
            </a:r>
            <a:r>
              <a:rPr lang="en-US" sz="600" dirty="0">
                <a:solidFill>
                  <a:prstClr val="black">
                    <a:lumMod val="50000"/>
                    <a:lumOff val="50000"/>
                  </a:prstClr>
                </a:solidFill>
                <a:ea typeface="ＭＳ Ｐゴシック" pitchFamily="1" charset="-128"/>
              </a:rPr>
              <a:t>The information contained herein is proprietary to The Boeing Company and shall not be reproduced or disclosed in whole or in part except when such user possesses direct ,written authorization from The Boeing Company.  </a:t>
            </a:r>
            <a:br>
              <a:rPr lang="en-US" sz="600" dirty="0">
                <a:solidFill>
                  <a:prstClr val="black">
                    <a:lumMod val="50000"/>
                    <a:lumOff val="50000"/>
                  </a:prstClr>
                </a:solidFill>
                <a:ea typeface="ＭＳ Ｐゴシック" pitchFamily="1" charset="-128"/>
              </a:rPr>
            </a:br>
            <a:r>
              <a:rPr lang="en-US" sz="600" dirty="0">
                <a:solidFill>
                  <a:prstClr val="black">
                    <a:lumMod val="50000"/>
                    <a:lumOff val="50000"/>
                  </a:prstClr>
                </a:solidFill>
                <a:cs typeface="Arial" pitchFamily="34" charset="0"/>
              </a:rPr>
              <a:t>The statements contained herein are based on good faith assumptions are to be used for general information purposes only. These statements do not constitute an offer, promise, warranty or guarantee of performance. </a:t>
            </a:r>
          </a:p>
        </p:txBody>
      </p:sp>
      <p:sp>
        <p:nvSpPr>
          <p:cNvPr id="32" name="Picture Placeholder 28"/>
          <p:cNvSpPr>
            <a:spLocks noGrp="1"/>
          </p:cNvSpPr>
          <p:nvPr>
            <p:ph type="pic" sz="quarter" idx="12" hasCustomPrompt="1"/>
          </p:nvPr>
        </p:nvSpPr>
        <p:spPr>
          <a:xfrm>
            <a:off x="-2996" y="974796"/>
            <a:ext cx="12194997" cy="4025398"/>
          </a:xfrm>
          <a:solidFill>
            <a:schemeClr val="accent2">
              <a:lumMod val="60000"/>
              <a:lumOff val="40000"/>
            </a:schemeClr>
          </a:solidFill>
        </p:spPr>
        <p:txBody>
          <a:bodyPr anchor="ctr"/>
          <a:lstStyle>
            <a:lvl1pPr algn="ctr">
              <a:defRPr sz="1600" i="0" baseline="0">
                <a:solidFill>
                  <a:schemeClr val="bg1"/>
                </a:solidFill>
              </a:defRPr>
            </a:lvl1pPr>
          </a:lstStyle>
          <a:p>
            <a:r>
              <a:rPr lang="en-US" dirty="0"/>
              <a:t>CLICK TO ADD PICTURE</a:t>
            </a:r>
          </a:p>
        </p:txBody>
      </p:sp>
      <p:sp>
        <p:nvSpPr>
          <p:cNvPr id="24" name="TextBox 23"/>
          <p:cNvSpPr txBox="1"/>
          <p:nvPr userDrawn="1"/>
        </p:nvSpPr>
        <p:spPr>
          <a:xfrm>
            <a:off x="5044972" y="6606208"/>
            <a:ext cx="2102056" cy="123111"/>
          </a:xfrm>
          <a:prstGeom prst="rect">
            <a:avLst/>
          </a:prstGeom>
          <a:noFill/>
        </p:spPr>
        <p:txBody>
          <a:bodyPr wrap="square" lIns="0" tIns="0" rIns="0" bIns="0" rtlCol="0" anchor="ctr">
            <a:spAutoFit/>
          </a:bodyPr>
          <a:lstStyle/>
          <a:p>
            <a:pPr algn="ctr" defTabSz="746125"/>
            <a:r>
              <a:rPr lang="en-US" sz="800" dirty="0">
                <a:solidFill>
                  <a:prstClr val="black">
                    <a:lumMod val="75000"/>
                    <a:lumOff val="25000"/>
                  </a:prstClr>
                </a:solidFill>
              </a:rPr>
              <a:t>BOEING PROPRIETARY</a:t>
            </a:r>
          </a:p>
        </p:txBody>
      </p:sp>
      <p:sp>
        <p:nvSpPr>
          <p:cNvPr id="29" name="Rectangle 28"/>
          <p:cNvSpPr/>
          <p:nvPr userDrawn="1"/>
        </p:nvSpPr>
        <p:spPr>
          <a:xfrm>
            <a:off x="614681" y="6576126"/>
            <a:ext cx="4160520" cy="200055"/>
          </a:xfrm>
          <a:prstGeom prst="rect">
            <a:avLst/>
          </a:prstGeom>
        </p:spPr>
        <p:txBody>
          <a:bodyPr wrap="square" lIns="0" anchor="ctr">
            <a:spAutoFit/>
          </a:bodyPr>
          <a:lstStyle/>
          <a:p>
            <a:pPr defTabSz="820738" eaLnBrk="0" hangingPunct="0">
              <a:defRPr/>
            </a:pPr>
            <a:r>
              <a:rPr lang="en-US" sz="700" spc="-10" dirty="0">
                <a:solidFill>
                  <a:prstClr val="black">
                    <a:lumMod val="75000"/>
                    <a:lumOff val="25000"/>
                  </a:prstClr>
                </a:solidFill>
              </a:rPr>
              <a:t>Copyright © 2020 Boeing. All rights reserved.</a:t>
            </a:r>
          </a:p>
        </p:txBody>
      </p:sp>
      <p:sp>
        <p:nvSpPr>
          <p:cNvPr id="40" name="Title 22"/>
          <p:cNvSpPr>
            <a:spLocks noGrp="1"/>
          </p:cNvSpPr>
          <p:nvPr>
            <p:ph type="title" hasCustomPrompt="1"/>
          </p:nvPr>
        </p:nvSpPr>
        <p:spPr>
          <a:xfrm>
            <a:off x="613435" y="5062195"/>
            <a:ext cx="10916997" cy="701694"/>
          </a:xfrm>
        </p:spPr>
        <p:txBody>
          <a:bodyPr anchor="b" anchorCtr="0"/>
          <a:lstStyle>
            <a:lvl1pPr algn="l" rtl="0" eaLnBrk="1" fontAlgn="base" hangingPunct="1">
              <a:lnSpc>
                <a:spcPts val="2800"/>
              </a:lnSpc>
              <a:spcBef>
                <a:spcPct val="0"/>
              </a:spcBef>
              <a:spcAft>
                <a:spcPct val="0"/>
              </a:spcAft>
              <a:defRPr lang="en-US" sz="2800" b="0" kern="1200" spc="0" baseline="0" dirty="0">
                <a:gradFill flip="none" rotWithShape="1">
                  <a:gsLst>
                    <a:gs pos="100000">
                      <a:schemeClr val="accent1">
                        <a:lumMod val="75000"/>
                      </a:schemeClr>
                    </a:gs>
                    <a:gs pos="0">
                      <a:schemeClr val="accent1"/>
                    </a:gs>
                  </a:gsLst>
                  <a:lin ang="2700000" scaled="1"/>
                  <a:tileRect/>
                </a:gradFill>
                <a:latin typeface="+mn-lt"/>
                <a:ea typeface="+mn-ea"/>
                <a:cs typeface="Arial" pitchFamily="34" charset="0"/>
              </a:defRPr>
            </a:lvl1pPr>
          </a:lstStyle>
          <a:p>
            <a:pPr marL="0" lvl="0" indent="0" defTabSz="914400" latinLnBrk="0">
              <a:lnSpc>
                <a:spcPct val="90000"/>
              </a:lnSpc>
              <a:spcBef>
                <a:spcPts val="0"/>
              </a:spcBef>
              <a:buFont typeface="Arial" pitchFamily="34" charset="0"/>
              <a:buNone/>
            </a:pPr>
            <a:r>
              <a:rPr lang="en-US" dirty="0"/>
              <a:t>Title</a:t>
            </a:r>
          </a:p>
        </p:txBody>
      </p:sp>
      <p:sp>
        <p:nvSpPr>
          <p:cNvPr id="7" name="Text Placeholder 6"/>
          <p:cNvSpPr>
            <a:spLocks noGrp="1"/>
          </p:cNvSpPr>
          <p:nvPr>
            <p:ph type="body" sz="quarter" idx="15" hasCustomPrompt="1"/>
          </p:nvPr>
        </p:nvSpPr>
        <p:spPr>
          <a:xfrm>
            <a:off x="613435" y="5764213"/>
            <a:ext cx="11121365" cy="538162"/>
          </a:xfrm>
        </p:spPr>
        <p:txBody>
          <a:bodyPr lIns="0" rIns="0"/>
          <a:lstStyle>
            <a:lvl1pPr marL="0" indent="0">
              <a:spcBef>
                <a:spcPts val="0"/>
              </a:spcBef>
              <a:buNone/>
              <a:defRPr>
                <a:solidFill>
                  <a:schemeClr val="tx1"/>
                </a:solidFill>
              </a:defRPr>
            </a:lvl1pPr>
          </a:lstStyle>
          <a:p>
            <a:pPr lvl="0"/>
            <a:r>
              <a:rPr lang="en-US" dirty="0"/>
              <a:t>Presenter name | Presenter title</a:t>
            </a:r>
          </a:p>
        </p:txBody>
      </p:sp>
      <p:pic>
        <p:nvPicPr>
          <p:cNvPr id="42" name="Picture 4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357" y="353836"/>
            <a:ext cx="2496939" cy="436964"/>
          </a:xfrm>
          <a:prstGeom prst="rect">
            <a:avLst/>
          </a:prstGeom>
        </p:spPr>
      </p:pic>
    </p:spTree>
    <p:extLst>
      <p:ext uri="{BB962C8B-B14F-4D97-AF65-F5344CB8AC3E}">
        <p14:creationId xmlns:p14="http://schemas.microsoft.com/office/powerpoint/2010/main" val="343767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66" name="think-cell Slide" r:id="rId10" imgW="413" imgH="416" progId="TCLayout.ActiveDocument.1">
                  <p:embed/>
                </p:oleObj>
              </mc:Choice>
              <mc:Fallback>
                <p:oleObj name="think-cell Slide" r:id="rId10"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vert="horz" wrap="square" lIns="0" tIns="0" rIns="0" bIns="0" rtlCol="0" anchor="b" anchorCtr="0">
            <a:noAutofit/>
          </a:bodyPr>
          <a:lstStyle>
            <a:lvl1pPr>
              <a:defRPr lang="en-US" dirty="0"/>
            </a:lvl1pPr>
          </a:lstStyle>
          <a:p>
            <a:pPr lvl="0"/>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923688"/>
            <a:ext cx="11082528" cy="276999"/>
          </a:xfrm>
          <a:prstGeom prst="rect">
            <a:avLst/>
          </a:prstGeom>
        </p:spPr>
        <p:txBody>
          <a:bodyPr vert="horz" wrap="square" lIns="0" tIns="0" rIns="0" bIns="0" rtlCol="0">
            <a:spAutoFit/>
          </a:bodyPr>
          <a:lstStyle>
            <a:lvl1pPr>
              <a:defRPr lang="en-US" sz="1800" b="0" dirty="0"/>
            </a:lvl1pPr>
          </a:lstStyle>
          <a:p>
            <a:pPr lvl="0"/>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321619"/>
            <a:ext cx="7277861"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Tree>
    <p:extLst>
      <p:ext uri="{BB962C8B-B14F-4D97-AF65-F5344CB8AC3E}">
        <p14:creationId xmlns:p14="http://schemas.microsoft.com/office/powerpoint/2010/main" val="58107675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3B562A0-3D6C-45D0-9E85-8A28A804D0F1}"/>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90" name="think-cell Slide" r:id="rId8" imgW="592" imgH="591" progId="TCLayout.ActiveDocument.1">
                  <p:embed/>
                </p:oleObj>
              </mc:Choice>
              <mc:Fallback>
                <p:oleObj name="think-cell Slide" r:id="rId8" imgW="592" imgH="591" progId="TCLayout.ActiveDocument.1">
                  <p:embed/>
                  <p:pic>
                    <p:nvPicPr>
                      <p:cNvPr id="7" name="Object 6" hidden="1">
                        <a:extLst>
                          <a:ext uri="{FF2B5EF4-FFF2-40B4-BE49-F238E27FC236}">
                            <a16:creationId xmlns:a16="http://schemas.microsoft.com/office/drawing/2014/main" id="{33B562A0-3D6C-45D0-9E85-8A28A804D0F1}"/>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pic>
        <p:nvPicPr>
          <p:cNvPr id="15" name="Picture 14">
            <a:extLst>
              <a:ext uri="{FF2B5EF4-FFF2-40B4-BE49-F238E27FC236}">
                <a16:creationId xmlns:a16="http://schemas.microsoft.com/office/drawing/2014/main" id="{20609C13-D127-4675-B66E-CEE3BA994961}"/>
              </a:ext>
            </a:extLst>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bwMode="ltGray">
          <a:xfrm>
            <a:off x="0" y="0"/>
            <a:ext cx="12192000" cy="6858000"/>
          </a:xfrm>
          <a:prstGeom prst="rect">
            <a:avLst/>
          </a:prstGeom>
        </p:spPr>
      </p:pic>
      <p:pic>
        <p:nvPicPr>
          <p:cNvPr id="14" name="Picture 13">
            <a:extLst>
              <a:ext uri="{FF2B5EF4-FFF2-40B4-BE49-F238E27FC236}">
                <a16:creationId xmlns:a16="http://schemas.microsoft.com/office/drawing/2014/main" id="{D7595C8C-5755-46C8-9119-B1A7AB58E147}"/>
              </a:ext>
            </a:extLst>
          </p:cNvPr>
          <p:cNvPicPr>
            <a:picLocks noChangeAspect="1"/>
          </p:cNvPicPr>
          <p:nvPr userDrawn="1"/>
        </p:nvPicPr>
        <p:blipFill rotWithShape="1">
          <a:blip r:embed="rId11"/>
          <a:srcRect r="19348" b="17219"/>
          <a:stretch/>
        </p:blipFill>
        <p:spPr bwMode="ltGray">
          <a:xfrm>
            <a:off x="2579770" y="1603297"/>
            <a:ext cx="9612230" cy="5289029"/>
          </a:xfrm>
          <a:prstGeom prst="rect">
            <a:avLst/>
          </a:prstGeom>
        </p:spPr>
      </p:pic>
      <p:pic>
        <p:nvPicPr>
          <p:cNvPr id="10" name="Picture 47" descr="Boeing_white_standard">
            <a:extLst>
              <a:ext uri="{FF2B5EF4-FFF2-40B4-BE49-F238E27FC236}">
                <a16:creationId xmlns:a16="http://schemas.microsoft.com/office/drawing/2014/main" id="{2FB7B172-2663-4CDC-BB20-678399F49EE5}"/>
              </a:ext>
            </a:extLst>
          </p:cNvPr>
          <p:cNvPicPr>
            <a:picLocks noChangeAspect="1" noChangeArrowheads="1"/>
          </p:cNvPicPr>
          <p:nvPr userDrawn="1"/>
        </p:nvPicPr>
        <p:blipFill>
          <a:blip r:embed="rId12" cstate="screen">
            <a:extLst>
              <a:ext uri="{28A0092B-C50C-407E-A947-70E740481C1C}">
                <a14:useLocalDpi xmlns:a14="http://schemas.microsoft.com/office/drawing/2010/main"/>
              </a:ext>
            </a:extLst>
          </a:blip>
          <a:srcRect/>
          <a:stretch>
            <a:fillRect/>
          </a:stretch>
        </p:blipFill>
        <p:spPr bwMode="ltGray">
          <a:xfrm>
            <a:off x="551941" y="395226"/>
            <a:ext cx="1855788" cy="447675"/>
          </a:xfrm>
          <a:prstGeom prst="rect">
            <a:avLst/>
          </a:prstGeom>
          <a:noFill/>
        </p:spPr>
      </p:pic>
      <p:sp>
        <p:nvSpPr>
          <p:cNvPr id="12" name="Footer Placeholder 4">
            <a:extLst>
              <a:ext uri="{FF2B5EF4-FFF2-40B4-BE49-F238E27FC236}">
                <a16:creationId xmlns:a16="http://schemas.microsoft.com/office/drawing/2014/main" id="{24FEF3CD-35EC-43B0-96A6-37E583642CE0}"/>
              </a:ext>
            </a:extLst>
          </p:cNvPr>
          <p:cNvSpPr txBox="1">
            <a:spLocks/>
          </p:cNvSpPr>
          <p:nvPr userDrawn="1"/>
        </p:nvSpPr>
        <p:spPr bwMode="ltGray">
          <a:xfrm>
            <a:off x="551941" y="6645055"/>
            <a:ext cx="1197444" cy="123111"/>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
        <p:nvSpPr>
          <p:cNvPr id="2" name="Rectangle 1" hidden="1">
            <a:extLst>
              <a:ext uri="{FF2B5EF4-FFF2-40B4-BE49-F238E27FC236}">
                <a16:creationId xmlns:a16="http://schemas.microsoft.com/office/drawing/2014/main" id="{CC42428D-965F-410A-AAB0-2F4E028AF07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Documenttype">
            <a:extLst>
              <a:ext uri="{FF2B5EF4-FFF2-40B4-BE49-F238E27FC236}">
                <a16:creationId xmlns:a16="http://schemas.microsoft.com/office/drawing/2014/main" id="{0CADA7EB-5C2E-4AD4-A32E-534A28817C8A}"/>
              </a:ext>
            </a:extLst>
          </p:cNvPr>
          <p:cNvSpPr>
            <a:spLocks noGrp="1"/>
          </p:cNvSpPr>
          <p:nvPr>
            <p:ph type="body" sz="quarter" idx="13" hasCustomPrompt="1"/>
            <p:custDataLst>
              <p:tags r:id="rId4"/>
            </p:custDataLst>
          </p:nvPr>
        </p:nvSpPr>
        <p:spPr bwMode="auto">
          <a:xfrm>
            <a:off x="550800" y="3946737"/>
            <a:ext cx="7512559" cy="215444"/>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1400" dirty="0">
                <a:solidFill>
                  <a:schemeClr val="bg1"/>
                </a:solidFill>
              </a:defRPr>
            </a:lvl1pPr>
          </a:lstStyle>
          <a:p>
            <a:pPr lvl="0"/>
            <a:r>
              <a:rPr lang="en-US" dirty="0"/>
              <a:t>Edit date or title/role</a:t>
            </a:r>
          </a:p>
        </p:txBody>
      </p:sp>
      <p:sp>
        <p:nvSpPr>
          <p:cNvPr id="18" name="Subtitle">
            <a:extLst>
              <a:ext uri="{FF2B5EF4-FFF2-40B4-BE49-F238E27FC236}">
                <a16:creationId xmlns:a16="http://schemas.microsoft.com/office/drawing/2014/main" id="{C85A1636-E33D-4640-A4BA-89E2008C1ED4}"/>
              </a:ext>
            </a:extLst>
          </p:cNvPr>
          <p:cNvSpPr>
            <a:spLocks noGrp="1"/>
          </p:cNvSpPr>
          <p:nvPr>
            <p:ph type="subTitle" idx="1"/>
            <p:custDataLst>
              <p:tags r:id="rId5"/>
            </p:custDataLst>
          </p:nvPr>
        </p:nvSpPr>
        <p:spPr bwMode="auto">
          <a:xfrm>
            <a:off x="551941" y="3529128"/>
            <a:ext cx="8999329" cy="30777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2000" dirty="0">
                <a:solidFill>
                  <a:schemeClr val="bg1"/>
                </a:solidFill>
              </a:defRPr>
            </a:lvl1pPr>
          </a:lstStyle>
          <a:p>
            <a:pPr lvl="0"/>
            <a:r>
              <a:rPr lang="en-US"/>
              <a:t>Click to edit Master subtitle style</a:t>
            </a:r>
            <a:endParaRPr lang="en-US" dirty="0"/>
          </a:p>
        </p:txBody>
      </p:sp>
      <p:sp>
        <p:nvSpPr>
          <p:cNvPr id="20" name="Title">
            <a:extLst>
              <a:ext uri="{FF2B5EF4-FFF2-40B4-BE49-F238E27FC236}">
                <a16:creationId xmlns:a16="http://schemas.microsoft.com/office/drawing/2014/main" id="{AA4E4E19-7239-46DA-AE24-CE9556C9BE7D}"/>
              </a:ext>
            </a:extLst>
          </p:cNvPr>
          <p:cNvSpPr>
            <a:spLocks noGrp="1"/>
          </p:cNvSpPr>
          <p:nvPr>
            <p:ph type="title" hasCustomPrompt="1"/>
            <p:custDataLst>
              <p:tags r:id="rId6"/>
            </p:custDataLst>
          </p:nvPr>
        </p:nvSpPr>
        <p:spPr bwMode="auto">
          <a:xfrm>
            <a:off x="551941" y="2053865"/>
            <a:ext cx="8999329" cy="135421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lvl1pPr>
              <a:defRPr lang="en-US" sz="4400" dirty="0">
                <a:solidFill>
                  <a:schemeClr val="bg1"/>
                </a:solidFill>
              </a:defRPr>
            </a:lvl1pPr>
          </a:lstStyle>
          <a:p>
            <a:pPr lvl="0"/>
            <a:r>
              <a:rPr lang="en-US" dirty="0"/>
              <a:t>Click to edit </a:t>
            </a:r>
            <a:br>
              <a:rPr lang="en-US" dirty="0"/>
            </a:br>
            <a:r>
              <a:rPr lang="en-US" dirty="0"/>
              <a:t>Master title style</a:t>
            </a:r>
          </a:p>
        </p:txBody>
      </p:sp>
      <p:sp>
        <p:nvSpPr>
          <p:cNvPr id="17" name="Rectangle 16">
            <a:extLst>
              <a:ext uri="{FF2B5EF4-FFF2-40B4-BE49-F238E27FC236}">
                <a16:creationId xmlns:a16="http://schemas.microsoft.com/office/drawing/2014/main" id="{77C30BA1-9948-4963-BD4A-37877B297D33}"/>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2"/>
                </a:solidFill>
              </a:rPr>
              <a:t>Copyright © 2021 Boeing. All rights reserved.</a:t>
            </a:r>
          </a:p>
        </p:txBody>
      </p:sp>
    </p:spTree>
    <p:extLst>
      <p:ext uri="{BB962C8B-B14F-4D97-AF65-F5344CB8AC3E}">
        <p14:creationId xmlns:p14="http://schemas.microsoft.com/office/powerpoint/2010/main" val="330789249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9BA84E71-6FE7-4585-B82E-BE5603311945}"/>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214" name="think-cell Slide" r:id="rId9" imgW="592" imgH="591" progId="TCLayout.ActiveDocument.1">
                  <p:embed/>
                </p:oleObj>
              </mc:Choice>
              <mc:Fallback>
                <p:oleObj name="think-cell Slide" r:id="rId9" imgW="592" imgH="591" progId="TCLayout.ActiveDocument.1">
                  <p:embed/>
                  <p:pic>
                    <p:nvPicPr>
                      <p:cNvPr id="10" name="Object 9" hidden="1">
                        <a:extLst>
                          <a:ext uri="{FF2B5EF4-FFF2-40B4-BE49-F238E27FC236}">
                            <a16:creationId xmlns:a16="http://schemas.microsoft.com/office/drawing/2014/main" id="{9BA84E71-6FE7-4585-B82E-BE5603311945}"/>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D62A08AB-557D-4245-84FA-9DB6B6C6845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4"/>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A2582D75-79F8-4634-92EF-A9F0840C018B}"/>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8" name="Slide Number">
            <a:extLst>
              <a:ext uri="{FF2B5EF4-FFF2-40B4-BE49-F238E27FC236}">
                <a16:creationId xmlns:a16="http://schemas.microsoft.com/office/drawing/2014/main" id="{673624FA-EF3A-40FA-B4F1-199C883B2719}"/>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3059589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C4F5195-E8F7-4A2F-B02E-643BB3D88381}"/>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238" name="think-cell Slide" r:id="rId9" imgW="592" imgH="591" progId="TCLayout.ActiveDocument.1">
                  <p:embed/>
                </p:oleObj>
              </mc:Choice>
              <mc:Fallback>
                <p:oleObj name="think-cell Slide" r:id="rId9" imgW="592" imgH="591" progId="TCLayout.ActiveDocument.1">
                  <p:embed/>
                  <p:pic>
                    <p:nvPicPr>
                      <p:cNvPr id="4" name="Object 3" hidden="1">
                        <a:extLst>
                          <a:ext uri="{FF2B5EF4-FFF2-40B4-BE49-F238E27FC236}">
                            <a16:creationId xmlns:a16="http://schemas.microsoft.com/office/drawing/2014/main" id="{3C4F5195-E8F7-4A2F-B02E-643BB3D88381}"/>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15EFC92-5E3D-4BDC-A378-85D30212A9E2}"/>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4"/>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4983596-431B-4F12-AA07-76914CD3DEE7}"/>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4F102FCA-3E4C-42D4-9EEF-A2FA0D85DF8A}"/>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44350484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05B6D76-6B4B-4ED5-B8F1-5D1D0983125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62"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305B6D76-6B4B-4ED5-B8F1-5D1D09831257}"/>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DCF374B-2477-45CD-A00B-B8676A45ACD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100000"/>
              </a:lnSpc>
              <a:defRPr sz="4400"/>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FA764DC8-CEA6-42F3-8E66-7C768AAD275E}"/>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88489467-9E92-4B35-9EF9-A2C34DFCBC94}"/>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54188976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EC6EE29E-F64A-419F-BFB0-EEDEB71953F6}"/>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86" name="think-cell Slide" r:id="rId10" imgW="592" imgH="591" progId="TCLayout.ActiveDocument.1">
                  <p:embed/>
                </p:oleObj>
              </mc:Choice>
              <mc:Fallback>
                <p:oleObj name="think-cell Slide" r:id="rId10" imgW="592" imgH="591" progId="TCLayout.ActiveDocument.1">
                  <p:embed/>
                  <p:pic>
                    <p:nvPicPr>
                      <p:cNvPr id="3" name="Object 2" hidden="1">
                        <a:extLst>
                          <a:ext uri="{FF2B5EF4-FFF2-40B4-BE49-F238E27FC236}">
                            <a16:creationId xmlns:a16="http://schemas.microsoft.com/office/drawing/2014/main" id="{EC6EE29E-F64A-419F-BFB0-EEDEB71953F6}"/>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9526043-F22A-4ED3-B0A1-DD7C4F83AF9B}"/>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4"/>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5"/>
            </p:custDataLst>
          </p:nvPr>
        </p:nvSpPr>
        <p:spPr>
          <a:xfrm>
            <a:off x="1505712" y="4284630"/>
            <a:ext cx="9180576"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556D1499-3230-4098-85B2-D4CC7CA621F1}"/>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F3682719-4182-4739-8401-4658F3A341EE}"/>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107996705"/>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slideLayout" Target="../slideLayouts/slideLayout90.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06.xml"/><Relationship Id="rId18" Type="http://schemas.openxmlformats.org/officeDocument/2006/relationships/slideLayout" Target="../slideLayouts/slideLayout111.xml"/><Relationship Id="rId26" Type="http://schemas.openxmlformats.org/officeDocument/2006/relationships/tags" Target="../tags/tag4.xml"/><Relationship Id="rId39" Type="http://schemas.openxmlformats.org/officeDocument/2006/relationships/tags" Target="../tags/tag17.xml"/><Relationship Id="rId21" Type="http://schemas.openxmlformats.org/officeDocument/2006/relationships/theme" Target="../theme/theme2.xml"/><Relationship Id="rId34" Type="http://schemas.openxmlformats.org/officeDocument/2006/relationships/tags" Target="../tags/tag12.xml"/><Relationship Id="rId42" Type="http://schemas.openxmlformats.org/officeDocument/2006/relationships/tags" Target="../tags/tag20.xml"/><Relationship Id="rId7" Type="http://schemas.openxmlformats.org/officeDocument/2006/relationships/slideLayout" Target="../slideLayouts/slideLayout100.xml"/><Relationship Id="rId2" Type="http://schemas.openxmlformats.org/officeDocument/2006/relationships/slideLayout" Target="../slideLayouts/slideLayout95.xml"/><Relationship Id="rId16" Type="http://schemas.openxmlformats.org/officeDocument/2006/relationships/slideLayout" Target="../slideLayouts/slideLayout109.xml"/><Relationship Id="rId29" Type="http://schemas.openxmlformats.org/officeDocument/2006/relationships/tags" Target="../tags/tag7.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24" Type="http://schemas.openxmlformats.org/officeDocument/2006/relationships/tags" Target="../tags/tag2.xml"/><Relationship Id="rId32" Type="http://schemas.openxmlformats.org/officeDocument/2006/relationships/tags" Target="../tags/tag10.xml"/><Relationship Id="rId37" Type="http://schemas.openxmlformats.org/officeDocument/2006/relationships/tags" Target="../tags/tag15.xml"/><Relationship Id="rId40" Type="http://schemas.openxmlformats.org/officeDocument/2006/relationships/tags" Target="../tags/tag18.xml"/><Relationship Id="rId45" Type="http://schemas.openxmlformats.org/officeDocument/2006/relationships/image" Target="../media/image4.png"/><Relationship Id="rId5" Type="http://schemas.openxmlformats.org/officeDocument/2006/relationships/slideLayout" Target="../slideLayouts/slideLayout98.xml"/><Relationship Id="rId15" Type="http://schemas.openxmlformats.org/officeDocument/2006/relationships/slideLayout" Target="../slideLayouts/slideLayout108.xml"/><Relationship Id="rId23" Type="http://schemas.openxmlformats.org/officeDocument/2006/relationships/tags" Target="../tags/tag1.xml"/><Relationship Id="rId28" Type="http://schemas.openxmlformats.org/officeDocument/2006/relationships/tags" Target="../tags/tag6.xml"/><Relationship Id="rId36" Type="http://schemas.openxmlformats.org/officeDocument/2006/relationships/tags" Target="../tags/tag14.xml"/><Relationship Id="rId10" Type="http://schemas.openxmlformats.org/officeDocument/2006/relationships/slideLayout" Target="../slideLayouts/slideLayout103.xml"/><Relationship Id="rId19" Type="http://schemas.openxmlformats.org/officeDocument/2006/relationships/slideLayout" Target="../slideLayouts/slideLayout112.xml"/><Relationship Id="rId31" Type="http://schemas.openxmlformats.org/officeDocument/2006/relationships/tags" Target="../tags/tag9.xml"/><Relationship Id="rId44" Type="http://schemas.openxmlformats.org/officeDocument/2006/relationships/image" Target="../media/image3.emf"/><Relationship Id="rId4" Type="http://schemas.openxmlformats.org/officeDocument/2006/relationships/slideLayout" Target="../slideLayouts/slideLayout97.xml"/><Relationship Id="rId9" Type="http://schemas.openxmlformats.org/officeDocument/2006/relationships/slideLayout" Target="../slideLayouts/slideLayout102.xml"/><Relationship Id="rId14" Type="http://schemas.openxmlformats.org/officeDocument/2006/relationships/slideLayout" Target="../slideLayouts/slideLayout107.xml"/><Relationship Id="rId22" Type="http://schemas.openxmlformats.org/officeDocument/2006/relationships/vmlDrawing" Target="../drawings/vmlDrawing1.vml"/><Relationship Id="rId27" Type="http://schemas.openxmlformats.org/officeDocument/2006/relationships/tags" Target="../tags/tag5.xml"/><Relationship Id="rId30" Type="http://schemas.openxmlformats.org/officeDocument/2006/relationships/tags" Target="../tags/tag8.xml"/><Relationship Id="rId35" Type="http://schemas.openxmlformats.org/officeDocument/2006/relationships/tags" Target="../tags/tag13.xml"/><Relationship Id="rId43" Type="http://schemas.openxmlformats.org/officeDocument/2006/relationships/oleObject" Target="../embeddings/oleObject1.bin"/><Relationship Id="rId8" Type="http://schemas.openxmlformats.org/officeDocument/2006/relationships/slideLayout" Target="../slideLayouts/slideLayout101.xml"/><Relationship Id="rId3" Type="http://schemas.openxmlformats.org/officeDocument/2006/relationships/slideLayout" Target="../slideLayouts/slideLayout96.xml"/><Relationship Id="rId12" Type="http://schemas.openxmlformats.org/officeDocument/2006/relationships/slideLayout" Target="../slideLayouts/slideLayout105.xml"/><Relationship Id="rId17" Type="http://schemas.openxmlformats.org/officeDocument/2006/relationships/slideLayout" Target="../slideLayouts/slideLayout110.xml"/><Relationship Id="rId25" Type="http://schemas.openxmlformats.org/officeDocument/2006/relationships/tags" Target="../tags/tag3.xml"/><Relationship Id="rId33" Type="http://schemas.openxmlformats.org/officeDocument/2006/relationships/tags" Target="../tags/tag11.xml"/><Relationship Id="rId38" Type="http://schemas.openxmlformats.org/officeDocument/2006/relationships/tags" Target="../tags/tag16.xml"/><Relationship Id="rId20" Type="http://schemas.openxmlformats.org/officeDocument/2006/relationships/slideLayout" Target="../slideLayouts/slideLayout113.xml"/><Relationship Id="rId41" Type="http://schemas.openxmlformats.org/officeDocument/2006/relationships/tags" Target="../tags/tag19.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26.xml"/><Relationship Id="rId18" Type="http://schemas.openxmlformats.org/officeDocument/2006/relationships/slideLayout" Target="../slideLayouts/slideLayout131.xml"/><Relationship Id="rId26" Type="http://schemas.openxmlformats.org/officeDocument/2006/relationships/slideLayout" Target="../slideLayouts/slideLayout139.xml"/><Relationship Id="rId39" Type="http://schemas.openxmlformats.org/officeDocument/2006/relationships/slideLayout" Target="../slideLayouts/slideLayout152.xml"/><Relationship Id="rId21" Type="http://schemas.openxmlformats.org/officeDocument/2006/relationships/slideLayout" Target="../slideLayouts/slideLayout134.xml"/><Relationship Id="rId34" Type="http://schemas.openxmlformats.org/officeDocument/2006/relationships/slideLayout" Target="../slideLayouts/slideLayout147.xml"/><Relationship Id="rId42" Type="http://schemas.openxmlformats.org/officeDocument/2006/relationships/slideLayout" Target="../slideLayouts/slideLayout155.xml"/><Relationship Id="rId7" Type="http://schemas.openxmlformats.org/officeDocument/2006/relationships/slideLayout" Target="../slideLayouts/slideLayout120.xml"/><Relationship Id="rId2" Type="http://schemas.openxmlformats.org/officeDocument/2006/relationships/slideLayout" Target="../slideLayouts/slideLayout115.xml"/><Relationship Id="rId16" Type="http://schemas.openxmlformats.org/officeDocument/2006/relationships/slideLayout" Target="../slideLayouts/slideLayout129.xml"/><Relationship Id="rId20" Type="http://schemas.openxmlformats.org/officeDocument/2006/relationships/slideLayout" Target="../slideLayouts/slideLayout133.xml"/><Relationship Id="rId29" Type="http://schemas.openxmlformats.org/officeDocument/2006/relationships/slideLayout" Target="../slideLayouts/slideLayout142.xml"/><Relationship Id="rId41" Type="http://schemas.openxmlformats.org/officeDocument/2006/relationships/slideLayout" Target="../slideLayouts/slideLayout154.xml"/><Relationship Id="rId1" Type="http://schemas.openxmlformats.org/officeDocument/2006/relationships/slideLayout" Target="../slideLayouts/slideLayout114.xml"/><Relationship Id="rId6" Type="http://schemas.openxmlformats.org/officeDocument/2006/relationships/slideLayout" Target="../slideLayouts/slideLayout119.xml"/><Relationship Id="rId11" Type="http://schemas.openxmlformats.org/officeDocument/2006/relationships/slideLayout" Target="../slideLayouts/slideLayout124.xml"/><Relationship Id="rId24" Type="http://schemas.openxmlformats.org/officeDocument/2006/relationships/slideLayout" Target="../slideLayouts/slideLayout137.xml"/><Relationship Id="rId32" Type="http://schemas.openxmlformats.org/officeDocument/2006/relationships/slideLayout" Target="../slideLayouts/slideLayout145.xml"/><Relationship Id="rId37" Type="http://schemas.openxmlformats.org/officeDocument/2006/relationships/slideLayout" Target="../slideLayouts/slideLayout150.xml"/><Relationship Id="rId40" Type="http://schemas.openxmlformats.org/officeDocument/2006/relationships/slideLayout" Target="../slideLayouts/slideLayout153.xml"/><Relationship Id="rId5" Type="http://schemas.openxmlformats.org/officeDocument/2006/relationships/slideLayout" Target="../slideLayouts/slideLayout118.xml"/><Relationship Id="rId15" Type="http://schemas.openxmlformats.org/officeDocument/2006/relationships/slideLayout" Target="../slideLayouts/slideLayout128.xml"/><Relationship Id="rId23" Type="http://schemas.openxmlformats.org/officeDocument/2006/relationships/slideLayout" Target="../slideLayouts/slideLayout136.xml"/><Relationship Id="rId28" Type="http://schemas.openxmlformats.org/officeDocument/2006/relationships/slideLayout" Target="../slideLayouts/slideLayout141.xml"/><Relationship Id="rId36" Type="http://schemas.openxmlformats.org/officeDocument/2006/relationships/slideLayout" Target="../slideLayouts/slideLayout149.xml"/><Relationship Id="rId10" Type="http://schemas.openxmlformats.org/officeDocument/2006/relationships/slideLayout" Target="../slideLayouts/slideLayout123.xml"/><Relationship Id="rId19" Type="http://schemas.openxmlformats.org/officeDocument/2006/relationships/slideLayout" Target="../slideLayouts/slideLayout132.xml"/><Relationship Id="rId31" Type="http://schemas.openxmlformats.org/officeDocument/2006/relationships/slideLayout" Target="../slideLayouts/slideLayout144.xml"/><Relationship Id="rId44" Type="http://schemas.openxmlformats.org/officeDocument/2006/relationships/theme" Target="../theme/theme3.xml"/><Relationship Id="rId4" Type="http://schemas.openxmlformats.org/officeDocument/2006/relationships/slideLayout" Target="../slideLayouts/slideLayout117.xml"/><Relationship Id="rId9" Type="http://schemas.openxmlformats.org/officeDocument/2006/relationships/slideLayout" Target="../slideLayouts/slideLayout122.xml"/><Relationship Id="rId14" Type="http://schemas.openxmlformats.org/officeDocument/2006/relationships/slideLayout" Target="../slideLayouts/slideLayout127.xml"/><Relationship Id="rId22" Type="http://schemas.openxmlformats.org/officeDocument/2006/relationships/slideLayout" Target="../slideLayouts/slideLayout135.xml"/><Relationship Id="rId27" Type="http://schemas.openxmlformats.org/officeDocument/2006/relationships/slideLayout" Target="../slideLayouts/slideLayout140.xml"/><Relationship Id="rId30" Type="http://schemas.openxmlformats.org/officeDocument/2006/relationships/slideLayout" Target="../slideLayouts/slideLayout143.xml"/><Relationship Id="rId35" Type="http://schemas.openxmlformats.org/officeDocument/2006/relationships/slideLayout" Target="../slideLayouts/slideLayout148.xml"/><Relationship Id="rId43" Type="http://schemas.openxmlformats.org/officeDocument/2006/relationships/slideLayout" Target="../slideLayouts/slideLayout156.xml"/><Relationship Id="rId8" Type="http://schemas.openxmlformats.org/officeDocument/2006/relationships/slideLayout" Target="../slideLayouts/slideLayout121.xml"/><Relationship Id="rId3" Type="http://schemas.openxmlformats.org/officeDocument/2006/relationships/slideLayout" Target="../slideLayouts/slideLayout116.xml"/><Relationship Id="rId12" Type="http://schemas.openxmlformats.org/officeDocument/2006/relationships/slideLayout" Target="../slideLayouts/slideLayout125.xml"/><Relationship Id="rId17" Type="http://schemas.openxmlformats.org/officeDocument/2006/relationships/slideLayout" Target="../slideLayouts/slideLayout130.xml"/><Relationship Id="rId25" Type="http://schemas.openxmlformats.org/officeDocument/2006/relationships/slideLayout" Target="../slideLayouts/slideLayout138.xml"/><Relationship Id="rId33" Type="http://schemas.openxmlformats.org/officeDocument/2006/relationships/slideLayout" Target="../slideLayouts/slideLayout146.xml"/><Relationship Id="rId38" Type="http://schemas.openxmlformats.org/officeDocument/2006/relationships/slideLayout" Target="../slideLayouts/slideLayout1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2" name="Boeing 12 column grid" hidden="1"/>
          <p:cNvGrpSpPr/>
          <p:nvPr userDrawn="1"/>
        </p:nvGrpSpPr>
        <p:grpSpPr>
          <a:xfrm>
            <a:off x="11577" y="0"/>
            <a:ext cx="12195176" cy="6858000"/>
            <a:chOff x="0" y="0"/>
            <a:chExt cx="12192000" cy="6858000"/>
          </a:xfrm>
        </p:grpSpPr>
        <p:grpSp>
          <p:nvGrpSpPr>
            <p:cNvPr id="13" name="Group 12"/>
            <p:cNvGrpSpPr/>
            <p:nvPr userDrawn="1"/>
          </p:nvGrpSpPr>
          <p:grpSpPr>
            <a:xfrm>
              <a:off x="0" y="0"/>
              <a:ext cx="12188825" cy="6858000"/>
              <a:chOff x="0" y="0"/>
              <a:chExt cx="12188825" cy="6858000"/>
            </a:xfrm>
          </p:grpSpPr>
          <p:grpSp>
            <p:nvGrpSpPr>
              <p:cNvPr id="15" name="Boeing 12 column grid"/>
              <p:cNvGrpSpPr/>
              <p:nvPr userDrawn="1"/>
            </p:nvGrpSpPr>
            <p:grpSpPr>
              <a:xfrm>
                <a:off x="0" y="461727"/>
                <a:ext cx="12188825" cy="5957180"/>
                <a:chOff x="129803" y="456356"/>
                <a:chExt cx="8890818" cy="5958732"/>
              </a:xfrm>
            </p:grpSpPr>
            <p:cxnSp>
              <p:nvCxnSpPr>
                <p:cNvPr id="20" name="Straight Connector 19"/>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464396" y="2136995"/>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userDrawn="1"/>
              </p:nvCxnSpPr>
              <p:spPr>
                <a:xfrm>
                  <a:off x="464396" y="2432456"/>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p:cNvCxnSpPr/>
                <p:nvPr userDrawn="1"/>
              </p:nvCxnSpPr>
              <p:spPr>
                <a:xfrm>
                  <a:off x="459993" y="3288274"/>
                  <a:ext cx="8223097"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p:nvPr userDrawn="1"/>
              </p:nvCxnSpPr>
              <p:spPr>
                <a:xfrm>
                  <a:off x="466598" y="3583735"/>
                  <a:ext cx="821649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464396" y="4424269"/>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462195" y="4719730"/>
                  <a:ext cx="8220896"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cxnSp>
              <p:nvCxnSpPr>
                <p:cNvPr id="31" name="Straight Connector 30"/>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userDrawn="1"/>
              </p:nvCxnSpPr>
              <p:spPr>
                <a:xfrm>
                  <a:off x="129803" y="2284726"/>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userDrawn="1"/>
              </p:nvCxnSpPr>
              <p:spPr>
                <a:xfrm>
                  <a:off x="463550" y="3432679"/>
                  <a:ext cx="8223250" cy="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129803" y="4572000"/>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36" name="Group 35"/>
                <p:cNvGrpSpPr/>
                <p:nvPr userDrawn="1"/>
              </p:nvGrpSpPr>
              <p:grpSpPr>
                <a:xfrm>
                  <a:off x="1043681" y="457200"/>
                  <a:ext cx="7060730" cy="5957888"/>
                  <a:chOff x="1043681" y="0"/>
                  <a:chExt cx="7060730" cy="6858000"/>
                </a:xfrm>
              </p:grpSpPr>
              <p:cxnSp>
                <p:nvCxnSpPr>
                  <p:cNvPr id="37" name="Straight Connector 36"/>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20"/>
                  <p:cNvCxnSpPr/>
                  <p:nvPr/>
                </p:nvCxnSpPr>
                <p:spPr>
                  <a:xfrm>
                    <a:off x="104368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15"/>
                  <p:cNvCxnSpPr/>
                  <p:nvPr/>
                </p:nvCxnSpPr>
                <p:spPr>
                  <a:xfrm>
                    <a:off x="11584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p:nvCxnSpPr>
                <p:spPr>
                  <a:xfrm>
                    <a:off x="174150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p:nvCxnSpPr>
                <p:spPr>
                  <a:xfrm>
                    <a:off x="243709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p:nvCxnSpPr>
                <p:spPr>
                  <a:xfrm>
                    <a:off x="532550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p:nvCxnSpPr>
                <p:spPr>
                  <a:xfrm>
                    <a:off x="25473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31288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324337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382641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39374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userDrawn="1"/>
                </p:nvCxnSpPr>
                <p:spPr>
                  <a:xfrm>
                    <a:off x="452230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462823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52137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810441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590715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p:nvPr userDrawn="1"/>
                </p:nvCxnSpPr>
                <p:spPr>
                  <a:xfrm>
                    <a:off x="601976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userDrawn="1"/>
                </p:nvCxnSpPr>
                <p:spPr>
                  <a:xfrm>
                    <a:off x="660501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userDrawn="1"/>
                </p:nvCxnSpPr>
                <p:spPr>
                  <a:xfrm>
                    <a:off x="6713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userDrawn="1"/>
                </p:nvCxnSpPr>
                <p:spPr>
                  <a:xfrm>
                    <a:off x="729868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userDrawn="1"/>
                </p:nvCxnSpPr>
                <p:spPr>
                  <a:xfrm>
                    <a:off x="740902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userDrawn="1"/>
                </p:nvCxnSpPr>
                <p:spPr>
                  <a:xfrm>
                    <a:off x="799017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6" name="Group 41"/>
              <p:cNvGrpSpPr/>
              <p:nvPr userDrawn="1"/>
            </p:nvGrpSpPr>
            <p:grpSpPr>
              <a:xfrm>
                <a:off x="7002578" y="0"/>
                <a:ext cx="5178519" cy="6858000"/>
                <a:chOff x="3954578" y="0"/>
                <a:chExt cx="5178519" cy="6858000"/>
              </a:xfrm>
            </p:grpSpPr>
            <p:cxnSp>
              <p:nvCxnSpPr>
                <p:cNvPr id="17" name="Straight Connector 16"/>
                <p:cNvCxnSpPr/>
                <p:nvPr userDrawn="1"/>
              </p:nvCxnSpPr>
              <p:spPr>
                <a:xfrm flipH="1">
                  <a:off x="3954578" y="0"/>
                  <a:ext cx="5167884" cy="6858000"/>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H="1">
                  <a:off x="5670489" y="2280213"/>
                  <a:ext cx="3449617" cy="4577787"/>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7419192" y="4583575"/>
                  <a:ext cx="1713905" cy="2274425"/>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14" name="Straight Connector 13"/>
            <p:cNvCxnSpPr/>
            <p:nvPr userDrawn="1"/>
          </p:nvCxnSpPr>
          <p:spPr>
            <a:xfrm flipH="1">
              <a:off x="9599143" y="3419347"/>
              <a:ext cx="2592857" cy="3438653"/>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075" name="Rectangle 3"/>
          <p:cNvSpPr>
            <a:spLocks noGrp="1" noChangeArrowheads="1"/>
          </p:cNvSpPr>
          <p:nvPr>
            <p:ph type="title"/>
          </p:nvPr>
        </p:nvSpPr>
        <p:spPr bwMode="auto">
          <a:xfrm>
            <a:off x="445570" y="458732"/>
            <a:ext cx="11312241" cy="378565"/>
          </a:xfrm>
          <a:prstGeom prst="rect">
            <a:avLst/>
          </a:prstGeom>
          <a:noFill/>
          <a:ln w="9525">
            <a:noFill/>
            <a:miter lim="800000"/>
            <a:headEnd/>
            <a:tailEnd/>
          </a:ln>
          <a:effectLst/>
        </p:spPr>
        <p:txBody>
          <a:bodyPr vert="horz" wrap="square" lIns="0" tIns="45720" rIns="0" bIns="0" numCol="1" anchor="t" anchorCtr="0" compatLnSpc="1">
            <a:prstTxWarp prst="textNoShape">
              <a:avLst/>
            </a:prstTxWarp>
            <a:spAutoFit/>
          </a:bodyPr>
          <a:lstStyle/>
          <a:p>
            <a:pPr lvl="0"/>
            <a:r>
              <a:rPr lang="en-US" dirty="0"/>
              <a:t>Click to edit Master title style</a:t>
            </a:r>
          </a:p>
        </p:txBody>
      </p:sp>
      <p:sp>
        <p:nvSpPr>
          <p:cNvPr id="3076" name="Rectangle 4"/>
          <p:cNvSpPr>
            <a:spLocks noGrp="1" noChangeArrowheads="1"/>
          </p:cNvSpPr>
          <p:nvPr>
            <p:ph type="body" idx="1"/>
          </p:nvPr>
        </p:nvSpPr>
        <p:spPr bwMode="auto">
          <a:xfrm>
            <a:off x="409735" y="1284670"/>
            <a:ext cx="11314075" cy="131112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078" name="Rectangle 6"/>
          <p:cNvSpPr>
            <a:spLocks noChangeArrowheads="1"/>
          </p:cNvSpPr>
          <p:nvPr userDrawn="1"/>
        </p:nvSpPr>
        <p:spPr bwMode="auto">
          <a:xfrm>
            <a:off x="409735"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72" name="Rectangle 2"/>
          <p:cNvSpPr>
            <a:spLocks noChangeArrowheads="1"/>
          </p:cNvSpPr>
          <p:nvPr userDrawn="1"/>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dirty="0">
              <a:solidFill>
                <a:srgbClr val="000000"/>
              </a:solidFill>
            </a:endParaRPr>
          </a:p>
        </p:txBody>
      </p:sp>
      <p:sp>
        <p:nvSpPr>
          <p:cNvPr id="61" name="TextBox 60"/>
          <p:cNvSpPr txBox="1"/>
          <p:nvPr userDrawn="1"/>
        </p:nvSpPr>
        <p:spPr>
          <a:xfrm>
            <a:off x="6754603" y="51894"/>
            <a:ext cx="5021364"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Product Systems </a:t>
            </a:r>
            <a:r>
              <a:rPr lang="en-US" sz="1000" dirty="0">
                <a:solidFill>
                  <a:srgbClr val="FFFFFF"/>
                </a:solidFill>
              </a:rPr>
              <a:t>| M&amp;QS and MOM</a:t>
            </a:r>
          </a:p>
        </p:txBody>
      </p:sp>
      <p:sp>
        <p:nvSpPr>
          <p:cNvPr id="62" name="TextBox 61"/>
          <p:cNvSpPr txBox="1"/>
          <p:nvPr userDrawn="1"/>
        </p:nvSpPr>
        <p:spPr>
          <a:xfrm>
            <a:off x="444047" y="49513"/>
            <a:ext cx="7342611"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dirty="0">
                <a:solidFill>
                  <a:srgbClr val="FFFFFF"/>
                </a:solidFill>
              </a:rPr>
              <a:t>Information Technology &amp; Data Analytics</a:t>
            </a:r>
          </a:p>
        </p:txBody>
      </p:sp>
    </p:spTree>
    <p:extLst>
      <p:ext uri="{BB962C8B-B14F-4D97-AF65-F5344CB8AC3E}">
        <p14:creationId xmlns:p14="http://schemas.microsoft.com/office/powerpoint/2010/main" val="373032251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 id="2147483723" r:id="rId62"/>
    <p:sldLayoutId id="2147483724" r:id="rId63"/>
    <p:sldLayoutId id="2147483725" r:id="rId64"/>
    <p:sldLayoutId id="2147483726" r:id="rId65"/>
    <p:sldLayoutId id="2147483727" r:id="rId66"/>
    <p:sldLayoutId id="2147483728" r:id="rId67"/>
    <p:sldLayoutId id="2147483729" r:id="rId68"/>
    <p:sldLayoutId id="2147483730" r:id="rId69"/>
    <p:sldLayoutId id="2147483731" r:id="rId70"/>
    <p:sldLayoutId id="2147483732" r:id="rId71"/>
    <p:sldLayoutId id="2147483733" r:id="rId72"/>
    <p:sldLayoutId id="2147483734" r:id="rId73"/>
    <p:sldLayoutId id="2147483735" r:id="rId74"/>
    <p:sldLayoutId id="2147483736" r:id="rId75"/>
    <p:sldLayoutId id="2147483737" r:id="rId76"/>
    <p:sldLayoutId id="2147483738" r:id="rId77"/>
    <p:sldLayoutId id="2147483739" r:id="rId78"/>
    <p:sldLayoutId id="2147483740" r:id="rId79"/>
    <p:sldLayoutId id="2147483741" r:id="rId80"/>
    <p:sldLayoutId id="2147483742" r:id="rId81"/>
    <p:sldLayoutId id="2147483743" r:id="rId82"/>
    <p:sldLayoutId id="2147483744" r:id="rId83"/>
    <p:sldLayoutId id="2147483745" r:id="rId84"/>
    <p:sldLayoutId id="2147483746" r:id="rId85"/>
    <p:sldLayoutId id="2147483747" r:id="rId86"/>
    <p:sldLayoutId id="2147483748" r:id="rId87"/>
    <p:sldLayoutId id="2147483749" r:id="rId88"/>
    <p:sldLayoutId id="2147483750" r:id="rId89"/>
    <p:sldLayoutId id="2147483751" r:id="rId90"/>
    <p:sldLayoutId id="2147483752" r:id="rId91"/>
    <p:sldLayoutId id="2147483753" r:id="rId92"/>
    <p:sldLayoutId id="2147483755" r:id="rId9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23"/>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42" name="think-cell Slide" r:id="rId43" imgW="413" imgH="416" progId="TCLayout.ActiveDocument.1">
                  <p:embed/>
                </p:oleObj>
              </mc:Choice>
              <mc:Fallback>
                <p:oleObj name="think-cell Slide" r:id="rId43" imgW="413" imgH="416" progId="TCLayout.ActiveDocument.1">
                  <p:embed/>
                  <p:pic>
                    <p:nvPicPr>
                      <p:cNvPr id="3" name="Object 6" hidden="1">
                        <a:extLst>
                          <a:ext uri="{FF2B5EF4-FFF2-40B4-BE49-F238E27FC236}">
                            <a16:creationId xmlns:a16="http://schemas.microsoft.com/office/drawing/2014/main" id="{4BC40847-AF8B-4097-9A07-2349A751A051}"/>
                          </a:ext>
                        </a:extLst>
                      </p:cNvPr>
                      <p:cNvPicPr/>
                      <p:nvPr/>
                    </p:nvPicPr>
                    <p:blipFill>
                      <a:blip r:embed="rId44"/>
                      <a:stretch>
                        <a:fillRect/>
                      </a:stretch>
                    </p:blipFill>
                    <p:spPr>
                      <a:xfrm>
                        <a:off x="1588" y="1588"/>
                        <a:ext cx="1588" cy="1588"/>
                      </a:xfrm>
                      <a:prstGeom prst="rect">
                        <a:avLst/>
                      </a:prstGeom>
                    </p:spPr>
                  </p:pic>
                </p:oleObj>
              </mc:Fallback>
            </mc:AlternateContent>
          </a:graphicData>
        </a:graphic>
      </p:graphicFrame>
      <p:pic>
        <p:nvPicPr>
          <p:cNvPr id="171" name="Picture 170">
            <a:extLst>
              <a:ext uri="{FF2B5EF4-FFF2-40B4-BE49-F238E27FC236}">
                <a16:creationId xmlns:a16="http://schemas.microsoft.com/office/drawing/2014/main" id="{F992BE65-35EF-4337-9678-6469418CCB5A}"/>
              </a:ext>
            </a:extLst>
          </p:cNvPr>
          <p:cNvPicPr>
            <a:picLocks noChangeAspect="1"/>
          </p:cNvPicPr>
          <p:nvPr userDrawn="1"/>
        </p:nvPicPr>
        <p:blipFill>
          <a:blip r:embed="rId45"/>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15B28737-798E-48D4-BBDB-8EB35CB9FFFB}"/>
              </a:ext>
            </a:extLst>
          </p:cNvPr>
          <p:cNvSpPr/>
          <p:nvPr userDrawn="1">
            <p:custDataLst>
              <p:tags r:id="rId2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5"/>
            </p:custDataLst>
          </p:nvPr>
        </p:nvSpPr>
        <p:spPr>
          <a:xfrm>
            <a:off x="553972" y="6101265"/>
            <a:ext cx="7278624" cy="123111"/>
          </a:xfrm>
          <a:prstGeom prst="rect">
            <a:avLst/>
          </a:prstGeom>
          <a:noFill/>
        </p:spPr>
        <p:txBody>
          <a:bodyPr wrap="square" lIns="0" tIns="0" rIns="0" bIns="0" rtlCol="0" anchor="b">
            <a:spAutoFit/>
          </a:bodyPr>
          <a:lstStyle>
            <a:defPPr>
              <a:defRPr lang="en-US"/>
            </a:defPPr>
            <a:lvl1pPr marL="203200" marR="0" lvl="0" indent="-212725" fontAlgn="auto">
              <a:lnSpc>
                <a:spcPct val="100000"/>
              </a:lnSpc>
              <a:spcBef>
                <a:spcPts val="0"/>
              </a:spcBef>
              <a:spcAft>
                <a:spcPts val="0"/>
              </a:spcAft>
              <a:buClrTx/>
              <a:buSzTx/>
              <a:buFontTx/>
              <a:buNone/>
              <a:tabLst/>
              <a:defRPr sz="800">
                <a:cs typeface="Arial" panose="020B0604020202020204" pitchFamily="34" charset="0"/>
              </a:defRPr>
            </a:lvl1pPr>
          </a:lstStyle>
          <a:p>
            <a:pPr lvl="0"/>
            <a:r>
              <a:rPr lang="en-US" dirty="0"/>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6"/>
            </p:custDataLst>
          </p:nvPr>
        </p:nvSpPr>
        <p:spPr>
          <a:xfrm>
            <a:off x="554736" y="172212"/>
            <a:ext cx="11082528" cy="731520"/>
          </a:xfrm>
          <a:prstGeom prst="rect">
            <a:avLst/>
          </a:prstGeom>
        </p:spPr>
        <p:txBody>
          <a:bodyPr vert="horz" wrap="square" lIns="0" tIns="0" rIns="0" bIns="0" rtlCol="0" anchor="b" anchorCtr="0">
            <a:noAutofit/>
          </a:bodyPr>
          <a:lstStyle/>
          <a:p>
            <a:pPr lvl="0"/>
            <a:r>
              <a:rPr lang="en-US"/>
              <a:t>Click to edit Master title style</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dirty="0">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4" name="Sticker" hidden="1">
            <a:extLst>
              <a:ext uri="{FF2B5EF4-FFF2-40B4-BE49-F238E27FC236}">
                <a16:creationId xmlns:a16="http://schemas.microsoft.com/office/drawing/2014/main" id="{F9BB011A-568C-4B05-AE57-EB000B2FD8BB}"/>
              </a:ext>
            </a:extLst>
          </p:cNvPr>
          <p:cNvSpPr txBox="1"/>
          <p:nvPr userDrawn="1"/>
        </p:nvSpPr>
        <p:spPr>
          <a:xfrm>
            <a:off x="554736" y="1249574"/>
            <a:ext cx="450444" cy="123111"/>
          </a:xfrm>
          <a:prstGeom prst="rect">
            <a:avLst/>
          </a:prstGeom>
          <a:noFill/>
          <a:ln w="6350">
            <a:noFill/>
            <a:miter lim="800000"/>
          </a:ln>
        </p:spPr>
        <p:txBody>
          <a:bodyPr vert="horz" wrap="none" lIns="0" tIns="0" rIns="0" bIns="0" rtlCol="0">
            <a:spAutoFit/>
          </a:bodyPr>
          <a:lstStyle>
            <a:defPPr>
              <a:defRPr lang="en-US"/>
            </a:defPPr>
            <a:lvl1pPr lvl="0">
              <a:spcBef>
                <a:spcPts val="300"/>
              </a:spcBef>
              <a:spcAft>
                <a:spcPts val="300"/>
              </a:spcAft>
              <a:buNone/>
              <a:defRPr sz="800" b="1" cap="all" baseline="0"/>
            </a:lvl1pPr>
          </a:lstStyle>
          <a:p>
            <a:pPr lvl="0"/>
            <a:r>
              <a:rPr lang="en-US" dirty="0"/>
              <a:t>STICKER</a:t>
            </a:r>
          </a:p>
        </p:txBody>
      </p:sp>
      <p:sp>
        <p:nvSpPr>
          <p:cNvPr id="169" name="ACET" hidden="1">
            <a:extLst>
              <a:ext uri="{FF2B5EF4-FFF2-40B4-BE49-F238E27FC236}">
                <a16:creationId xmlns:a16="http://schemas.microsoft.com/office/drawing/2014/main" id="{62CF7362-20CB-4908-AFFE-D4E2B9A5DF3B}"/>
              </a:ext>
            </a:extLst>
          </p:cNvPr>
          <p:cNvSpPr txBox="1"/>
          <p:nvPr userDrawn="1">
            <p:custDataLst>
              <p:tags r:id="rId27"/>
            </p:custDataLst>
          </p:nvPr>
        </p:nvSpPr>
        <p:spPr>
          <a:xfrm>
            <a:off x="6003925" y="2170800"/>
            <a:ext cx="2437655" cy="461665"/>
          </a:xfrm>
          <a:prstGeom prst="rect">
            <a:avLst/>
          </a:prstGeom>
        </p:spPr>
        <p:txBody>
          <a:bodyPr vert="horz" wrap="none" lIns="0" tIns="0" rIns="0" bIns="0" rtlCol="0">
            <a:spAutoFit/>
          </a:bodyPr>
          <a:lstStyle>
            <a:defPPr>
              <a:defRPr lang="en-US"/>
            </a:defPPr>
            <a:lvl1pPr lvl="0" indent="0">
              <a:lnSpc>
                <a:spcPct val="100000"/>
              </a:lnSpc>
              <a:spcBef>
                <a:spcPts val="0"/>
              </a:spcBef>
              <a:spcAft>
                <a:spcPts val="600"/>
              </a:spcAft>
              <a:buFont typeface="Segoe UI" panose="020B0502040204020203" pitchFamily="34" charset="0"/>
              <a:buChar char="​"/>
              <a:defRPr sz="1600" b="0">
                <a:cs typeface="Arial" panose="020B0604020202020204" pitchFamily="34" charset="0"/>
              </a:defRPr>
            </a:lvl1pPr>
            <a:lvl2pPr marL="228600" lvl="1" indent="-225425">
              <a:lnSpc>
                <a:spcPct val="100000"/>
              </a:lnSpc>
              <a:spcBef>
                <a:spcPts val="0"/>
              </a:spcBef>
              <a:spcAft>
                <a:spcPts val="300"/>
              </a:spcAft>
              <a:buSzPct val="110000"/>
              <a:buFont typeface="Wingdings" panose="05000000000000000000" pitchFamily="2" charset="2"/>
              <a:buChar char=""/>
              <a:defRPr sz="1600"/>
            </a:lvl2pPr>
            <a:lvl3pPr marL="442913" lvl="2" indent="-214313">
              <a:lnSpc>
                <a:spcPct val="100000"/>
              </a:lnSpc>
              <a:spcBef>
                <a:spcPts val="0"/>
              </a:spcBef>
              <a:spcAft>
                <a:spcPts val="300"/>
              </a:spcAft>
              <a:buSzPct val="110000"/>
              <a:buFont typeface="Arial" panose="020B0604020202020204" pitchFamily="34" charset="0"/>
              <a:buChar char="‒"/>
              <a:defRPr sz="1600"/>
            </a:lvl3pPr>
            <a:lvl4pPr marL="598488" lvl="3" indent="-152400">
              <a:lnSpc>
                <a:spcPct val="100000"/>
              </a:lnSpc>
              <a:spcBef>
                <a:spcPts val="0"/>
              </a:spcBef>
              <a:spcAft>
                <a:spcPts val="300"/>
              </a:spcAft>
              <a:buFont typeface="Arial" panose="020B0604020202020204" pitchFamily="34" charset="0"/>
              <a:buChar char="•"/>
              <a:defRPr sz="1600"/>
            </a:lvl4pPr>
            <a:lvl5pPr marL="817563" lvl="4" indent="-147638">
              <a:lnSpc>
                <a:spcPct val="100000"/>
              </a:lnSpc>
              <a:spcBef>
                <a:spcPts val="0"/>
              </a:spcBef>
              <a:spcAft>
                <a:spcPts val="300"/>
              </a:spcAft>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b="1" dirty="0"/>
              <a:t>Above Chart Exhibit Title</a:t>
            </a:r>
            <a:br>
              <a:rPr lang="en-US" b="1" dirty="0"/>
            </a:br>
            <a:r>
              <a:rPr lang="en-US" sz="1400" dirty="0"/>
              <a:t>Unit of Measure</a:t>
            </a:r>
          </a:p>
        </p:txBody>
      </p:sp>
      <p:sp>
        <p:nvSpPr>
          <p:cNvPr id="5" name="Text Placeholder 4">
            <a:extLst>
              <a:ext uri="{FF2B5EF4-FFF2-40B4-BE49-F238E27FC236}">
                <a16:creationId xmlns:a16="http://schemas.microsoft.com/office/drawing/2014/main" id="{4C1F3293-4EFE-461D-940D-7EE66BAE31C5}"/>
              </a:ext>
            </a:extLst>
          </p:cNvPr>
          <p:cNvSpPr>
            <a:spLocks noGrp="1"/>
          </p:cNvSpPr>
          <p:nvPr>
            <p:ph type="body" idx="1"/>
          </p:nvPr>
        </p:nvSpPr>
        <p:spPr>
          <a:xfrm>
            <a:off x="554736" y="2170800"/>
            <a:ext cx="2542363" cy="1631216"/>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48" name="LegendLines" hidden="1">
            <a:extLst>
              <a:ext uri="{FF2B5EF4-FFF2-40B4-BE49-F238E27FC236}">
                <a16:creationId xmlns:a16="http://schemas.microsoft.com/office/drawing/2014/main" id="{D387F141-3D86-44D1-A5A1-83A0AEB39982}"/>
              </a:ext>
            </a:extLst>
          </p:cNvPr>
          <p:cNvGrpSpPr/>
          <p:nvPr userDrawn="1"/>
        </p:nvGrpSpPr>
        <p:grpSpPr>
          <a:xfrm>
            <a:off x="10317304" y="3150223"/>
            <a:ext cx="1319960" cy="958286"/>
            <a:chOff x="10162879" y="3243772"/>
            <a:chExt cx="1319960" cy="958286"/>
          </a:xfrm>
        </p:grpSpPr>
        <p:sp>
          <p:nvSpPr>
            <p:cNvPr id="149" name="Legend1" hidden="1">
              <a:extLst>
                <a:ext uri="{FF2B5EF4-FFF2-40B4-BE49-F238E27FC236}">
                  <a16:creationId xmlns:a16="http://schemas.microsoft.com/office/drawing/2014/main" id="{103FEC99-013C-4442-8305-53AA224E87BB}"/>
                </a:ext>
              </a:extLst>
            </p:cNvPr>
            <p:cNvSpPr txBox="1"/>
            <p:nvPr/>
          </p:nvSpPr>
          <p:spPr>
            <a:xfrm>
              <a:off x="10886522" y="324377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0" name="Legend2" hidden="1">
              <a:extLst>
                <a:ext uri="{FF2B5EF4-FFF2-40B4-BE49-F238E27FC236}">
                  <a16:creationId xmlns:a16="http://schemas.microsoft.com/office/drawing/2014/main" id="{54DB9BE9-CF0A-4ECE-B7CB-865885CAEDA4}"/>
                </a:ext>
              </a:extLst>
            </p:cNvPr>
            <p:cNvSpPr txBox="1"/>
            <p:nvPr/>
          </p:nvSpPr>
          <p:spPr>
            <a:xfrm>
              <a:off x="10886522" y="3615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1" name="Legend3" hidden="1">
              <a:extLst>
                <a:ext uri="{FF2B5EF4-FFF2-40B4-BE49-F238E27FC236}">
                  <a16:creationId xmlns:a16="http://schemas.microsoft.com/office/drawing/2014/main" id="{A235C43B-E634-43BF-A7B1-D6A0E3D78E29}"/>
                </a:ext>
              </a:extLst>
            </p:cNvPr>
            <p:cNvSpPr txBox="1"/>
            <p:nvPr/>
          </p:nvSpPr>
          <p:spPr>
            <a:xfrm>
              <a:off x="10886522" y="398661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2" name="LineLegend3" hidden="1">
              <a:extLst>
                <a:ext uri="{FF2B5EF4-FFF2-40B4-BE49-F238E27FC236}">
                  <a16:creationId xmlns:a16="http://schemas.microsoft.com/office/drawing/2014/main" id="{466BCB11-D0D0-4AA3-BC94-FB2D91FD2870}"/>
                </a:ext>
              </a:extLst>
            </p:cNvPr>
            <p:cNvSpPr>
              <a:spLocks noChangeShapeType="1"/>
            </p:cNvSpPr>
            <p:nvPr/>
          </p:nvSpPr>
          <p:spPr bwMode="gray">
            <a:xfrm>
              <a:off x="10162879" y="4092784"/>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3" name="LineLegend2" hidden="1">
              <a:extLst>
                <a:ext uri="{FF2B5EF4-FFF2-40B4-BE49-F238E27FC236}">
                  <a16:creationId xmlns:a16="http://schemas.microsoft.com/office/drawing/2014/main" id="{E359963F-B448-4DB8-8B96-824D2CB5865B}"/>
                </a:ext>
              </a:extLst>
            </p:cNvPr>
            <p:cNvSpPr>
              <a:spLocks noChangeShapeType="1"/>
            </p:cNvSpPr>
            <p:nvPr/>
          </p:nvSpPr>
          <p:spPr bwMode="gray">
            <a:xfrm>
              <a:off x="10162879" y="3719425"/>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4" name="LineLegend1" hidden="1">
              <a:extLst>
                <a:ext uri="{FF2B5EF4-FFF2-40B4-BE49-F238E27FC236}">
                  <a16:creationId xmlns:a16="http://schemas.microsoft.com/office/drawing/2014/main" id="{548DFDC4-02AE-4055-AB1E-12919BE2103F}"/>
                </a:ext>
              </a:extLst>
            </p:cNvPr>
            <p:cNvSpPr>
              <a:spLocks noChangeShapeType="1"/>
            </p:cNvSpPr>
            <p:nvPr/>
          </p:nvSpPr>
          <p:spPr bwMode="gray">
            <a:xfrm>
              <a:off x="10162879" y="3351494"/>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grpSp>
      <p:grpSp>
        <p:nvGrpSpPr>
          <p:cNvPr id="155" name="LegendMoons" hidden="1">
            <a:extLst>
              <a:ext uri="{FF2B5EF4-FFF2-40B4-BE49-F238E27FC236}">
                <a16:creationId xmlns:a16="http://schemas.microsoft.com/office/drawing/2014/main" id="{568D1B82-FE3D-4EA0-83C0-414CD48CDD02}"/>
              </a:ext>
            </a:extLst>
          </p:cNvPr>
          <p:cNvGrpSpPr/>
          <p:nvPr userDrawn="1"/>
        </p:nvGrpSpPr>
        <p:grpSpPr>
          <a:xfrm>
            <a:off x="10688315" y="1145373"/>
            <a:ext cx="948949" cy="1731859"/>
            <a:chOff x="7723680" y="1702457"/>
            <a:chExt cx="948949" cy="1731859"/>
          </a:xfrm>
        </p:grpSpPr>
        <p:sp>
          <p:nvSpPr>
            <p:cNvPr id="156" name="Legend1" hidden="1">
              <a:extLst>
                <a:ext uri="{FF2B5EF4-FFF2-40B4-BE49-F238E27FC236}">
                  <a16:creationId xmlns:a16="http://schemas.microsoft.com/office/drawing/2014/main" id="{16566998-8DDE-445A-8609-3B8A5DB9A93B}"/>
                </a:ext>
              </a:extLst>
            </p:cNvPr>
            <p:cNvSpPr txBox="1"/>
            <p:nvPr/>
          </p:nvSpPr>
          <p:spPr>
            <a:xfrm>
              <a:off x="8076312" y="1709816"/>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7" name="Legend2" hidden="1">
              <a:extLst>
                <a:ext uri="{FF2B5EF4-FFF2-40B4-BE49-F238E27FC236}">
                  <a16:creationId xmlns:a16="http://schemas.microsoft.com/office/drawing/2014/main" id="{8021E46A-4DE2-43FD-AC98-526735DC45FC}"/>
                </a:ext>
              </a:extLst>
            </p:cNvPr>
            <p:cNvSpPr txBox="1"/>
            <p:nvPr/>
          </p:nvSpPr>
          <p:spPr>
            <a:xfrm>
              <a:off x="8076312" y="2085275"/>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8" name="Legend3" hidden="1">
              <a:extLst>
                <a:ext uri="{FF2B5EF4-FFF2-40B4-BE49-F238E27FC236}">
                  <a16:creationId xmlns:a16="http://schemas.microsoft.com/office/drawing/2014/main" id="{6B197781-B3E3-4C7C-B899-1A0F75E25A4C}"/>
                </a:ext>
              </a:extLst>
            </p:cNvPr>
            <p:cNvSpPr txBox="1"/>
            <p:nvPr/>
          </p:nvSpPr>
          <p:spPr>
            <a:xfrm>
              <a:off x="8076312" y="246073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9" name="Legend4" hidden="1">
              <a:extLst>
                <a:ext uri="{FF2B5EF4-FFF2-40B4-BE49-F238E27FC236}">
                  <a16:creationId xmlns:a16="http://schemas.microsoft.com/office/drawing/2014/main" id="{22080E71-5640-4F47-8FDB-40CD34AED454}"/>
                </a:ext>
              </a:extLst>
            </p:cNvPr>
            <p:cNvSpPr txBox="1"/>
            <p:nvPr/>
          </p:nvSpPr>
          <p:spPr>
            <a:xfrm>
              <a:off x="8076312" y="2836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60" name="Legend5" hidden="1">
              <a:extLst>
                <a:ext uri="{FF2B5EF4-FFF2-40B4-BE49-F238E27FC236}">
                  <a16:creationId xmlns:a16="http://schemas.microsoft.com/office/drawing/2014/main" id="{73F80D24-F0D9-48F9-B604-0043E29504DA}"/>
                </a:ext>
              </a:extLst>
            </p:cNvPr>
            <p:cNvSpPr txBox="1"/>
            <p:nvPr/>
          </p:nvSpPr>
          <p:spPr>
            <a:xfrm>
              <a:off x="8076312" y="321165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nvGrpSpPr>
            <p:cNvPr id="161" name="MoonLegend1" hidden="1">
              <a:extLst>
                <a:ext uri="{FF2B5EF4-FFF2-40B4-BE49-F238E27FC236}">
                  <a16:creationId xmlns:a16="http://schemas.microsoft.com/office/drawing/2014/main" id="{5FF86C56-1D8B-4EAD-8483-98F59285CDC7}"/>
                </a:ext>
              </a:extLst>
            </p:cNvPr>
            <p:cNvGrpSpPr>
              <a:grpSpLocks noChangeAspect="1"/>
            </p:cNvGrpSpPr>
            <p:nvPr>
              <p:custDataLst>
                <p:tags r:id="rId28"/>
              </p:custDataLst>
            </p:nvPr>
          </p:nvGrpSpPr>
          <p:grpSpPr>
            <a:xfrm>
              <a:off x="7723680" y="1702457"/>
              <a:ext cx="228600" cy="228600"/>
              <a:chOff x="762000" y="1270000"/>
              <a:chExt cx="254000" cy="254000"/>
            </a:xfrm>
          </p:grpSpPr>
          <p:sp>
            <p:nvSpPr>
              <p:cNvPr id="184" name="Oval 183" hidden="1">
                <a:extLst>
                  <a:ext uri="{FF2B5EF4-FFF2-40B4-BE49-F238E27FC236}">
                    <a16:creationId xmlns:a16="http://schemas.microsoft.com/office/drawing/2014/main" id="{0DF41CD8-BAE2-4FC0-8AB9-687D4A4DE4A0}"/>
                  </a:ext>
                </a:extLst>
              </p:cNvPr>
              <p:cNvSpPr/>
              <p:nvPr>
                <p:custDataLst>
                  <p:tags r:id="rId41"/>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5" name="Arc 184" hidden="1">
                <a:extLst>
                  <a:ext uri="{FF2B5EF4-FFF2-40B4-BE49-F238E27FC236}">
                    <a16:creationId xmlns:a16="http://schemas.microsoft.com/office/drawing/2014/main" id="{6EC096CE-158D-45DC-8D17-7EF3CC7D76B7}"/>
                  </a:ext>
                </a:extLst>
              </p:cNvPr>
              <p:cNvSpPr/>
              <p:nvPr>
                <p:custDataLst>
                  <p:tags r:id="rId42"/>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2" name="MoonLegend2" hidden="1">
              <a:extLst>
                <a:ext uri="{FF2B5EF4-FFF2-40B4-BE49-F238E27FC236}">
                  <a16:creationId xmlns:a16="http://schemas.microsoft.com/office/drawing/2014/main" id="{CFD5F88C-3571-495E-B36D-D66107BEF8DF}"/>
                </a:ext>
              </a:extLst>
            </p:cNvPr>
            <p:cNvGrpSpPr>
              <a:grpSpLocks noChangeAspect="1"/>
            </p:cNvGrpSpPr>
            <p:nvPr>
              <p:custDataLst>
                <p:tags r:id="rId29"/>
              </p:custDataLst>
            </p:nvPr>
          </p:nvGrpSpPr>
          <p:grpSpPr>
            <a:xfrm>
              <a:off x="7723680" y="2078270"/>
              <a:ext cx="228600" cy="228600"/>
              <a:chOff x="762000" y="1270000"/>
              <a:chExt cx="254000" cy="254000"/>
            </a:xfrm>
          </p:grpSpPr>
          <p:sp>
            <p:nvSpPr>
              <p:cNvPr id="182" name="Oval 181" hidden="1">
                <a:extLst>
                  <a:ext uri="{FF2B5EF4-FFF2-40B4-BE49-F238E27FC236}">
                    <a16:creationId xmlns:a16="http://schemas.microsoft.com/office/drawing/2014/main" id="{B147407D-C996-4896-AFB0-6151B9303395}"/>
                  </a:ext>
                </a:extLst>
              </p:cNvPr>
              <p:cNvSpPr/>
              <p:nvPr>
                <p:custDataLst>
                  <p:tags r:id="rId39"/>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3" name="Arc 182" hidden="1">
                <a:extLst>
                  <a:ext uri="{FF2B5EF4-FFF2-40B4-BE49-F238E27FC236}">
                    <a16:creationId xmlns:a16="http://schemas.microsoft.com/office/drawing/2014/main" id="{DDB14FD3-6FC3-44D9-812C-56696EB0C834}"/>
                  </a:ext>
                </a:extLst>
              </p:cNvPr>
              <p:cNvSpPr/>
              <p:nvPr>
                <p:custDataLst>
                  <p:tags r:id="rId40"/>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3" name="MoonLegend3" hidden="1">
              <a:extLst>
                <a:ext uri="{FF2B5EF4-FFF2-40B4-BE49-F238E27FC236}">
                  <a16:creationId xmlns:a16="http://schemas.microsoft.com/office/drawing/2014/main" id="{1060113E-9E2F-4D79-B6C4-BBF2D5CD2E5C}"/>
                </a:ext>
              </a:extLst>
            </p:cNvPr>
            <p:cNvGrpSpPr>
              <a:grpSpLocks noChangeAspect="1"/>
            </p:cNvGrpSpPr>
            <p:nvPr>
              <p:custDataLst>
                <p:tags r:id="rId30"/>
              </p:custDataLst>
            </p:nvPr>
          </p:nvGrpSpPr>
          <p:grpSpPr>
            <a:xfrm>
              <a:off x="7723680" y="2454085"/>
              <a:ext cx="228600" cy="228600"/>
              <a:chOff x="762000" y="1270000"/>
              <a:chExt cx="254000" cy="254000"/>
            </a:xfrm>
          </p:grpSpPr>
          <p:sp>
            <p:nvSpPr>
              <p:cNvPr id="180" name="Oval 179" hidden="1">
                <a:extLst>
                  <a:ext uri="{FF2B5EF4-FFF2-40B4-BE49-F238E27FC236}">
                    <a16:creationId xmlns:a16="http://schemas.microsoft.com/office/drawing/2014/main" id="{17189934-C9F4-424A-9CC2-E1C2ABF7BC8A}"/>
                  </a:ext>
                </a:extLst>
              </p:cNvPr>
              <p:cNvSpPr/>
              <p:nvPr>
                <p:custDataLst>
                  <p:tags r:id="rId37"/>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1" name="Arc 180" hidden="1">
                <a:extLst>
                  <a:ext uri="{FF2B5EF4-FFF2-40B4-BE49-F238E27FC236}">
                    <a16:creationId xmlns:a16="http://schemas.microsoft.com/office/drawing/2014/main" id="{6CFBA7A3-73D1-4C04-BDEC-2BB27C5002A1}"/>
                  </a:ext>
                </a:extLst>
              </p:cNvPr>
              <p:cNvSpPr/>
              <p:nvPr>
                <p:custDataLst>
                  <p:tags r:id="rId38"/>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4" name="MoonLegend4" hidden="1">
              <a:extLst>
                <a:ext uri="{FF2B5EF4-FFF2-40B4-BE49-F238E27FC236}">
                  <a16:creationId xmlns:a16="http://schemas.microsoft.com/office/drawing/2014/main" id="{F8D64A1C-E2EB-45B6-A488-D388B4DE7349}"/>
                </a:ext>
              </a:extLst>
            </p:cNvPr>
            <p:cNvGrpSpPr>
              <a:grpSpLocks noChangeAspect="1"/>
            </p:cNvGrpSpPr>
            <p:nvPr>
              <p:custDataLst>
                <p:tags r:id="rId31"/>
              </p:custDataLst>
            </p:nvPr>
          </p:nvGrpSpPr>
          <p:grpSpPr>
            <a:xfrm>
              <a:off x="7723680" y="2829900"/>
              <a:ext cx="228600" cy="228600"/>
              <a:chOff x="762000" y="1270000"/>
              <a:chExt cx="254000" cy="254000"/>
            </a:xfrm>
          </p:grpSpPr>
          <p:sp>
            <p:nvSpPr>
              <p:cNvPr id="168" name="Oval 167" hidden="1">
                <a:extLst>
                  <a:ext uri="{FF2B5EF4-FFF2-40B4-BE49-F238E27FC236}">
                    <a16:creationId xmlns:a16="http://schemas.microsoft.com/office/drawing/2014/main" id="{A592D9E8-2120-4931-BCE6-560AEEBCB115}"/>
                  </a:ext>
                </a:extLst>
              </p:cNvPr>
              <p:cNvSpPr/>
              <p:nvPr>
                <p:custDataLst>
                  <p:tags r:id="rId35"/>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79" name="Arc 178" hidden="1">
                <a:extLst>
                  <a:ext uri="{FF2B5EF4-FFF2-40B4-BE49-F238E27FC236}">
                    <a16:creationId xmlns:a16="http://schemas.microsoft.com/office/drawing/2014/main" id="{020533C4-ED90-4DA2-A285-E412546FAC5C}"/>
                  </a:ext>
                </a:extLst>
              </p:cNvPr>
              <p:cNvSpPr/>
              <p:nvPr>
                <p:custDataLst>
                  <p:tags r:id="rId36"/>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5" name="MoonLegend5" hidden="1">
              <a:extLst>
                <a:ext uri="{FF2B5EF4-FFF2-40B4-BE49-F238E27FC236}">
                  <a16:creationId xmlns:a16="http://schemas.microsoft.com/office/drawing/2014/main" id="{F897D4D3-86A1-4F3C-B33A-789A194695A8}"/>
                </a:ext>
              </a:extLst>
            </p:cNvPr>
            <p:cNvGrpSpPr>
              <a:grpSpLocks noChangeAspect="1"/>
            </p:cNvGrpSpPr>
            <p:nvPr>
              <p:custDataLst>
                <p:tags r:id="rId32"/>
              </p:custDataLst>
            </p:nvPr>
          </p:nvGrpSpPr>
          <p:grpSpPr>
            <a:xfrm>
              <a:off x="7723680" y="3205716"/>
              <a:ext cx="228600" cy="228600"/>
              <a:chOff x="762000" y="1270000"/>
              <a:chExt cx="254000" cy="254000"/>
            </a:xfrm>
          </p:grpSpPr>
          <p:sp>
            <p:nvSpPr>
              <p:cNvPr id="166" name="Oval 165" hidden="1">
                <a:extLst>
                  <a:ext uri="{FF2B5EF4-FFF2-40B4-BE49-F238E27FC236}">
                    <a16:creationId xmlns:a16="http://schemas.microsoft.com/office/drawing/2014/main" id="{7A811365-326B-4149-B058-ECE5840AF320}"/>
                  </a:ext>
                </a:extLst>
              </p:cNvPr>
              <p:cNvSpPr/>
              <p:nvPr>
                <p:custDataLst>
                  <p:tags r:id="rId33"/>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67" name="Arc 166" hidden="1">
                <a:extLst>
                  <a:ext uri="{FF2B5EF4-FFF2-40B4-BE49-F238E27FC236}">
                    <a16:creationId xmlns:a16="http://schemas.microsoft.com/office/drawing/2014/main" id="{C8B40939-BF25-4BD3-A8B6-EFDA549C0216}"/>
                  </a:ext>
                </a:extLst>
              </p:cNvPr>
              <p:cNvSpPr/>
              <p:nvPr>
                <p:custDataLst>
                  <p:tags r:id="rId34"/>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grpSp>
        <p:nvGrpSpPr>
          <p:cNvPr id="187" name="LegendBoxes" hidden="1">
            <a:extLst>
              <a:ext uri="{FF2B5EF4-FFF2-40B4-BE49-F238E27FC236}">
                <a16:creationId xmlns:a16="http://schemas.microsoft.com/office/drawing/2014/main" id="{06A481CB-D2C8-478D-917F-1A8ABDE6D91A}"/>
              </a:ext>
            </a:extLst>
          </p:cNvPr>
          <p:cNvGrpSpPr/>
          <p:nvPr userDrawn="1"/>
        </p:nvGrpSpPr>
        <p:grpSpPr>
          <a:xfrm>
            <a:off x="10714801" y="4381500"/>
            <a:ext cx="922463" cy="1717282"/>
            <a:chOff x="10652400" y="4322824"/>
            <a:chExt cx="922463" cy="1717282"/>
          </a:xfrm>
        </p:grpSpPr>
        <p:sp>
          <p:nvSpPr>
            <p:cNvPr id="188" name="RectangleLegend1" hidden="1">
              <a:extLst>
                <a:ext uri="{FF2B5EF4-FFF2-40B4-BE49-F238E27FC236}">
                  <a16:creationId xmlns:a16="http://schemas.microsoft.com/office/drawing/2014/main" id="{74CB7142-DCBD-4FDF-9C4B-CD934BFC3C9C}"/>
                </a:ext>
              </a:extLst>
            </p:cNvPr>
            <p:cNvSpPr/>
            <p:nvPr/>
          </p:nvSpPr>
          <p:spPr>
            <a:xfrm>
              <a:off x="10652400" y="4344182"/>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89" name="RectangleLegend2" hidden="1">
              <a:extLst>
                <a:ext uri="{FF2B5EF4-FFF2-40B4-BE49-F238E27FC236}">
                  <a16:creationId xmlns:a16="http://schemas.microsoft.com/office/drawing/2014/main" id="{0B6E994C-9380-44AD-9079-657BCDF77EC4}"/>
                </a:ext>
              </a:extLst>
            </p:cNvPr>
            <p:cNvSpPr/>
            <p:nvPr/>
          </p:nvSpPr>
          <p:spPr>
            <a:xfrm>
              <a:off x="10652400" y="4723680"/>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0" name="RectangleLegend3" hidden="1">
              <a:extLst>
                <a:ext uri="{FF2B5EF4-FFF2-40B4-BE49-F238E27FC236}">
                  <a16:creationId xmlns:a16="http://schemas.microsoft.com/office/drawing/2014/main" id="{15E5EC10-8BA0-403B-A811-B19D07135DFB}"/>
                </a:ext>
              </a:extLst>
            </p:cNvPr>
            <p:cNvSpPr/>
            <p:nvPr/>
          </p:nvSpPr>
          <p:spPr>
            <a:xfrm>
              <a:off x="10652400" y="5097276"/>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1" name="RectangleLegend4" hidden="1">
              <a:extLst>
                <a:ext uri="{FF2B5EF4-FFF2-40B4-BE49-F238E27FC236}">
                  <a16:creationId xmlns:a16="http://schemas.microsoft.com/office/drawing/2014/main" id="{816825CD-212C-4498-8AFD-609DF4810070}"/>
                </a:ext>
              </a:extLst>
            </p:cNvPr>
            <p:cNvSpPr/>
            <p:nvPr/>
          </p:nvSpPr>
          <p:spPr>
            <a:xfrm>
              <a:off x="10652400" y="5470872"/>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2" name="RectangleLegend5" hidden="1">
              <a:extLst>
                <a:ext uri="{FF2B5EF4-FFF2-40B4-BE49-F238E27FC236}">
                  <a16:creationId xmlns:a16="http://schemas.microsoft.com/office/drawing/2014/main" id="{2A3FB466-4A94-4D48-9A9B-E3960541F3A3}"/>
                </a:ext>
              </a:extLst>
            </p:cNvPr>
            <p:cNvSpPr/>
            <p:nvPr/>
          </p:nvSpPr>
          <p:spPr>
            <a:xfrm>
              <a:off x="10652400" y="5844468"/>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3" name="Legend1" hidden="1">
              <a:extLst>
                <a:ext uri="{FF2B5EF4-FFF2-40B4-BE49-F238E27FC236}">
                  <a16:creationId xmlns:a16="http://schemas.microsoft.com/office/drawing/2014/main" id="{EC4E5EDB-6A44-4E0F-9DE7-227802A59DC1}"/>
                </a:ext>
              </a:extLst>
            </p:cNvPr>
            <p:cNvSpPr txBox="1"/>
            <p:nvPr/>
          </p:nvSpPr>
          <p:spPr>
            <a:xfrm>
              <a:off x="10978546" y="432282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4" name="Legend2" hidden="1">
              <a:extLst>
                <a:ext uri="{FF2B5EF4-FFF2-40B4-BE49-F238E27FC236}">
                  <a16:creationId xmlns:a16="http://schemas.microsoft.com/office/drawing/2014/main" id="{845A30D1-1419-4F44-B2E6-E8AF39823C80}"/>
                </a:ext>
              </a:extLst>
            </p:cNvPr>
            <p:cNvSpPr txBox="1"/>
            <p:nvPr/>
          </p:nvSpPr>
          <p:spPr>
            <a:xfrm>
              <a:off x="10978546" y="470232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5" name="Legend3" hidden="1">
              <a:extLst>
                <a:ext uri="{FF2B5EF4-FFF2-40B4-BE49-F238E27FC236}">
                  <a16:creationId xmlns:a16="http://schemas.microsoft.com/office/drawing/2014/main" id="{682E5C83-C1E0-48A1-8C86-FA4E52C2D509}"/>
                </a:ext>
              </a:extLst>
            </p:cNvPr>
            <p:cNvSpPr txBox="1"/>
            <p:nvPr/>
          </p:nvSpPr>
          <p:spPr>
            <a:xfrm>
              <a:off x="10978546" y="5081820"/>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6" name="Legend4" hidden="1">
              <a:extLst>
                <a:ext uri="{FF2B5EF4-FFF2-40B4-BE49-F238E27FC236}">
                  <a16:creationId xmlns:a16="http://schemas.microsoft.com/office/drawing/2014/main" id="{B2A23471-8833-4548-A641-48F5ABF97697}"/>
                </a:ext>
              </a:extLst>
            </p:cNvPr>
            <p:cNvSpPr txBox="1"/>
            <p:nvPr/>
          </p:nvSpPr>
          <p:spPr>
            <a:xfrm>
              <a:off x="10978546" y="5453241"/>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7" name="Legend5" hidden="1">
              <a:extLst>
                <a:ext uri="{FF2B5EF4-FFF2-40B4-BE49-F238E27FC236}">
                  <a16:creationId xmlns:a16="http://schemas.microsoft.com/office/drawing/2014/main" id="{46CE2AA9-9D85-42FA-9C31-CB3F5C21A83B}"/>
                </a:ext>
              </a:extLst>
            </p:cNvPr>
            <p:cNvSpPr txBox="1"/>
            <p:nvPr/>
          </p:nvSpPr>
          <p:spPr>
            <a:xfrm>
              <a:off x="10978545" y="582466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sp>
        <p:nvSpPr>
          <p:cNvPr id="172" name="Footer Placeholder 4">
            <a:extLst>
              <a:ext uri="{FF2B5EF4-FFF2-40B4-BE49-F238E27FC236}">
                <a16:creationId xmlns:a16="http://schemas.microsoft.com/office/drawing/2014/main" id="{9342DDE8-0A94-4E02-A2E6-BFFB88259CD9}"/>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767167226"/>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 id="2147483775" r:id="rId18"/>
    <p:sldLayoutId id="2147483776" r:id="rId19"/>
    <p:sldLayoutId id="2147483778" r:id="rId20"/>
  </p:sldLayoutIdLst>
  <p:txStyles>
    <p:titleStyle>
      <a:lvl1pPr algn="l" defTabSz="914400" rtl="0" eaLnBrk="1" latinLnBrk="0" hangingPunct="1">
        <a:lnSpc>
          <a:spcPct val="100000"/>
        </a:lnSpc>
        <a:spcBef>
          <a:spcPct val="0"/>
        </a:spcBef>
        <a:buNone/>
        <a:defRPr lang="en-US" sz="2500" b="0" kern="1200" spc="0" baseline="0" dirty="0">
          <a:ln w="6350" cap="flat">
            <a:noFill/>
            <a:miter lim="800000"/>
          </a:ln>
          <a:solidFill>
            <a:schemeClr val="accent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Clr>
          <a:schemeClr val="tx1"/>
        </a:buClr>
        <a:buSzPct val="100000"/>
        <a:buFont typeface="Segoe UI" panose="020B0502040204020203" pitchFamily="34" charset="0"/>
        <a:buChar char="​"/>
        <a:defRPr lang="en-US" sz="1600" kern="1200" dirty="0">
          <a:solidFill>
            <a:schemeClr val="tx1"/>
          </a:solidFill>
          <a:latin typeface="+mn-lt"/>
          <a:ea typeface="+mn-ea"/>
          <a:cs typeface="Arial" panose="020B0604020202020204" pitchFamily="34" charset="0"/>
        </a:defRPr>
      </a:lvl1pPr>
      <a:lvl2pPr marL="228600" indent="-228600" algn="l" defTabSz="914400" rtl="0" eaLnBrk="1" latinLnBrk="0" hangingPunct="1">
        <a:lnSpc>
          <a:spcPct val="100000"/>
        </a:lnSpc>
        <a:spcBef>
          <a:spcPts val="0"/>
        </a:spcBef>
        <a:spcAft>
          <a:spcPts val="300"/>
        </a:spcAft>
        <a:buClr>
          <a:schemeClr val="accent1"/>
        </a:buClr>
        <a:buSzPct val="110000"/>
        <a:buFont typeface="Wingdings" panose="05000000000000000000" pitchFamily="2" charset="2"/>
        <a:buChar char=""/>
        <a:defRPr lang="en-US" sz="1600" kern="1200" dirty="0">
          <a:solidFill>
            <a:schemeClr val="tx1"/>
          </a:solidFill>
          <a:latin typeface="+mn-lt"/>
          <a:ea typeface="+mn-ea"/>
          <a:cs typeface="+mn-cs"/>
        </a:defRPr>
      </a:lvl2pPr>
      <a:lvl3pPr marL="438912" indent="-210312" algn="l" defTabSz="914400" rtl="0" eaLnBrk="1" latinLnBrk="0" hangingPunct="1">
        <a:lnSpc>
          <a:spcPct val="100000"/>
        </a:lnSpc>
        <a:spcBef>
          <a:spcPts val="0"/>
        </a:spcBef>
        <a:spcAft>
          <a:spcPts val="300"/>
        </a:spcAft>
        <a:buClr>
          <a:schemeClr val="accent1"/>
        </a:buClr>
        <a:buSzPct val="110000"/>
        <a:buFont typeface="Arial" panose="020B0604020202020204" pitchFamily="34" charset="0"/>
        <a:buChar char="‒"/>
        <a:defRPr lang="en-US" sz="1600" kern="1200" dirty="0">
          <a:solidFill>
            <a:schemeClr val="tx1"/>
          </a:solidFill>
          <a:latin typeface="+mn-lt"/>
          <a:ea typeface="+mn-ea"/>
          <a:cs typeface="+mn-cs"/>
        </a:defRPr>
      </a:lvl3pPr>
      <a:lvl4pPr marL="594360" indent="-155448"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4pPr>
      <a:lvl5pPr marL="813816" indent="-146304"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sz="1800">
              <a:solidFill>
                <a:srgbClr val="000000"/>
              </a:solidFill>
            </a:endParaRPr>
          </a:p>
        </p:txBody>
      </p:sp>
      <p:sp>
        <p:nvSpPr>
          <p:cNvPr id="3078"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2022 Boeing. All rights reserved.</a:t>
            </a:r>
          </a:p>
        </p:txBody>
      </p:sp>
      <p:sp>
        <p:nvSpPr>
          <p:cNvPr id="11" name="Rectangle 6"/>
          <p:cNvSpPr>
            <a:spLocks noGrp="1" noChangeArrowheads="1"/>
          </p:cNvSpPr>
          <p:nvPr>
            <p:ph type="sldNum" sz="quarter" idx="4"/>
          </p:nvPr>
        </p:nvSpPr>
        <p:spPr bwMode="auto">
          <a:xfrm>
            <a:off x="9260417" y="6532563"/>
            <a:ext cx="2377016"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pPr fontAlgn="base">
              <a:spcBef>
                <a:spcPct val="0"/>
              </a:spcBef>
              <a:spcAft>
                <a:spcPct val="0"/>
              </a:spcAft>
            </a:pPr>
            <a:r>
              <a:rPr lang="en-US">
                <a:solidFill>
                  <a:srgbClr val="FFFFFF">
                    <a:lumMod val="50000"/>
                  </a:srgbClr>
                </a:solidFill>
              </a:rPr>
              <a:t>Author, </a:t>
            </a:r>
            <a:fld id="{D72BAC86-7CA1-47DD-8EAD-39EA91178256}" type="datetime1">
              <a:rPr lang="en-US" smtClean="0">
                <a:solidFill>
                  <a:srgbClr val="FFFFFF">
                    <a:lumMod val="50000"/>
                  </a:srgbClr>
                </a:solidFill>
              </a:rPr>
              <a:pPr fontAlgn="base">
                <a:spcBef>
                  <a:spcPct val="0"/>
                </a:spcBef>
                <a:spcAft>
                  <a:spcPct val="0"/>
                </a:spcAft>
              </a:pPr>
              <a:t>3/28/2024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fontAlgn="base">
                <a:spcBef>
                  <a:spcPct val="0"/>
                </a:spcBef>
                <a:spcAft>
                  <a:spcPct val="0"/>
                </a:spcAft>
              </a:pPr>
              <a:t>‹#›</a:t>
            </a:fld>
            <a:endParaRPr lang="en-US" sz="1000" dirty="0">
              <a:solidFill>
                <a:srgbClr val="FFFFFF">
                  <a:lumMod val="50000"/>
                </a:srgbClr>
              </a:solidFill>
            </a:endParaRPr>
          </a:p>
        </p:txBody>
      </p:sp>
      <p:sp>
        <p:nvSpPr>
          <p:cNvPr id="9" name="TextBox 8"/>
          <p:cNvSpPr txBox="1"/>
          <p:nvPr userDrawn="1"/>
        </p:nvSpPr>
        <p:spPr>
          <a:xfrm>
            <a:off x="4888992" y="49513"/>
            <a:ext cx="6693408"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Engineering &amp; Product Support</a:t>
            </a:r>
            <a:endParaRPr lang="en-US" sz="1000" dirty="0">
              <a:solidFill>
                <a:srgbClr val="FFFFFF"/>
              </a:solidFill>
            </a:endParaRPr>
          </a:p>
        </p:txBody>
      </p:sp>
      <p:sp>
        <p:nvSpPr>
          <p:cNvPr id="10" name="TextBox 9"/>
          <p:cNvSpPr txBox="1"/>
          <p:nvPr userDrawn="1"/>
        </p:nvSpPr>
        <p:spPr>
          <a:xfrm>
            <a:off x="633984" y="49513"/>
            <a:ext cx="7315200"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a:solidFill>
                  <a:srgbClr val="FFFFFF"/>
                </a:solidFill>
              </a:rPr>
              <a:t>Information Technology &amp; Data Analytics</a:t>
            </a:r>
            <a:endParaRPr lang="en-US" sz="1400" b="1" dirty="0">
              <a:solidFill>
                <a:srgbClr val="FFFFFF"/>
              </a:solidFill>
            </a:endParaRPr>
          </a:p>
        </p:txBody>
      </p:sp>
    </p:spTree>
    <p:extLst>
      <p:ext uri="{BB962C8B-B14F-4D97-AF65-F5344CB8AC3E}">
        <p14:creationId xmlns:p14="http://schemas.microsoft.com/office/powerpoint/2010/main" val="147546279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 id="2147483805" r:id="rId25"/>
    <p:sldLayoutId id="2147483806" r:id="rId26"/>
    <p:sldLayoutId id="2147483807" r:id="rId27"/>
    <p:sldLayoutId id="2147483808" r:id="rId28"/>
    <p:sldLayoutId id="2147483809" r:id="rId29"/>
    <p:sldLayoutId id="2147483810" r:id="rId30"/>
    <p:sldLayoutId id="2147483811" r:id="rId31"/>
    <p:sldLayoutId id="2147483812" r:id="rId32"/>
    <p:sldLayoutId id="2147483813" r:id="rId33"/>
    <p:sldLayoutId id="2147483814" r:id="rId34"/>
    <p:sldLayoutId id="2147483815" r:id="rId35"/>
    <p:sldLayoutId id="2147483816" r:id="rId36"/>
    <p:sldLayoutId id="2147483817" r:id="rId37"/>
    <p:sldLayoutId id="2147483818" r:id="rId38"/>
    <p:sldLayoutId id="2147483819" r:id="rId39"/>
    <p:sldLayoutId id="2147483820" r:id="rId40"/>
    <p:sldLayoutId id="2147483821" r:id="rId41"/>
    <p:sldLayoutId id="2147483822" r:id="rId42"/>
    <p:sldLayoutId id="214748382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hyperlink" Target="https://eaas-tableau-production.web.boeing.com/#/site/BIETC/views/DSOAssessment_test_17085880858610/DSOAssessmentDashboard2?:display_count=n&amp;:iid=1&amp;:origin=viz_share_link&amp;:showAppBanner=false&amp;:showVizHome=n" TargetMode="External"/><Relationship Id="rId1" Type="http://schemas.openxmlformats.org/officeDocument/2006/relationships/slideLayout" Target="../slideLayouts/slideLayout113.xml"/></Relationships>
</file>

<file path=ppt/slides/_rels/slide3.xml.rels><?xml version="1.0" encoding="UTF-8" standalone="yes"?>
<Relationships xmlns="http://schemas.openxmlformats.org/package/2006/relationships"><Relationship Id="rId3" Type="http://schemas.openxmlformats.org/officeDocument/2006/relationships/hyperlink" Target="mailto:omjikunjbihari.singh@boeing.com," TargetMode="External"/><Relationship Id="rId2" Type="http://schemas.openxmlformats.org/officeDocument/2006/relationships/hyperlink" Target="mailto:sharanappa.amaragatti@boeing.com%20," TargetMode="External"/><Relationship Id="rId1" Type="http://schemas.openxmlformats.org/officeDocument/2006/relationships/slideLayout" Target="../slideLayouts/slideLayout113.xml"/><Relationship Id="rId6" Type="http://schemas.openxmlformats.org/officeDocument/2006/relationships/hyperlink" Target="mailto:rakesh.rompicherla@boeing.com" TargetMode="External"/><Relationship Id="rId5" Type="http://schemas.openxmlformats.org/officeDocument/2006/relationships/hyperlink" Target="mailto:mahammedgulam.mohiddinbasha@boeing.com," TargetMode="External"/><Relationship Id="rId4" Type="http://schemas.openxmlformats.org/officeDocument/2006/relationships/hyperlink" Target="mailto:sarika.hd@boeing.com"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mailto:sarika.hd@boeing.com" TargetMode="External"/><Relationship Id="rId2" Type="http://schemas.openxmlformats.org/officeDocument/2006/relationships/hyperlink" Target="mailto:kumar.prabhat@boeing.com" TargetMode="External"/><Relationship Id="rId1" Type="http://schemas.openxmlformats.org/officeDocument/2006/relationships/slideLayout" Target="../slideLayouts/slideLayout113.xml"/><Relationship Id="rId5" Type="http://schemas.openxmlformats.org/officeDocument/2006/relationships/hyperlink" Target="mailto:john.popeck@boeing.com," TargetMode="External"/><Relationship Id="rId4" Type="http://schemas.openxmlformats.org/officeDocument/2006/relationships/hyperlink" Target="mailto:lavanya.nadampallikumarraju@boeing.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6.xml.rels><?xml version="1.0" encoding="UTF-8" standalone="yes"?>
<Relationships xmlns="http://schemas.openxmlformats.org/package/2006/relationships"><Relationship Id="rId3" Type="http://schemas.openxmlformats.org/officeDocument/2006/relationships/hyperlink" Target="https://boeing.rev.vbrick.com/sharevideo/d0b35f75-174c-486f-a1e0-54a1ddc7c292" TargetMode="External"/><Relationship Id="rId2" Type="http://schemas.openxmlformats.org/officeDocument/2006/relationships/hyperlink" Target="https://boeing.rev.vbrick.com/sharevideo/c8bbf55f-4d9f-4edd-84f2-b6a60b483018" TargetMode="External"/><Relationship Id="rId1" Type="http://schemas.openxmlformats.org/officeDocument/2006/relationships/slideLayout" Target="../slideLayouts/slideLayout1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AE330BB-934C-43D2-8AE1-A059F9DE8364}"/>
              </a:ext>
            </a:extLst>
          </p:cNvPr>
          <p:cNvSpPr>
            <a:spLocks noGrp="1"/>
          </p:cNvSpPr>
          <p:nvPr>
            <p:ph type="ctrTitle" sz="quarter"/>
          </p:nvPr>
        </p:nvSpPr>
        <p:spPr>
          <a:xfrm>
            <a:off x="823608" y="2235962"/>
            <a:ext cx="10363200" cy="1375761"/>
          </a:xfrm>
        </p:spPr>
        <p:txBody>
          <a:bodyPr/>
          <a:lstStyle/>
          <a:p>
            <a:r>
              <a:rPr lang="en-US" dirty="0"/>
              <a:t>DevSecOps &amp; Automation – EP&amp;S</a:t>
            </a:r>
            <a:br>
              <a:rPr lang="en-US" dirty="0"/>
            </a:br>
            <a:r>
              <a:rPr lang="en-US" dirty="0"/>
              <a:t>			</a:t>
            </a:r>
            <a:r>
              <a:rPr lang="en-US" sz="2400" dirty="0"/>
              <a:t>P2P- 3/28</a:t>
            </a:r>
          </a:p>
        </p:txBody>
      </p:sp>
    </p:spTree>
    <p:extLst>
      <p:ext uri="{BB962C8B-B14F-4D97-AF65-F5344CB8AC3E}">
        <p14:creationId xmlns:p14="http://schemas.microsoft.com/office/powerpoint/2010/main" val="285470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469A0E1C-04BF-4275-82FA-4B635D5DE670}"/>
              </a:ext>
            </a:extLst>
          </p:cNvPr>
          <p:cNvCxnSpPr>
            <a:cxnSpLocks/>
          </p:cNvCxnSpPr>
          <p:nvPr/>
        </p:nvCxnSpPr>
        <p:spPr>
          <a:xfrm>
            <a:off x="6078090" y="492712"/>
            <a:ext cx="0" cy="5874532"/>
          </a:xfrm>
          <a:prstGeom prst="line">
            <a:avLst/>
          </a:prstGeom>
          <a:ln w="22225" cap="flat">
            <a:solidFill>
              <a:schemeClr val="tx1"/>
            </a:solidFill>
            <a:prstDash val="dash"/>
            <a:miter lim="800000"/>
            <a:tailEnd type="non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1B8533A-B546-49B7-B39E-F797DBCDFF2F}"/>
              </a:ext>
            </a:extLst>
          </p:cNvPr>
          <p:cNvCxnSpPr>
            <a:cxnSpLocks/>
          </p:cNvCxnSpPr>
          <p:nvPr/>
        </p:nvCxnSpPr>
        <p:spPr>
          <a:xfrm flipV="1">
            <a:off x="310761" y="3431200"/>
            <a:ext cx="10999176" cy="70339"/>
          </a:xfrm>
          <a:prstGeom prst="line">
            <a:avLst/>
          </a:prstGeom>
          <a:ln w="22225" cap="flat">
            <a:solidFill>
              <a:schemeClr val="tx1"/>
            </a:solidFill>
            <a:prstDash val="dash"/>
            <a:miter lim="800000"/>
            <a:tailEnd type="none"/>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2776263D-8A8B-4820-90B0-1D8C50CE2B51}"/>
              </a:ext>
            </a:extLst>
          </p:cNvPr>
          <p:cNvSpPr>
            <a:spLocks noGrp="1"/>
          </p:cNvSpPr>
          <p:nvPr>
            <p:ph type="title"/>
          </p:nvPr>
        </p:nvSpPr>
        <p:spPr>
          <a:xfrm>
            <a:off x="515938" y="133166"/>
            <a:ext cx="11150600" cy="359546"/>
          </a:xfrm>
        </p:spPr>
        <p:txBody>
          <a:bodyPr/>
          <a:lstStyle/>
          <a:p>
            <a:r>
              <a:rPr lang="en-US" dirty="0"/>
              <a:t>Progress</a:t>
            </a:r>
          </a:p>
        </p:txBody>
      </p:sp>
      <p:sp>
        <p:nvSpPr>
          <p:cNvPr id="11" name="Rectangle: Rounded Corners 10">
            <a:extLst>
              <a:ext uri="{FF2B5EF4-FFF2-40B4-BE49-F238E27FC236}">
                <a16:creationId xmlns:a16="http://schemas.microsoft.com/office/drawing/2014/main" id="{846FE4BC-FC27-40D8-8543-69E9DF9CB8AA}"/>
              </a:ext>
            </a:extLst>
          </p:cNvPr>
          <p:cNvSpPr/>
          <p:nvPr/>
        </p:nvSpPr>
        <p:spPr>
          <a:xfrm>
            <a:off x="312209" y="696094"/>
            <a:ext cx="1989870"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Objectives – E&amp;PS</a:t>
            </a:r>
          </a:p>
        </p:txBody>
      </p:sp>
      <p:sp>
        <p:nvSpPr>
          <p:cNvPr id="12" name="Rectangle: Rounded Corners 11">
            <a:extLst>
              <a:ext uri="{FF2B5EF4-FFF2-40B4-BE49-F238E27FC236}">
                <a16:creationId xmlns:a16="http://schemas.microsoft.com/office/drawing/2014/main" id="{610F154C-5D19-44AB-8E93-FA2922A50613}"/>
              </a:ext>
            </a:extLst>
          </p:cNvPr>
          <p:cNvSpPr/>
          <p:nvPr/>
        </p:nvSpPr>
        <p:spPr>
          <a:xfrm>
            <a:off x="6308520" y="468549"/>
            <a:ext cx="1989870"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Status</a:t>
            </a:r>
          </a:p>
        </p:txBody>
      </p:sp>
      <p:sp>
        <p:nvSpPr>
          <p:cNvPr id="13" name="Rectangle: Rounded Corners 12">
            <a:extLst>
              <a:ext uri="{FF2B5EF4-FFF2-40B4-BE49-F238E27FC236}">
                <a16:creationId xmlns:a16="http://schemas.microsoft.com/office/drawing/2014/main" id="{9AC6F22A-3CB2-4011-8D37-82DC249D7E50}"/>
              </a:ext>
            </a:extLst>
          </p:cNvPr>
          <p:cNvSpPr/>
          <p:nvPr/>
        </p:nvSpPr>
        <p:spPr>
          <a:xfrm>
            <a:off x="310761" y="3568867"/>
            <a:ext cx="2483777"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Highlights &amp; Look Ahead</a:t>
            </a:r>
          </a:p>
        </p:txBody>
      </p:sp>
      <p:sp>
        <p:nvSpPr>
          <p:cNvPr id="14" name="Rectangle: Rounded Corners 13">
            <a:extLst>
              <a:ext uri="{FF2B5EF4-FFF2-40B4-BE49-F238E27FC236}">
                <a16:creationId xmlns:a16="http://schemas.microsoft.com/office/drawing/2014/main" id="{3912DD37-BF8C-410F-85C3-F31046AC8CAB}"/>
              </a:ext>
            </a:extLst>
          </p:cNvPr>
          <p:cNvSpPr/>
          <p:nvPr/>
        </p:nvSpPr>
        <p:spPr>
          <a:xfrm>
            <a:off x="6308520" y="3538696"/>
            <a:ext cx="1989870"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Help Needed</a:t>
            </a:r>
          </a:p>
        </p:txBody>
      </p:sp>
      <p:sp>
        <p:nvSpPr>
          <p:cNvPr id="16" name="Rectangle 15">
            <a:extLst>
              <a:ext uri="{FF2B5EF4-FFF2-40B4-BE49-F238E27FC236}">
                <a16:creationId xmlns:a16="http://schemas.microsoft.com/office/drawing/2014/main" id="{1AE47120-D0C1-4E3B-B784-96CFA552E5C8}"/>
              </a:ext>
            </a:extLst>
          </p:cNvPr>
          <p:cNvSpPr/>
          <p:nvPr/>
        </p:nvSpPr>
        <p:spPr>
          <a:xfrm>
            <a:off x="232333" y="1354542"/>
            <a:ext cx="5389039" cy="1754326"/>
          </a:xfrm>
          <a:prstGeom prst="rect">
            <a:avLst/>
          </a:prstGeom>
        </p:spPr>
        <p:txBody>
          <a:bodyPr wrap="none">
            <a:spAutoFit/>
          </a:bodyPr>
          <a:lstStyle/>
          <a:p>
            <a:pPr marL="285750" indent="-285750">
              <a:buFont typeface="Wingdings" panose="05000000000000000000" pitchFamily="2" charset="2"/>
              <a:buChar char="q"/>
            </a:pP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Automation Savings 2024:  140 K Hrs.</a:t>
            </a:r>
          </a:p>
          <a:p>
            <a:pPr marL="285750" indent="-285750">
              <a:buFont typeface="Wingdings" panose="05000000000000000000" pitchFamily="2" charset="2"/>
              <a:buChar char="q"/>
            </a:pPr>
            <a:r>
              <a:rPr lang="en-US" b="1" dirty="0" err="1">
                <a:solidFill>
                  <a:srgbClr val="002060"/>
                </a:solidFill>
                <a:latin typeface="Helvetica" panose="020B0604020202020204" pitchFamily="34" charset="0"/>
                <a:ea typeface="Times New Roman" panose="02020603050405020304" pitchFamily="18" charset="0"/>
                <a:cs typeface="Calibri" panose="020F0502020204030204" pitchFamily="34" charset="0"/>
              </a:rPr>
              <a:t>DevSecOps</a:t>
            </a: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 Assessments: 130 Apps</a:t>
            </a:r>
          </a:p>
          <a:p>
            <a:pPr marL="285750" indent="-285750">
              <a:buFont typeface="Wingdings" panose="05000000000000000000" pitchFamily="2" charset="2"/>
              <a:buChar char="q"/>
            </a:pPr>
            <a:r>
              <a:rPr lang="en-US" b="1" dirty="0" err="1">
                <a:solidFill>
                  <a:srgbClr val="002060"/>
                </a:solidFill>
                <a:latin typeface="Helvetica" panose="020B0604020202020204" pitchFamily="34" charset="0"/>
                <a:ea typeface="Times New Roman" panose="02020603050405020304" pitchFamily="18" charset="0"/>
                <a:cs typeface="Calibri" panose="020F0502020204030204" pitchFamily="34" charset="0"/>
              </a:rPr>
              <a:t>DevSecOps</a:t>
            </a: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 Maturity Improvement - 50 Apps</a:t>
            </a:r>
          </a:p>
          <a:p>
            <a:pPr marL="285750" indent="-285750">
              <a:buFont typeface="Wingdings" panose="05000000000000000000" pitchFamily="2" charset="2"/>
              <a:buChar char="q"/>
            </a:pP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Upskill Sessions - 12</a:t>
            </a:r>
          </a:p>
          <a:p>
            <a:pPr marL="285750" indent="-285750">
              <a:buFont typeface="Wingdings" panose="05000000000000000000" pitchFamily="2" charset="2"/>
              <a:buChar char="q"/>
            </a:pPr>
            <a:endParaRPr lang="en-US" dirty="0">
              <a:latin typeface="Helvetica" panose="020B0604020202020204" pitchFamily="34" charset="0"/>
              <a:ea typeface="Times New Roman" panose="02020603050405020304" pitchFamily="18" charset="0"/>
              <a:cs typeface="Calibri" panose="020F0502020204030204" pitchFamily="34" charset="0"/>
            </a:endParaRPr>
          </a:p>
          <a:p>
            <a:endParaRPr lang="en-US" dirty="0"/>
          </a:p>
        </p:txBody>
      </p:sp>
      <p:sp>
        <p:nvSpPr>
          <p:cNvPr id="17" name="Rectangle 16">
            <a:extLst>
              <a:ext uri="{FF2B5EF4-FFF2-40B4-BE49-F238E27FC236}">
                <a16:creationId xmlns:a16="http://schemas.microsoft.com/office/drawing/2014/main" id="{50156D0C-966D-4997-ABD4-F49F291E75C0}"/>
              </a:ext>
            </a:extLst>
          </p:cNvPr>
          <p:cNvSpPr/>
          <p:nvPr/>
        </p:nvSpPr>
        <p:spPr>
          <a:xfrm>
            <a:off x="6186865" y="943889"/>
            <a:ext cx="5772802" cy="2800767"/>
          </a:xfrm>
          <a:prstGeom prst="rect">
            <a:avLst/>
          </a:prstGeom>
        </p:spPr>
        <p:txBody>
          <a:bodyPr wrap="square">
            <a:spAutoFit/>
          </a:bodyPr>
          <a:lstStyle/>
          <a:p>
            <a:pPr marL="285750"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Automation Savings Achieved  :  </a:t>
            </a:r>
            <a:r>
              <a:rPr lang="en-US" sz="1600" b="1" dirty="0">
                <a:latin typeface="Helvetica" panose="020B0604020202020204" pitchFamily="34" charset="0"/>
                <a:ea typeface="Times New Roman" panose="02020603050405020304" pitchFamily="18" charset="0"/>
                <a:cs typeface="Calibri" panose="020F0502020204030204" pitchFamily="34" charset="0"/>
              </a:rPr>
              <a:t>23577</a:t>
            </a:r>
            <a:r>
              <a:rPr lang="en-US" sz="1600" dirty="0">
                <a:latin typeface="Helvetica" panose="020B0604020202020204" pitchFamily="34" charset="0"/>
                <a:ea typeface="Times New Roman" panose="02020603050405020304" pitchFamily="18" charset="0"/>
                <a:cs typeface="Calibri" panose="020F0502020204030204" pitchFamily="34" charset="0"/>
              </a:rPr>
              <a:t> Hrs.</a:t>
            </a:r>
          </a:p>
          <a:p>
            <a:pPr marL="285750" indent="-285750">
              <a:buFont typeface="Wingdings" panose="05000000000000000000" pitchFamily="2" charset="2"/>
              <a:buChar char="q"/>
            </a:pPr>
            <a:r>
              <a:rPr lang="en-US" sz="1600" dirty="0" err="1">
                <a:latin typeface="Helvetica" panose="020B0604020202020204" pitchFamily="34" charset="0"/>
                <a:ea typeface="Times New Roman" panose="02020603050405020304" pitchFamily="18" charset="0"/>
                <a:cs typeface="Calibri" panose="020F0502020204030204" pitchFamily="34" charset="0"/>
              </a:rPr>
              <a:t>DevSecOps</a:t>
            </a:r>
            <a:r>
              <a:rPr lang="en-US" sz="1600" dirty="0">
                <a:latin typeface="Helvetica" panose="020B0604020202020204" pitchFamily="34" charset="0"/>
                <a:ea typeface="Times New Roman" panose="02020603050405020304" pitchFamily="18" charset="0"/>
                <a:cs typeface="Calibri" panose="020F0502020204030204" pitchFamily="34" charset="0"/>
              </a:rPr>
              <a:t> Assessments :</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Completed - 4</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In-Progress(Roadmap Pending) - </a:t>
            </a:r>
            <a:r>
              <a:rPr lang="en-US" sz="1600" dirty="0">
                <a:latin typeface="Helvetica" panose="020B0604020202020204" pitchFamily="34" charset="0"/>
                <a:cs typeface="Calibri" panose="020F0502020204030204" pitchFamily="34" charset="0"/>
              </a:rPr>
              <a:t>36 </a:t>
            </a:r>
          </a:p>
          <a:p>
            <a:pPr marL="285750" indent="-285750">
              <a:buFont typeface="Wingdings" panose="05000000000000000000" pitchFamily="2" charset="2"/>
              <a:buChar char="q"/>
            </a:pPr>
            <a:r>
              <a:rPr lang="en-US" sz="1600" dirty="0" err="1">
                <a:latin typeface="Helvetica" panose="020B0604020202020204" pitchFamily="34" charset="0"/>
                <a:ea typeface="Times New Roman" panose="02020603050405020304" pitchFamily="18" charset="0"/>
                <a:cs typeface="Calibri" panose="020F0502020204030204" pitchFamily="34" charset="0"/>
              </a:rPr>
              <a:t>DevSecOps</a:t>
            </a:r>
            <a:r>
              <a:rPr lang="en-US" sz="1600" dirty="0">
                <a:latin typeface="Helvetica" panose="020B0604020202020204" pitchFamily="34" charset="0"/>
                <a:ea typeface="Times New Roman" panose="02020603050405020304" pitchFamily="18" charset="0"/>
                <a:cs typeface="Calibri" panose="020F0502020204030204" pitchFamily="34" charset="0"/>
              </a:rPr>
              <a:t> Maturity Improvements (Re-assessments)</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Completed - 1</a:t>
            </a:r>
            <a:endParaRPr lang="en-US" sz="1600" dirty="0">
              <a:highlight>
                <a:srgbClr val="FFFF00"/>
              </a:highlight>
              <a:latin typeface="Helvetica" panose="020B0604020202020204" pitchFamily="34" charset="0"/>
              <a:ea typeface="Times New Roman" panose="02020603050405020304" pitchFamily="18" charset="0"/>
              <a:cs typeface="Calibri" panose="020F0502020204030204" pitchFamily="34" charset="0"/>
            </a:endParaRP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In-Progress(Roadmap Pending) - 9</a:t>
            </a:r>
            <a:endParaRPr lang="en-US" sz="1600" dirty="0">
              <a:latin typeface="Helvetica" panose="020B0604020202020204" pitchFamily="34" charset="0"/>
              <a:cs typeface="Calibri" panose="020F0502020204030204" pitchFamily="34" charset="0"/>
            </a:endParaRPr>
          </a:p>
          <a:p>
            <a:pPr marL="285750"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Upskill Sessions</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Completed - 2</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Scheduled - 2</a:t>
            </a:r>
          </a:p>
          <a:p>
            <a:pPr marL="742950" lvl="1" indent="-285750">
              <a:buFont typeface="Wingdings" panose="05000000000000000000" pitchFamily="2" charset="2"/>
              <a:buChar char="q"/>
            </a:pPr>
            <a:endParaRPr lang="en-US" sz="1600" dirty="0">
              <a:latin typeface="Helvetica" panose="020B0604020202020204" pitchFamily="34" charset="0"/>
              <a:ea typeface="Times New Roman" panose="02020603050405020304" pitchFamily="18" charset="0"/>
              <a:cs typeface="Calibri" panose="020F0502020204030204" pitchFamily="34" charset="0"/>
            </a:endParaRPr>
          </a:p>
        </p:txBody>
      </p:sp>
      <p:sp>
        <p:nvSpPr>
          <p:cNvPr id="18" name="Rectangle 17">
            <a:extLst>
              <a:ext uri="{FF2B5EF4-FFF2-40B4-BE49-F238E27FC236}">
                <a16:creationId xmlns:a16="http://schemas.microsoft.com/office/drawing/2014/main" id="{FB43281D-64E6-4C6C-A7CB-2E6450941E07}"/>
              </a:ext>
            </a:extLst>
          </p:cNvPr>
          <p:cNvSpPr/>
          <p:nvPr/>
        </p:nvSpPr>
        <p:spPr>
          <a:xfrm>
            <a:off x="237441" y="4067155"/>
            <a:ext cx="5772802" cy="2062103"/>
          </a:xfrm>
          <a:prstGeom prst="rect">
            <a:avLst/>
          </a:prstGeom>
        </p:spPr>
        <p:txBody>
          <a:bodyPr wrap="square">
            <a:spAutoFit/>
          </a:bodyPr>
          <a:lstStyle/>
          <a:p>
            <a:pPr marL="285750" indent="-285750">
              <a:buFont typeface="Wingdings" panose="05000000000000000000" pitchFamily="2" charset="2"/>
              <a:buChar char="q"/>
            </a:pPr>
            <a:r>
              <a:rPr lang="en-US" sz="1600" dirty="0"/>
              <a:t>Focal working with product team to work on prioritizations</a:t>
            </a:r>
          </a:p>
          <a:p>
            <a:pPr marL="285750" indent="-285750">
              <a:buFont typeface="Wingdings" panose="05000000000000000000" pitchFamily="2" charset="2"/>
              <a:buChar char="q"/>
            </a:pPr>
            <a:r>
              <a:rPr lang="en-US" sz="1600" dirty="0"/>
              <a:t>Pilot project:</a:t>
            </a:r>
          </a:p>
          <a:p>
            <a:pPr marL="742950" lvl="1" indent="-285750">
              <a:buFont typeface="Wingdings" panose="05000000000000000000" pitchFamily="2" charset="2"/>
              <a:buChar char="q"/>
            </a:pPr>
            <a:r>
              <a:rPr lang="en-US" sz="1600" dirty="0"/>
              <a:t>DORA Metrics integration. </a:t>
            </a:r>
          </a:p>
          <a:p>
            <a:pPr marL="742950" lvl="1" indent="-285750">
              <a:buFont typeface="Wingdings" panose="05000000000000000000" pitchFamily="2" charset="2"/>
              <a:buChar char="q"/>
            </a:pPr>
            <a:r>
              <a:rPr lang="en-US" sz="1600" dirty="0"/>
              <a:t>McKinsey POC for CE &amp; Electrical </a:t>
            </a:r>
          </a:p>
          <a:p>
            <a:pPr marL="285750" indent="-285750">
              <a:buFont typeface="Wingdings" panose="05000000000000000000" pitchFamily="2" charset="2"/>
              <a:buChar char="q"/>
            </a:pPr>
            <a:r>
              <a:rPr lang="en-US" sz="1600" dirty="0"/>
              <a:t>Upcoming sessions planned Q2</a:t>
            </a:r>
          </a:p>
          <a:p>
            <a:pPr marL="285750" indent="-285750">
              <a:buFont typeface="Wingdings" panose="05000000000000000000" pitchFamily="2" charset="2"/>
              <a:buChar char="q"/>
            </a:pPr>
            <a:r>
              <a:rPr lang="en-US" sz="1600" dirty="0"/>
              <a:t>Build Reusable libraries from learnings and success stories</a:t>
            </a:r>
          </a:p>
          <a:p>
            <a:pPr marL="285750" indent="-285750">
              <a:buFont typeface="Wingdings" panose="05000000000000000000" pitchFamily="2" charset="2"/>
              <a:buChar char="q"/>
            </a:pPr>
            <a:r>
              <a:rPr lang="en-US" sz="1600" dirty="0"/>
              <a:t>Tableau Dashboard </a:t>
            </a:r>
            <a:r>
              <a:rPr lang="en-US" sz="1600" dirty="0">
                <a:solidFill>
                  <a:srgbClr val="0039A6"/>
                </a:solidFill>
                <a:hlinkClick r:id="rId2"/>
              </a:rPr>
              <a:t>LINK</a:t>
            </a:r>
            <a:endParaRPr lang="en-US" sz="1600" dirty="0">
              <a:solidFill>
                <a:srgbClr val="0039A6"/>
              </a:solidFill>
            </a:endParaRPr>
          </a:p>
        </p:txBody>
      </p:sp>
      <p:sp>
        <p:nvSpPr>
          <p:cNvPr id="19" name="Rectangle 18">
            <a:extLst>
              <a:ext uri="{FF2B5EF4-FFF2-40B4-BE49-F238E27FC236}">
                <a16:creationId xmlns:a16="http://schemas.microsoft.com/office/drawing/2014/main" id="{8A3DD2E0-C778-4A6F-9D77-87D473E6F2A0}"/>
              </a:ext>
            </a:extLst>
          </p:cNvPr>
          <p:cNvSpPr/>
          <p:nvPr/>
        </p:nvSpPr>
        <p:spPr>
          <a:xfrm>
            <a:off x="6248580" y="4348100"/>
            <a:ext cx="6096000" cy="646331"/>
          </a:xfrm>
          <a:prstGeom prst="rect">
            <a:avLst/>
          </a:prstGeom>
        </p:spPr>
        <p:txBody>
          <a:bodyPr>
            <a:spAutoFit/>
          </a:bodyPr>
          <a:lstStyle/>
          <a:p>
            <a:pPr marL="285750" indent="-285750">
              <a:buFont typeface="Wingdings" panose="05000000000000000000" pitchFamily="2" charset="2"/>
              <a:buChar char="q"/>
            </a:pPr>
            <a:endParaRPr lang="en-US" dirty="0"/>
          </a:p>
          <a:p>
            <a:endParaRPr lang="en-US" dirty="0"/>
          </a:p>
        </p:txBody>
      </p:sp>
      <p:sp>
        <p:nvSpPr>
          <p:cNvPr id="20" name="Rectangle 19">
            <a:extLst>
              <a:ext uri="{FF2B5EF4-FFF2-40B4-BE49-F238E27FC236}">
                <a16:creationId xmlns:a16="http://schemas.microsoft.com/office/drawing/2014/main" id="{D9002E98-AB9D-4329-BA53-7FBD8A1AE2EF}"/>
              </a:ext>
            </a:extLst>
          </p:cNvPr>
          <p:cNvSpPr/>
          <p:nvPr/>
        </p:nvSpPr>
        <p:spPr>
          <a:xfrm>
            <a:off x="6213786" y="4067155"/>
            <a:ext cx="5772802" cy="584775"/>
          </a:xfrm>
          <a:prstGeom prst="rect">
            <a:avLst/>
          </a:prstGeom>
        </p:spPr>
        <p:txBody>
          <a:bodyPr wrap="square">
            <a:spAutoFit/>
          </a:bodyPr>
          <a:lstStyle/>
          <a:p>
            <a:pPr marL="285750" indent="-285750">
              <a:buFont typeface="Wingdings" panose="05000000000000000000" pitchFamily="2" charset="2"/>
              <a:buChar char="q"/>
            </a:pPr>
            <a:r>
              <a:rPr lang="en-US" sz="1600" dirty="0"/>
              <a:t>Prioritization on </a:t>
            </a:r>
            <a:r>
              <a:rPr lang="en-US" sz="1600" dirty="0" err="1"/>
              <a:t>DevSecOps</a:t>
            </a:r>
            <a:r>
              <a:rPr lang="en-US" sz="1600" dirty="0"/>
              <a:t> adoption in products</a:t>
            </a:r>
          </a:p>
          <a:p>
            <a:pPr marL="285750" indent="-285750">
              <a:buFont typeface="Wingdings" panose="05000000000000000000" pitchFamily="2" charset="2"/>
              <a:buChar char="q"/>
            </a:pPr>
            <a:r>
              <a:rPr lang="en-US" sz="1600" dirty="0"/>
              <a:t>Automation Savings updates on COP</a:t>
            </a:r>
          </a:p>
        </p:txBody>
      </p:sp>
    </p:spTree>
    <p:extLst>
      <p:ext uri="{BB962C8B-B14F-4D97-AF65-F5344CB8AC3E}">
        <p14:creationId xmlns:p14="http://schemas.microsoft.com/office/powerpoint/2010/main" val="3708854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A22A9-C63B-45E4-AB4E-0D3A6C49C8CB}"/>
              </a:ext>
            </a:extLst>
          </p:cNvPr>
          <p:cNvSpPr>
            <a:spLocks noGrp="1"/>
          </p:cNvSpPr>
          <p:nvPr>
            <p:ph type="title"/>
          </p:nvPr>
        </p:nvSpPr>
        <p:spPr>
          <a:xfrm>
            <a:off x="515938" y="133166"/>
            <a:ext cx="11150600" cy="359546"/>
          </a:xfrm>
        </p:spPr>
        <p:txBody>
          <a:bodyPr/>
          <a:lstStyle/>
          <a:p>
            <a:r>
              <a:rPr lang="en-US" dirty="0"/>
              <a:t>Engineering Progress</a:t>
            </a:r>
          </a:p>
        </p:txBody>
      </p:sp>
      <p:graphicFrame>
        <p:nvGraphicFramePr>
          <p:cNvPr id="15" name="Table 14">
            <a:extLst>
              <a:ext uri="{FF2B5EF4-FFF2-40B4-BE49-F238E27FC236}">
                <a16:creationId xmlns:a16="http://schemas.microsoft.com/office/drawing/2014/main" id="{8D831C8A-5F06-44DD-B015-4E380D0EBD21}"/>
              </a:ext>
            </a:extLst>
          </p:cNvPr>
          <p:cNvGraphicFramePr>
            <a:graphicFrameLocks noGrp="1"/>
          </p:cNvGraphicFramePr>
          <p:nvPr>
            <p:extLst>
              <p:ext uri="{D42A27DB-BD31-4B8C-83A1-F6EECF244321}">
                <p14:modId xmlns:p14="http://schemas.microsoft.com/office/powerpoint/2010/main" val="1811607664"/>
              </p:ext>
            </p:extLst>
          </p:nvPr>
        </p:nvGraphicFramePr>
        <p:xfrm>
          <a:off x="91440" y="494393"/>
          <a:ext cx="11961255" cy="6322139"/>
        </p:xfrm>
        <a:graphic>
          <a:graphicData uri="http://schemas.openxmlformats.org/drawingml/2006/table">
            <a:tbl>
              <a:tblPr/>
              <a:tblGrid>
                <a:gridCol w="2289916">
                  <a:extLst>
                    <a:ext uri="{9D8B030D-6E8A-4147-A177-3AD203B41FA5}">
                      <a16:colId xmlns:a16="http://schemas.microsoft.com/office/drawing/2014/main" val="3696255976"/>
                    </a:ext>
                  </a:extLst>
                </a:gridCol>
                <a:gridCol w="1327983">
                  <a:extLst>
                    <a:ext uri="{9D8B030D-6E8A-4147-A177-3AD203B41FA5}">
                      <a16:colId xmlns:a16="http://schemas.microsoft.com/office/drawing/2014/main" val="470477567"/>
                    </a:ext>
                  </a:extLst>
                </a:gridCol>
                <a:gridCol w="476714">
                  <a:extLst>
                    <a:ext uri="{9D8B030D-6E8A-4147-A177-3AD203B41FA5}">
                      <a16:colId xmlns:a16="http://schemas.microsoft.com/office/drawing/2014/main" val="2427356882"/>
                    </a:ext>
                  </a:extLst>
                </a:gridCol>
                <a:gridCol w="476714">
                  <a:extLst>
                    <a:ext uri="{9D8B030D-6E8A-4147-A177-3AD203B41FA5}">
                      <a16:colId xmlns:a16="http://schemas.microsoft.com/office/drawing/2014/main" val="3880025585"/>
                    </a:ext>
                  </a:extLst>
                </a:gridCol>
                <a:gridCol w="400097">
                  <a:extLst>
                    <a:ext uri="{9D8B030D-6E8A-4147-A177-3AD203B41FA5}">
                      <a16:colId xmlns:a16="http://schemas.microsoft.com/office/drawing/2014/main" val="46586308"/>
                    </a:ext>
                  </a:extLst>
                </a:gridCol>
                <a:gridCol w="834247">
                  <a:extLst>
                    <a:ext uri="{9D8B030D-6E8A-4147-A177-3AD203B41FA5}">
                      <a16:colId xmlns:a16="http://schemas.microsoft.com/office/drawing/2014/main" val="3266946583"/>
                    </a:ext>
                  </a:extLst>
                </a:gridCol>
                <a:gridCol w="834247">
                  <a:extLst>
                    <a:ext uri="{9D8B030D-6E8A-4147-A177-3AD203B41FA5}">
                      <a16:colId xmlns:a16="http://schemas.microsoft.com/office/drawing/2014/main" val="977307540"/>
                    </a:ext>
                  </a:extLst>
                </a:gridCol>
                <a:gridCol w="611728">
                  <a:extLst>
                    <a:ext uri="{9D8B030D-6E8A-4147-A177-3AD203B41FA5}">
                      <a16:colId xmlns:a16="http://schemas.microsoft.com/office/drawing/2014/main" val="2296222786"/>
                    </a:ext>
                  </a:extLst>
                </a:gridCol>
                <a:gridCol w="624918">
                  <a:extLst>
                    <a:ext uri="{9D8B030D-6E8A-4147-A177-3AD203B41FA5}">
                      <a16:colId xmlns:a16="http://schemas.microsoft.com/office/drawing/2014/main" val="444276373"/>
                    </a:ext>
                  </a:extLst>
                </a:gridCol>
                <a:gridCol w="611728">
                  <a:extLst>
                    <a:ext uri="{9D8B030D-6E8A-4147-A177-3AD203B41FA5}">
                      <a16:colId xmlns:a16="http://schemas.microsoft.com/office/drawing/2014/main" val="4020603475"/>
                    </a:ext>
                  </a:extLst>
                </a:gridCol>
                <a:gridCol w="651445">
                  <a:extLst>
                    <a:ext uri="{9D8B030D-6E8A-4147-A177-3AD203B41FA5}">
                      <a16:colId xmlns:a16="http://schemas.microsoft.com/office/drawing/2014/main" val="2016967607"/>
                    </a:ext>
                  </a:extLst>
                </a:gridCol>
                <a:gridCol w="2821518">
                  <a:extLst>
                    <a:ext uri="{9D8B030D-6E8A-4147-A177-3AD203B41FA5}">
                      <a16:colId xmlns:a16="http://schemas.microsoft.com/office/drawing/2014/main" val="1469658319"/>
                    </a:ext>
                  </a:extLst>
                </a:gridCol>
              </a:tblGrid>
              <a:tr h="79068">
                <a:tc>
                  <a:txBody>
                    <a:bodyPr/>
                    <a:lstStyle/>
                    <a:p>
                      <a:pPr algn="l" rtl="0" fontAlgn="ctr"/>
                      <a:r>
                        <a:rPr lang="en-US" sz="900" b="0" i="0" u="none" strike="noStrike">
                          <a:solidFill>
                            <a:srgbClr val="000000"/>
                          </a:solidFill>
                          <a:effectLst/>
                          <a:latin typeface="+mj-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j-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j-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j-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gridSpan="3">
                  <a:txBody>
                    <a:bodyPr/>
                    <a:lstStyle/>
                    <a:p>
                      <a:pPr algn="ctr" rtl="0" fontAlgn="ctr"/>
                      <a:r>
                        <a:rPr lang="en-US" sz="900" b="1" i="0" u="none" strike="noStrike">
                          <a:solidFill>
                            <a:srgbClr val="000000"/>
                          </a:solidFill>
                          <a:effectLst/>
                          <a:latin typeface="+mj-lt"/>
                        </a:rPr>
                        <a:t>2024 Target</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solidFill>
                      <a:srgbClr val="50C8FF"/>
                    </a:solidFill>
                  </a:tcPr>
                </a:tc>
                <a:tc hMerge="1">
                  <a:txBody>
                    <a:bodyPr/>
                    <a:lstStyle/>
                    <a:p>
                      <a:endParaRPr lang="en-US"/>
                    </a:p>
                  </a:txBody>
                  <a:tcPr/>
                </a:tc>
                <a:tc hMerge="1">
                  <a:txBody>
                    <a:bodyPr/>
                    <a:lstStyle/>
                    <a:p>
                      <a:endParaRPr lang="en-US"/>
                    </a:p>
                  </a:txBody>
                  <a:tcPr/>
                </a:tc>
                <a:tc gridSpan="4">
                  <a:txBody>
                    <a:bodyPr/>
                    <a:lstStyle/>
                    <a:p>
                      <a:pPr algn="ctr" rtl="0" fontAlgn="ctr"/>
                      <a:r>
                        <a:rPr lang="en-US" sz="900" b="1" i="0" u="none" strike="noStrike">
                          <a:solidFill>
                            <a:srgbClr val="000000"/>
                          </a:solidFill>
                          <a:effectLst/>
                          <a:latin typeface="+mj-lt"/>
                        </a:rPr>
                        <a:t>2024 Actuals</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0C8FF"/>
                    </a:solidFill>
                  </a:tcPr>
                </a:tc>
                <a:tc hMerge="1">
                  <a:txBody>
                    <a:bodyPr/>
                    <a:lstStyle/>
                    <a:p>
                      <a:endParaRPr lang="en-US"/>
                    </a:p>
                  </a:txBody>
                  <a:tcPr/>
                </a:tc>
                <a:tc hMerge="1">
                  <a:txBody>
                    <a:bodyPr/>
                    <a:lstStyle/>
                    <a:p>
                      <a:endParaRPr lang="en-US"/>
                    </a:p>
                  </a:txBody>
                  <a:tcPr/>
                </a:tc>
                <a:tc hMerge="1">
                  <a:txBody>
                    <a:bodyPr/>
                    <a:lstStyle/>
                    <a:p>
                      <a:endParaRPr lang="en-US"/>
                    </a:p>
                  </a:txBody>
                  <a:tcPr/>
                </a:tc>
                <a:tc rowSpan="3">
                  <a:txBody>
                    <a:bodyPr/>
                    <a:lstStyle/>
                    <a:p>
                      <a:pPr algn="ctr" rtl="0" fontAlgn="ctr"/>
                      <a:r>
                        <a:rPr lang="en-US" sz="900" b="1" i="0" u="none" strike="noStrike" dirty="0">
                          <a:solidFill>
                            <a:srgbClr val="000000"/>
                          </a:solidFill>
                          <a:effectLst/>
                          <a:latin typeface="+mj-lt"/>
                        </a:rPr>
                        <a:t>DSO Focal Assigned</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0C8FF"/>
                    </a:solidFill>
                  </a:tcPr>
                </a:tc>
                <a:extLst>
                  <a:ext uri="{0D108BD9-81ED-4DB2-BD59-A6C34878D82A}">
                    <a16:rowId xmlns:a16="http://schemas.microsoft.com/office/drawing/2014/main" val="4250891041"/>
                  </a:ext>
                </a:extLst>
              </a:tr>
              <a:tr h="235709">
                <a:tc rowSpan="2">
                  <a:txBody>
                    <a:bodyPr/>
                    <a:lstStyle/>
                    <a:p>
                      <a:pPr marL="0" algn="ctr" defTabSz="914400" rtl="0" eaLnBrk="1" fontAlgn="ctr" latinLnBrk="0" hangingPunct="1"/>
                      <a:r>
                        <a:rPr lang="en-US" sz="900" b="0" i="0" u="none" strike="noStrike" kern="1200" dirty="0">
                          <a:solidFill>
                            <a:srgbClr val="000000"/>
                          </a:solidFill>
                          <a:effectLst/>
                          <a:latin typeface="+mj-lt"/>
                          <a:ea typeface="+mn-ea"/>
                          <a:cs typeface="+mn-cs"/>
                        </a:rPr>
                        <a:t>DIRECTOR</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0C8FF"/>
                    </a:solidFill>
                  </a:tcPr>
                </a:tc>
                <a:tc rowSpan="2">
                  <a:txBody>
                    <a:bodyPr/>
                    <a:lstStyle/>
                    <a:p>
                      <a:pPr marL="0" algn="ctr" defTabSz="914400" rtl="0" eaLnBrk="1" fontAlgn="ctr" latinLnBrk="0" hangingPunct="1"/>
                      <a:r>
                        <a:rPr lang="en-US" sz="900" b="0" i="0" u="none" strike="noStrike" kern="1200" dirty="0">
                          <a:solidFill>
                            <a:srgbClr val="000000"/>
                          </a:solidFill>
                          <a:effectLst/>
                          <a:latin typeface="+mj-lt"/>
                          <a:ea typeface="+mn-ea"/>
                          <a:cs typeface="+mn-cs"/>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0C8FF"/>
                    </a:solidFill>
                  </a:tcPr>
                </a:tc>
                <a:tc>
                  <a:txBody>
                    <a:bodyPr/>
                    <a:lstStyle/>
                    <a:p>
                      <a:pPr algn="l" rtl="0" fontAlgn="ctr"/>
                      <a:r>
                        <a:rPr lang="en-US" sz="900" b="1" i="0" u="none" strike="noStrike">
                          <a:solidFill>
                            <a:srgbClr val="000000"/>
                          </a:solidFill>
                          <a:effectLst/>
                          <a:latin typeface="+mj-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0C8FF"/>
                    </a:solidFill>
                  </a:tcPr>
                </a:tc>
                <a:tc>
                  <a:txBody>
                    <a:bodyPr/>
                    <a:lstStyle/>
                    <a:p>
                      <a:pPr algn="l" rtl="0" fontAlgn="ctr"/>
                      <a:r>
                        <a:rPr lang="en-US" sz="900" b="1" i="0" u="none" strike="noStrike">
                          <a:solidFill>
                            <a:srgbClr val="000000"/>
                          </a:solidFill>
                          <a:effectLst/>
                          <a:latin typeface="+mj-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0C8FF"/>
                    </a:solidFill>
                  </a:tcPr>
                </a:tc>
                <a:tc>
                  <a:txBody>
                    <a:bodyPr/>
                    <a:lstStyle/>
                    <a:p>
                      <a:pPr algn="ctr" rtl="0" fontAlgn="ctr"/>
                      <a:r>
                        <a:rPr lang="en-US" sz="900" b="1" i="0" u="none" strike="noStrike">
                          <a:solidFill>
                            <a:srgbClr val="000000"/>
                          </a:solidFill>
                          <a:effectLst/>
                          <a:latin typeface="+mj-lt"/>
                        </a:rPr>
                        <a:t>Assessments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50C8FF"/>
                    </a:solidFill>
                  </a:tcPr>
                </a:tc>
                <a:tc>
                  <a:txBody>
                    <a:bodyPr/>
                    <a:lstStyle/>
                    <a:p>
                      <a:pPr algn="ctr" rtl="0" fontAlgn="ctr"/>
                      <a:r>
                        <a:rPr lang="en-US" sz="900" b="1" i="0" u="none" strike="noStrike">
                          <a:solidFill>
                            <a:srgbClr val="000000"/>
                          </a:solidFill>
                          <a:effectLst/>
                          <a:latin typeface="+mj-lt"/>
                        </a:rPr>
                        <a:t>Reassessments</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50C8FF"/>
                    </a:solidFill>
                  </a:tcPr>
                </a:tc>
                <a:tc rowSpan="2">
                  <a:txBody>
                    <a:bodyPr/>
                    <a:lstStyle/>
                    <a:p>
                      <a:pPr algn="ctr" rtl="0" fontAlgn="ctr"/>
                      <a:r>
                        <a:rPr lang="en-US" sz="900" b="1" i="0" u="none" strike="noStrike">
                          <a:solidFill>
                            <a:srgbClr val="000000"/>
                          </a:solidFill>
                          <a:effectLst/>
                          <a:latin typeface="+mj-lt"/>
                        </a:rPr>
                        <a:t>Automation Savings</a:t>
                      </a:r>
                      <a:br>
                        <a:rPr lang="en-US" sz="900" b="1" i="0" u="none" strike="noStrike">
                          <a:solidFill>
                            <a:srgbClr val="000000"/>
                          </a:solidFill>
                          <a:effectLst/>
                          <a:latin typeface="+mj-lt"/>
                        </a:rPr>
                      </a:br>
                      <a:r>
                        <a:rPr lang="en-US" sz="900" b="1" i="0" u="none" strike="noStrike">
                          <a:solidFill>
                            <a:srgbClr val="000000"/>
                          </a:solidFill>
                          <a:effectLst/>
                          <a:latin typeface="+mj-lt"/>
                        </a:rPr>
                        <a:t>   Target </a:t>
                      </a:r>
                      <a:r>
                        <a:rPr lang="en-US" sz="900" b="1" i="0" u="none" strike="noStrike">
                          <a:solidFill>
                            <a:srgbClr val="FFFF00"/>
                          </a:solidFill>
                          <a:effectLst/>
                          <a:latin typeface="+mj-lt"/>
                        </a:rPr>
                        <a:t>(70000)</a:t>
                      </a:r>
                      <a:endParaRPr lang="en-US" sz="900" b="1" i="0" u="none" strike="noStrike">
                        <a:solidFill>
                          <a:srgbClr val="000000"/>
                        </a:solidFill>
                        <a:effectLst/>
                        <a:latin typeface="+mj-lt"/>
                      </a:endParaRPr>
                    </a:p>
                  </a:txBody>
                  <a:tcPr marL="1309" marR="1309" marT="1309" marB="0" anchor="ctr">
                    <a:lnL w="1270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50C8FF"/>
                    </a:solidFill>
                  </a:tcPr>
                </a:tc>
                <a:tc gridSpan="2">
                  <a:txBody>
                    <a:bodyPr/>
                    <a:lstStyle/>
                    <a:p>
                      <a:pPr algn="ctr" rtl="0" fontAlgn="ctr"/>
                      <a:r>
                        <a:rPr lang="en-US" sz="900" b="0" i="0" u="none" strike="noStrike" kern="1200" dirty="0">
                          <a:solidFill>
                            <a:srgbClr val="000000"/>
                          </a:solidFill>
                          <a:effectLst/>
                          <a:latin typeface="+mj-lt"/>
                          <a:ea typeface="+mn-ea"/>
                          <a:cs typeface="+mn-cs"/>
                        </a:rPr>
                        <a:t>Assessments</a:t>
                      </a:r>
                    </a:p>
                  </a:txBody>
                  <a:tcPr marL="1309" marR="1309" marT="1309"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2">
                        <a:lumMod val="60000"/>
                        <a:lumOff val="40000"/>
                      </a:schemeClr>
                    </a:solidFill>
                  </a:tcPr>
                </a:tc>
                <a:tc hMerge="1">
                  <a:txBody>
                    <a:bodyPr/>
                    <a:lstStyle/>
                    <a:p>
                      <a:endParaRPr lang="en-US"/>
                    </a:p>
                  </a:txBody>
                  <a:tcPr/>
                </a:tc>
                <a:tc gridSpan="2">
                  <a:txBody>
                    <a:bodyPr/>
                    <a:lstStyle/>
                    <a:p>
                      <a:pPr algn="ctr" rtl="0" fontAlgn="ctr"/>
                      <a:r>
                        <a:rPr lang="en-US" sz="900" b="0" i="0" u="none" strike="noStrike" dirty="0">
                          <a:solidFill>
                            <a:srgbClr val="000000"/>
                          </a:solidFill>
                          <a:effectLst/>
                          <a:latin typeface="+mj-lt"/>
                        </a:rPr>
                        <a:t>Reassessments</a:t>
                      </a:r>
                    </a:p>
                  </a:txBody>
                  <a:tcPr marL="1309" marR="1309" marT="1309"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2">
                        <a:lumMod val="60000"/>
                        <a:lumOff val="40000"/>
                      </a:schemeClr>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3794808550"/>
                  </a:ext>
                </a:extLst>
              </a:tr>
              <a:tr h="235709">
                <a:tc vMerge="1">
                  <a:txBody>
                    <a:bodyPr/>
                    <a:lstStyle/>
                    <a:p>
                      <a:endParaRPr lang="en-US"/>
                    </a:p>
                  </a:txBody>
                  <a:tcPr/>
                </a:tc>
                <a:tc vMerge="1">
                  <a:txBody>
                    <a:bodyPr/>
                    <a:lstStyle/>
                    <a:p>
                      <a:endParaRPr lang="en-US"/>
                    </a:p>
                  </a:txBody>
                  <a:tcPr/>
                </a:tc>
                <a:tc>
                  <a:txBody>
                    <a:bodyPr/>
                    <a:lstStyle/>
                    <a:p>
                      <a:pPr algn="ctr" rtl="0" fontAlgn="ctr"/>
                      <a:r>
                        <a:rPr lang="en-US" sz="900" b="0" i="0" u="none" strike="noStrike" dirty="0">
                          <a:solidFill>
                            <a:srgbClr val="000000"/>
                          </a:solidFill>
                          <a:effectLst/>
                          <a:latin typeface="+mj-lt"/>
                        </a:rPr>
                        <a:t>177</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0C8FF"/>
                    </a:solidFill>
                  </a:tcPr>
                </a:tc>
                <a:tc>
                  <a:txBody>
                    <a:bodyPr/>
                    <a:lstStyle/>
                    <a:p>
                      <a:pPr algn="ctr" rtl="0" fontAlgn="ctr"/>
                      <a:r>
                        <a:rPr lang="en-US" sz="900" b="0" i="0" u="none" strike="noStrike" dirty="0">
                          <a:solidFill>
                            <a:srgbClr val="000000"/>
                          </a:solidFill>
                          <a:effectLst/>
                          <a:latin typeface="+mj-lt"/>
                        </a:rPr>
                        <a:t>39</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0C8FF"/>
                    </a:solidFill>
                  </a:tcPr>
                </a:tc>
                <a:tc>
                  <a:txBody>
                    <a:bodyPr/>
                    <a:lstStyle/>
                    <a:p>
                      <a:pPr algn="ctr" rtl="0" fontAlgn="ctr"/>
                      <a:r>
                        <a:rPr lang="en-US" sz="900" b="0" i="0" u="none" strike="noStrike" dirty="0">
                          <a:solidFill>
                            <a:srgbClr val="000000"/>
                          </a:solidFill>
                          <a:effectLst/>
                          <a:latin typeface="+mj-lt"/>
                        </a:rPr>
                        <a:t>27</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AFF3B"/>
                    </a:solidFill>
                  </a:tcPr>
                </a:tc>
                <a:tc>
                  <a:txBody>
                    <a:bodyPr/>
                    <a:lstStyle/>
                    <a:p>
                      <a:pPr algn="ctr" rtl="0" fontAlgn="ctr"/>
                      <a:r>
                        <a:rPr lang="en-US" sz="900" b="0" i="0" u="none" strike="noStrike" dirty="0">
                          <a:solidFill>
                            <a:srgbClr val="000000"/>
                          </a:solidFill>
                          <a:effectLst/>
                          <a:latin typeface="+mj-lt"/>
                        </a:rPr>
                        <a:t>6</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AFF3B"/>
                    </a:solidFill>
                  </a:tcPr>
                </a:tc>
                <a:tc vMerge="1">
                  <a:txBody>
                    <a:bodyPr/>
                    <a:lstStyle/>
                    <a:p>
                      <a:endParaRPr lang="en-US"/>
                    </a:p>
                  </a:txBody>
                  <a:tcPr/>
                </a:tc>
                <a:tc>
                  <a:txBody>
                    <a:bodyPr/>
                    <a:lstStyle/>
                    <a:p>
                      <a:pPr algn="l" rtl="0" fontAlgn="ctr"/>
                      <a:r>
                        <a:rPr lang="en-US" sz="900" b="0" i="0" u="none" strike="noStrike" dirty="0">
                          <a:solidFill>
                            <a:srgbClr val="000000"/>
                          </a:solidFill>
                          <a:effectLst/>
                          <a:latin typeface="+mj-lt"/>
                        </a:rPr>
                        <a:t>Completed</a:t>
                      </a:r>
                    </a:p>
                  </a:txBody>
                  <a:tcPr marL="1309" marR="1309" marT="1309"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dirty="0">
                          <a:solidFill>
                            <a:srgbClr val="000000"/>
                          </a:solidFill>
                          <a:effectLst/>
                          <a:latin typeface="+mj-lt"/>
                        </a:rPr>
                        <a:t>In-Progress</a:t>
                      </a:r>
                    </a:p>
                  </a:txBody>
                  <a:tcPr marL="1309" marR="1309" marT="1309"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dirty="0">
                          <a:solidFill>
                            <a:srgbClr val="000000"/>
                          </a:solidFill>
                          <a:effectLst/>
                          <a:latin typeface="+mj-lt"/>
                        </a:rPr>
                        <a:t>Completed</a:t>
                      </a:r>
                    </a:p>
                  </a:txBody>
                  <a:tcPr marL="1309" marR="1309" marT="1309"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dirty="0">
                          <a:solidFill>
                            <a:srgbClr val="000000"/>
                          </a:solidFill>
                          <a:effectLst/>
                          <a:latin typeface="+mj-lt"/>
                        </a:rPr>
                        <a:t>In-Progress</a:t>
                      </a:r>
                    </a:p>
                  </a:txBody>
                  <a:tcPr marL="1309" marR="1309" marT="1309"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7E8F1"/>
                    </a:solidFill>
                  </a:tcPr>
                </a:tc>
                <a:tc vMerge="1">
                  <a:txBody>
                    <a:bodyPr/>
                    <a:lstStyle/>
                    <a:p>
                      <a:endParaRPr lang="en-US"/>
                    </a:p>
                  </a:txBody>
                  <a:tcPr/>
                </a:tc>
                <a:extLst>
                  <a:ext uri="{0D108BD9-81ED-4DB2-BD59-A6C34878D82A}">
                    <a16:rowId xmlns:a16="http://schemas.microsoft.com/office/drawing/2014/main" val="2320682182"/>
                  </a:ext>
                </a:extLst>
              </a:tr>
              <a:tr h="139984">
                <a:tc rowSpan="7">
                  <a:txBody>
                    <a:bodyPr/>
                    <a:lstStyle/>
                    <a:p>
                      <a:pPr algn="ctr" rtl="0" fontAlgn="ctr"/>
                      <a:r>
                        <a:rPr lang="en-US" sz="900" b="1" i="0" u="none" strike="noStrike" dirty="0">
                          <a:solidFill>
                            <a:srgbClr val="000000"/>
                          </a:solidFill>
                          <a:effectLst/>
                          <a:latin typeface="+mj-lt"/>
                        </a:rPr>
                        <a:t>Jennifer</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Regulatory and Safety</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 29</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12 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3</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2 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Radhakrishnan, Chinjumol &lt;chinjumol.radhakrishnan@boeing.com&gt;;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1918045641"/>
                  </a:ext>
                </a:extLst>
              </a:tr>
              <a:tr h="139984">
                <a:tc vMerge="1">
                  <a:txBody>
                    <a:bodyPr/>
                    <a:lstStyle/>
                    <a:p>
                      <a:endParaRPr lang="en-US"/>
                    </a:p>
                  </a:txBody>
                  <a:tcPr/>
                </a:tc>
                <a:tc>
                  <a:txBody>
                    <a:bodyPr/>
                    <a:lstStyle/>
                    <a:p>
                      <a:pPr algn="ctr" rtl="0" fontAlgn="ctr"/>
                      <a:r>
                        <a:rPr lang="en-US" sz="900" b="0" i="0" u="none" strike="noStrike" dirty="0">
                          <a:solidFill>
                            <a:srgbClr val="000000"/>
                          </a:solidFill>
                          <a:effectLst/>
                          <a:latin typeface="+mn-lt"/>
                        </a:rPr>
                        <a:t>Research and Technology</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 11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9 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1 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de-DE" sz="900" b="0" i="0" u="none" strike="noStrike">
                          <a:solidFill>
                            <a:srgbClr val="000000"/>
                          </a:solidFill>
                          <a:effectLst/>
                          <a:latin typeface="+mn-lt"/>
                        </a:rPr>
                        <a:t>Singh, Abhishek K &lt;abhishek.k.singh@boeing.com&gt;;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1758399382"/>
                  </a:ext>
                </a:extLst>
              </a:tr>
              <a:tr h="70366">
                <a:tc vMerge="1">
                  <a:txBody>
                    <a:bodyPr/>
                    <a:lstStyle/>
                    <a:p>
                      <a:endParaRPr lang="en-US"/>
                    </a:p>
                  </a:txBody>
                  <a:tcPr/>
                </a:tc>
                <a:tc rowSpan="2">
                  <a:txBody>
                    <a:bodyPr/>
                    <a:lstStyle/>
                    <a:p>
                      <a:pPr algn="ctr" rtl="0" fontAlgn="ctr"/>
                      <a:r>
                        <a:rPr lang="en-US" sz="900" b="0" i="0" u="none" strike="noStrike">
                          <a:solidFill>
                            <a:srgbClr val="000000"/>
                          </a:solidFill>
                          <a:effectLst/>
                          <a:latin typeface="+mn-lt"/>
                        </a:rPr>
                        <a:t>Test and Evaluation</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 43</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14</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 7</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5</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sng" strike="noStrike">
                          <a:solidFill>
                            <a:srgbClr val="0563C1"/>
                          </a:solidFill>
                          <a:effectLst/>
                          <a:latin typeface="+mn-lt"/>
                          <a:hlinkClick r:id="rId2"/>
                        </a:rPr>
                        <a:t>Jha, Ravi N &lt;ravi.n.jha@boeing.com&gt;;</a:t>
                      </a:r>
                      <a:endParaRPr lang="en-US" sz="900" b="0" i="0" u="sng" strike="noStrike">
                        <a:solidFill>
                          <a:srgbClr val="0563C1"/>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7E8F1"/>
                    </a:solidFill>
                  </a:tcPr>
                </a:tc>
                <a:extLst>
                  <a:ext uri="{0D108BD9-81ED-4DB2-BD59-A6C34878D82A}">
                    <a16:rowId xmlns:a16="http://schemas.microsoft.com/office/drawing/2014/main" val="732993226"/>
                  </a:ext>
                </a:extLst>
              </a:tr>
              <a:tr h="139984">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ctr"/>
                      <a:r>
                        <a:rPr lang="de-DE" sz="900" b="0" i="0" u="sng" strike="noStrike">
                          <a:solidFill>
                            <a:srgbClr val="0563C1"/>
                          </a:solidFill>
                          <a:effectLst/>
                          <a:latin typeface="+mn-lt"/>
                          <a:hlinkClick r:id="rId2"/>
                        </a:rPr>
                        <a:t>Singh, Abhishek K &lt;abhishek.k.singh@boeing.com&gt;; </a:t>
                      </a:r>
                      <a:endParaRPr lang="de-DE" sz="900" b="0" i="0" u="sng" strike="noStrike">
                        <a:solidFill>
                          <a:srgbClr val="0563C1"/>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1038137145"/>
                  </a:ext>
                </a:extLst>
              </a:tr>
              <a:tr h="139984">
                <a:tc vMerge="1">
                  <a:txBody>
                    <a:bodyPr/>
                    <a:lstStyle/>
                    <a:p>
                      <a:endParaRPr lang="en-US"/>
                    </a:p>
                  </a:txBody>
                  <a:tcPr/>
                </a:tc>
                <a:tc rowSpan="3">
                  <a:txBody>
                    <a:bodyPr/>
                    <a:lstStyle/>
                    <a:p>
                      <a:pPr algn="ctr" rtl="0" fontAlgn="ctr"/>
                      <a:r>
                        <a:rPr lang="en-US" sz="900" b="0" i="0" u="none" strike="noStrike">
                          <a:solidFill>
                            <a:srgbClr val="000000"/>
                          </a:solidFill>
                          <a:effectLst/>
                          <a:latin typeface="+mn-lt"/>
                        </a:rPr>
                        <a:t>Non DTPLM</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8F1"/>
                    </a:solidFill>
                  </a:tcPr>
                </a:tc>
                <a:tc rowSpan="3">
                  <a:txBody>
                    <a:bodyPr/>
                    <a:lstStyle/>
                    <a:p>
                      <a:pPr algn="ctr" rtl="0" fontAlgn="ctr"/>
                      <a:r>
                        <a:rPr lang="en-US" sz="900" b="0" i="0" u="none" strike="noStrike">
                          <a:solidFill>
                            <a:srgbClr val="000000"/>
                          </a:solidFill>
                          <a:effectLst/>
                          <a:latin typeface="+mn-lt"/>
                        </a:rPr>
                        <a:t> 94</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8F1"/>
                    </a:solidFill>
                  </a:tcPr>
                </a:tc>
                <a:tc rowSpan="3">
                  <a:txBody>
                    <a:bodyPr/>
                    <a:lstStyle/>
                    <a:p>
                      <a:pPr algn="ctr" rtl="0" fontAlgn="ctr"/>
                      <a:r>
                        <a:rPr lang="en-US" sz="900" b="0" i="0" u="none" strike="noStrike">
                          <a:solidFill>
                            <a:srgbClr val="000000"/>
                          </a:solidFill>
                          <a:effectLst/>
                          <a:latin typeface="+mn-lt"/>
                        </a:rPr>
                        <a:t>4 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8F1"/>
                    </a:solidFill>
                  </a:tcPr>
                </a:tc>
                <a:tc rowSpan="3">
                  <a:txBody>
                    <a:bodyPr/>
                    <a:lstStyle/>
                    <a:p>
                      <a:pPr algn="ctr" rtl="0" fontAlgn="ctr"/>
                      <a:r>
                        <a:rPr lang="en-US" sz="900" b="0" i="0" u="none" strike="noStrike" dirty="0">
                          <a:solidFill>
                            <a:srgbClr val="000000"/>
                          </a:solidFill>
                          <a:effectLst/>
                          <a:latin typeface="+mn-lt"/>
                        </a:rPr>
                        <a:t> 17</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8F1"/>
                    </a:solidFill>
                  </a:tcPr>
                </a:tc>
                <a:tc rowSpan="3">
                  <a:txBody>
                    <a:bodyPr/>
                    <a:lstStyle/>
                    <a:p>
                      <a:pPr algn="ctr" rtl="0" fontAlgn="ctr"/>
                      <a:r>
                        <a:rPr lang="en-US" sz="900" b="0" i="0" u="none" strike="noStrike" dirty="0">
                          <a:solidFill>
                            <a:srgbClr val="000000"/>
                          </a:solidFill>
                          <a:effectLst/>
                          <a:latin typeface="+mn-lt"/>
                        </a:rPr>
                        <a:t>1 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8F1"/>
                    </a:solidFill>
                  </a:tcPr>
                </a:tc>
                <a:tc rowSpan="3">
                  <a:txBody>
                    <a:bodyPr/>
                    <a:lstStyle/>
                    <a:p>
                      <a:pPr algn="l"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8F1"/>
                    </a:solidFill>
                  </a:tcPr>
                </a:tc>
                <a:tc rowSpan="3">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8F1"/>
                    </a:solidFill>
                  </a:tcPr>
                </a:tc>
                <a:tc rowSpan="3">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8F1"/>
                    </a:solidFill>
                  </a:tcPr>
                </a:tc>
                <a:tc rowSpan="3">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8F1"/>
                    </a:solidFill>
                  </a:tcPr>
                </a:tc>
                <a:tc rowSpan="3">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8F1"/>
                    </a:solidFill>
                  </a:tcPr>
                </a:tc>
                <a:tc>
                  <a:txBody>
                    <a:bodyPr/>
                    <a:lstStyle/>
                    <a:p>
                      <a:pPr algn="ctr" rtl="0" fontAlgn="ctr"/>
                      <a:r>
                        <a:rPr lang="en-US" sz="900" b="0" i="0" u="sng" strike="noStrike">
                          <a:solidFill>
                            <a:srgbClr val="0563C1"/>
                          </a:solidFill>
                          <a:effectLst/>
                          <a:latin typeface="+mn-lt"/>
                          <a:hlinkClick r:id="rId3"/>
                        </a:rPr>
                        <a:t>Singh, Omji Kunjbihari &lt;omjikunjbihari.singh@boeing.com&gt;;</a:t>
                      </a:r>
                      <a:endParaRPr lang="en-US" sz="900" b="0" i="0" u="sng" strike="noStrike">
                        <a:solidFill>
                          <a:srgbClr val="0563C1"/>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7E8F1"/>
                    </a:solidFill>
                  </a:tcPr>
                </a:tc>
                <a:extLst>
                  <a:ext uri="{0D108BD9-81ED-4DB2-BD59-A6C34878D82A}">
                    <a16:rowId xmlns:a16="http://schemas.microsoft.com/office/drawing/2014/main" val="3010231339"/>
                  </a:ext>
                </a:extLst>
              </a:tr>
              <a:tr h="139984">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ctr"/>
                      <a:r>
                        <a:rPr lang="en-US" sz="900" b="0" i="0" u="sng" strike="noStrike">
                          <a:solidFill>
                            <a:srgbClr val="0563C1"/>
                          </a:solidFill>
                          <a:effectLst/>
                          <a:latin typeface="+mn-lt"/>
                          <a:hlinkClick r:id="rId3"/>
                        </a:rPr>
                        <a:t>Balraj, Bharath K &lt;bharath.k.balraj@boeing.com&gt;;</a:t>
                      </a:r>
                      <a:endParaRPr lang="en-US" sz="900" b="0" i="0" u="sng" strike="noStrike">
                        <a:solidFill>
                          <a:srgbClr val="0563C1"/>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solidFill>
                      <a:srgbClr val="E7E8F1"/>
                    </a:solidFill>
                  </a:tcPr>
                </a:tc>
                <a:extLst>
                  <a:ext uri="{0D108BD9-81ED-4DB2-BD59-A6C34878D82A}">
                    <a16:rowId xmlns:a16="http://schemas.microsoft.com/office/drawing/2014/main" val="3895845781"/>
                  </a:ext>
                </a:extLst>
              </a:tr>
              <a:tr h="139984">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ctr"/>
                      <a:r>
                        <a:rPr lang="es-ES" sz="900" b="0" i="0" u="sng" strike="noStrike">
                          <a:solidFill>
                            <a:srgbClr val="0563C1"/>
                          </a:solidFill>
                          <a:effectLst/>
                          <a:latin typeface="+mn-lt"/>
                          <a:hlinkClick r:id="rId3"/>
                        </a:rPr>
                        <a:t>Ghosh, Subhabrata &lt;subhabrata.ghosh@boeing.com&gt;; </a:t>
                      </a:r>
                      <a:endParaRPr lang="es-ES" sz="900" b="0" i="0" u="sng" strike="noStrike">
                        <a:solidFill>
                          <a:srgbClr val="0563C1"/>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7E8F1"/>
                    </a:solidFill>
                  </a:tcPr>
                </a:tc>
                <a:extLst>
                  <a:ext uri="{0D108BD9-81ED-4DB2-BD59-A6C34878D82A}">
                    <a16:rowId xmlns:a16="http://schemas.microsoft.com/office/drawing/2014/main" val="2844270091"/>
                  </a:ext>
                </a:extLst>
              </a:tr>
              <a:tr h="79068">
                <a:tc>
                  <a:txBody>
                    <a:bodyPr/>
                    <a:lstStyle/>
                    <a:p>
                      <a:pPr algn="l" rtl="0" fontAlgn="ctr"/>
                      <a:r>
                        <a:rPr lang="en-US" sz="900" b="0" i="0" u="none" strike="noStrike">
                          <a:solidFill>
                            <a:srgbClr val="000000"/>
                          </a:solidFill>
                          <a:effectLst/>
                          <a:latin typeface="+mj-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333</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0C8FF"/>
                    </a:solidFill>
                  </a:tcPr>
                </a:tc>
                <a:tc>
                  <a:txBody>
                    <a:bodyPr/>
                    <a:lstStyle/>
                    <a:p>
                      <a:pPr algn="ctr" rtl="0" fontAlgn="ctr"/>
                      <a:r>
                        <a:rPr lang="en-US" sz="900" b="0" i="0" u="none" strike="noStrike">
                          <a:solidFill>
                            <a:srgbClr val="000000"/>
                          </a:solidFill>
                          <a:effectLst/>
                          <a:latin typeface="+mn-lt"/>
                        </a:rPr>
                        <a:t>149</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0C8FF"/>
                    </a:solidFill>
                  </a:tcPr>
                </a:tc>
                <a:tc>
                  <a:txBody>
                    <a:bodyPr/>
                    <a:lstStyle/>
                    <a:p>
                      <a:pPr algn="ctr" rtl="0" fontAlgn="ctr"/>
                      <a:r>
                        <a:rPr lang="en-US" sz="900" b="0" i="0" u="none" strike="noStrike">
                          <a:solidFill>
                            <a:srgbClr val="000000"/>
                          </a:solidFill>
                          <a:effectLst/>
                          <a:latin typeface="+mn-lt"/>
                        </a:rPr>
                        <a:t>   56</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AFF3B"/>
                    </a:solidFill>
                  </a:tcPr>
                </a:tc>
                <a:tc>
                  <a:txBody>
                    <a:bodyPr/>
                    <a:lstStyle/>
                    <a:p>
                      <a:pPr algn="ctr" rtl="0" fontAlgn="ctr"/>
                      <a:r>
                        <a:rPr lang="en-US" sz="900" b="0" i="0" u="none" strike="noStrike">
                          <a:solidFill>
                            <a:srgbClr val="000000"/>
                          </a:solidFill>
                          <a:effectLst/>
                          <a:latin typeface="+mn-lt"/>
                        </a:rPr>
                        <a:t> 22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AFF3B"/>
                    </a:solidFill>
                  </a:tcPr>
                </a:tc>
                <a:tc>
                  <a:txBody>
                    <a:bodyPr/>
                    <a:lstStyle/>
                    <a:p>
                      <a:pPr algn="l"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D9D9"/>
                    </a:solidFill>
                  </a:tcPr>
                </a:tc>
                <a:tc>
                  <a:txBody>
                    <a:bodyPr/>
                    <a:lstStyle/>
                    <a:p>
                      <a:pPr algn="l"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D9D9"/>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1891555827"/>
                  </a:ext>
                </a:extLst>
              </a:tr>
              <a:tr h="139984">
                <a:tc rowSpan="19">
                  <a:txBody>
                    <a:bodyPr/>
                    <a:lstStyle/>
                    <a:p>
                      <a:pPr algn="ctr" rtl="0" fontAlgn="ctr"/>
                      <a:r>
                        <a:rPr lang="en-US" sz="900" b="1" i="0" u="none" strike="noStrike" dirty="0">
                          <a:solidFill>
                            <a:srgbClr val="000000"/>
                          </a:solidFill>
                          <a:effectLst/>
                          <a:latin typeface="+mj-lt"/>
                        </a:rPr>
                        <a:t>Tatum</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Authoring Process Planning</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27</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16 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2 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Kaur, Harmeet &lt;harmeet.kaur@boeing.com&gt;;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1934868791"/>
                  </a:ext>
                </a:extLst>
              </a:tr>
              <a:tr h="139984">
                <a:tc vMerge="1">
                  <a:txBody>
                    <a:bodyPr/>
                    <a:lstStyle/>
                    <a:p>
                      <a:endParaRPr lang="en-US"/>
                    </a:p>
                  </a:txBody>
                  <a:tcPr/>
                </a:tc>
                <a:tc rowSpan="2">
                  <a:txBody>
                    <a:bodyPr/>
                    <a:lstStyle/>
                    <a:p>
                      <a:pPr algn="ctr" rtl="0" fontAlgn="ctr"/>
                      <a:r>
                        <a:rPr lang="en-US" sz="900" b="0" i="0" u="none" strike="noStrike">
                          <a:solidFill>
                            <a:srgbClr val="000000"/>
                          </a:solidFill>
                          <a:effectLst/>
                          <a:latin typeface="+mn-lt"/>
                        </a:rPr>
                        <a:t>Data Distribution and Management</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57</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19</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8</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3</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Urimindi, Sreenivasulu &lt;sreenivasulu.urimindi@boeing.com&gt;;</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7E8F1"/>
                    </a:solidFill>
                  </a:tcPr>
                </a:tc>
                <a:extLst>
                  <a:ext uri="{0D108BD9-81ED-4DB2-BD59-A6C34878D82A}">
                    <a16:rowId xmlns:a16="http://schemas.microsoft.com/office/drawing/2014/main" val="4216666010"/>
                  </a:ext>
                </a:extLst>
              </a:tr>
              <a:tr h="139984">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ctr"/>
                      <a:r>
                        <a:rPr lang="en-US" sz="900" b="0" i="0" u="none" strike="noStrike">
                          <a:solidFill>
                            <a:srgbClr val="000000"/>
                          </a:solidFill>
                          <a:effectLst/>
                          <a:latin typeface="+mn-lt"/>
                        </a:rPr>
                        <a:t>Vinod, Thomas &lt;thomas.vinod@boeing.com&gt;;</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3248847499"/>
                  </a:ext>
                </a:extLst>
              </a:tr>
              <a:tr h="70366">
                <a:tc vMerge="1">
                  <a:txBody>
                    <a:bodyPr/>
                    <a:lstStyle/>
                    <a:p>
                      <a:endParaRPr lang="en-US"/>
                    </a:p>
                  </a:txBody>
                  <a:tcPr/>
                </a:tc>
                <a:tc rowSpan="2">
                  <a:txBody>
                    <a:bodyPr/>
                    <a:lstStyle/>
                    <a:p>
                      <a:pPr algn="ctr" rtl="0" fontAlgn="ctr"/>
                      <a:r>
                        <a:rPr lang="en-US" sz="900" b="0" i="0" u="none" strike="noStrike">
                          <a:solidFill>
                            <a:srgbClr val="000000"/>
                          </a:solidFill>
                          <a:effectLst/>
                          <a:latin typeface="+mn-lt"/>
                        </a:rPr>
                        <a:t>Automation Programming</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24</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4</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4</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sng" strike="noStrike">
                          <a:solidFill>
                            <a:srgbClr val="0563C1"/>
                          </a:solidFill>
                          <a:effectLst/>
                          <a:latin typeface="+mn-lt"/>
                          <a:hlinkClick r:id="rId4"/>
                        </a:rPr>
                        <a:t>H D, Sarika &lt;sarika.hd@boeing.com&gt;;</a:t>
                      </a:r>
                      <a:endParaRPr lang="en-US" sz="900" b="0" i="0" u="sng" strike="noStrike">
                        <a:solidFill>
                          <a:srgbClr val="0563C1"/>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7E8F1"/>
                    </a:solidFill>
                  </a:tcPr>
                </a:tc>
                <a:extLst>
                  <a:ext uri="{0D108BD9-81ED-4DB2-BD59-A6C34878D82A}">
                    <a16:rowId xmlns:a16="http://schemas.microsoft.com/office/drawing/2014/main" val="4193694126"/>
                  </a:ext>
                </a:extLst>
              </a:tr>
              <a:tr h="139984">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ctr"/>
                      <a:r>
                        <a:rPr lang="en-US" sz="900" b="0" i="0" u="sng" strike="noStrike">
                          <a:solidFill>
                            <a:srgbClr val="0563C1"/>
                          </a:solidFill>
                          <a:effectLst/>
                          <a:latin typeface="+mn-lt"/>
                          <a:hlinkClick r:id="rId4"/>
                        </a:rPr>
                        <a:t>Chougule, Priyanka Dhanpal &lt;priyankadhanpal.chougule@boeing.com&gt;; </a:t>
                      </a:r>
                      <a:endParaRPr lang="en-US" sz="900" b="0" i="0" u="sng" strike="noStrike">
                        <a:solidFill>
                          <a:srgbClr val="0563C1"/>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2204001314"/>
                  </a:ext>
                </a:extLst>
              </a:tr>
              <a:tr h="139984">
                <a:tc vMerge="1">
                  <a:txBody>
                    <a:bodyPr/>
                    <a:lstStyle/>
                    <a:p>
                      <a:endParaRPr lang="en-US"/>
                    </a:p>
                  </a:txBody>
                  <a:tcPr/>
                </a:tc>
                <a:tc>
                  <a:txBody>
                    <a:bodyPr/>
                    <a:lstStyle/>
                    <a:p>
                      <a:pPr algn="ctr" rtl="0" fontAlgn="ctr"/>
                      <a:r>
                        <a:rPr lang="en-US" sz="900" b="0" i="0" u="none" strike="noStrike">
                          <a:solidFill>
                            <a:srgbClr val="000000"/>
                          </a:solidFill>
                          <a:effectLst/>
                          <a:latin typeface="+mn-lt"/>
                        </a:rPr>
                        <a:t>Customer Engineering (CE)</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9</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0 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0</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 1 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b"/>
                      <a:r>
                        <a:rPr lang="en-US" sz="900" b="0" i="0" u="none" strike="noStrike">
                          <a:solidFill>
                            <a:srgbClr val="000000"/>
                          </a:solidFill>
                          <a:effectLst/>
                          <a:latin typeface="+mn-lt"/>
                        </a:rPr>
                        <a:t>Nair, Aathira Manikandan &lt;aathiramanikandan.nair@boeing.com&gt;; </a:t>
                      </a:r>
                    </a:p>
                  </a:txBody>
                  <a:tcPr marL="1309" marR="1309" marT="1309"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2240603047"/>
                  </a:ext>
                </a:extLst>
              </a:tr>
              <a:tr h="70366">
                <a:tc vMerge="1">
                  <a:txBody>
                    <a:bodyPr/>
                    <a:lstStyle/>
                    <a:p>
                      <a:endParaRPr lang="en-US"/>
                    </a:p>
                  </a:txBody>
                  <a:tcPr/>
                </a:tc>
                <a:tc>
                  <a:txBody>
                    <a:bodyPr/>
                    <a:lstStyle/>
                    <a:p>
                      <a:pPr algn="ctr" rtl="0" fontAlgn="ctr"/>
                      <a:r>
                        <a:rPr lang="en-US" sz="900" b="0" i="0" u="none" strike="noStrike">
                          <a:solidFill>
                            <a:srgbClr val="000000"/>
                          </a:solidFill>
                          <a:effectLst/>
                          <a:latin typeface="+mn-lt"/>
                        </a:rPr>
                        <a:t>DT PLM</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12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14</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Kaur, Harmeet &lt;harmeet.kaur@boeing.com&gt;;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392751516"/>
                  </a:ext>
                </a:extLst>
              </a:tr>
              <a:tr h="70366">
                <a:tc vMerge="1">
                  <a:txBody>
                    <a:bodyPr/>
                    <a:lstStyle/>
                    <a:p>
                      <a:endParaRPr lang="en-US"/>
                    </a:p>
                  </a:txBody>
                  <a:tcPr/>
                </a:tc>
                <a:tc rowSpan="2">
                  <a:txBody>
                    <a:bodyPr/>
                    <a:lstStyle/>
                    <a:p>
                      <a:pPr algn="ctr" rtl="0" fontAlgn="ctr"/>
                      <a:r>
                        <a:rPr lang="en-US" sz="900" b="0" i="0" u="none" strike="noStrike">
                          <a:solidFill>
                            <a:srgbClr val="000000"/>
                          </a:solidFill>
                          <a:effectLst/>
                          <a:latin typeface="+mn-lt"/>
                        </a:rPr>
                        <a:t>Electrical Engineering</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44</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6</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11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dirty="0">
                          <a:solidFill>
                            <a:srgbClr val="000000"/>
                          </a:solidFill>
                          <a:effectLst/>
                          <a:latin typeface="+mn-lt"/>
                        </a:rPr>
                        <a:t>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K L, Bharath &lt;bharath.kl@boeing.com&gt;;</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7E8F1"/>
                    </a:solidFill>
                  </a:tcPr>
                </a:tc>
                <a:extLst>
                  <a:ext uri="{0D108BD9-81ED-4DB2-BD59-A6C34878D82A}">
                    <a16:rowId xmlns:a16="http://schemas.microsoft.com/office/drawing/2014/main" val="4223292892"/>
                  </a:ext>
                </a:extLst>
              </a:tr>
              <a:tr h="139984">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ctr"/>
                      <a:r>
                        <a:rPr lang="sv-SE" sz="900" b="0" i="0" u="none" strike="noStrike" dirty="0">
                          <a:solidFill>
                            <a:srgbClr val="000000"/>
                          </a:solidFill>
                          <a:effectLst/>
                          <a:latin typeface="+mn-lt"/>
                        </a:rPr>
                        <a:t>Kandan, Narendran &lt;narendran.kandan2@boeing.com&gt;;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2520229819"/>
                  </a:ext>
                </a:extLst>
              </a:tr>
              <a:tr h="209602">
                <a:tc vMerge="1">
                  <a:txBody>
                    <a:bodyPr/>
                    <a:lstStyle/>
                    <a:p>
                      <a:endParaRPr lang="en-US"/>
                    </a:p>
                  </a:txBody>
                  <a:tcPr/>
                </a:tc>
                <a:tc rowSpan="4">
                  <a:txBody>
                    <a:bodyPr/>
                    <a:lstStyle/>
                    <a:p>
                      <a:pPr algn="ctr" rtl="0" fontAlgn="ctr"/>
                      <a:r>
                        <a:rPr lang="en-US" sz="900" b="0" i="0" u="none" strike="noStrike">
                          <a:solidFill>
                            <a:srgbClr val="000000"/>
                          </a:solidFill>
                          <a:effectLst/>
                          <a:latin typeface="+mn-lt"/>
                        </a:rPr>
                        <a:t>Flight Engineering and Propulsion</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4">
                  <a:txBody>
                    <a:bodyPr/>
                    <a:lstStyle/>
                    <a:p>
                      <a:pPr algn="ctr" rtl="0" fontAlgn="ctr"/>
                      <a:r>
                        <a:rPr lang="en-US" sz="900" b="0" i="0" u="none" strike="noStrike">
                          <a:solidFill>
                            <a:srgbClr val="000000"/>
                          </a:solidFill>
                          <a:effectLst/>
                          <a:latin typeface="+mn-lt"/>
                        </a:rPr>
                        <a:t> 51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4">
                  <a:txBody>
                    <a:bodyPr/>
                    <a:lstStyle/>
                    <a:p>
                      <a:pPr algn="ctr" rtl="0" fontAlgn="ctr"/>
                      <a:r>
                        <a:rPr lang="en-US" sz="900" b="0" i="0" u="none" strike="noStrike">
                          <a:solidFill>
                            <a:srgbClr val="000000"/>
                          </a:solidFill>
                          <a:effectLst/>
                          <a:latin typeface="+mn-lt"/>
                        </a:rPr>
                        <a:t>62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4">
                  <a:txBody>
                    <a:bodyPr/>
                    <a:lstStyle/>
                    <a:p>
                      <a:pPr algn="ctr" rtl="0" fontAlgn="ctr"/>
                      <a:r>
                        <a:rPr lang="en-US" sz="900" b="0" i="0" u="none" strike="noStrike">
                          <a:solidFill>
                            <a:srgbClr val="000000"/>
                          </a:solidFill>
                          <a:effectLst/>
                          <a:latin typeface="+mn-lt"/>
                        </a:rPr>
                        <a:t> 14</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4">
                  <a:txBody>
                    <a:bodyPr/>
                    <a:lstStyle/>
                    <a:p>
                      <a:pPr algn="ctr" rtl="0" fontAlgn="ctr"/>
                      <a:r>
                        <a:rPr lang="en-US" sz="900" b="0" i="0" u="none" strike="noStrike">
                          <a:solidFill>
                            <a:srgbClr val="000000"/>
                          </a:solidFill>
                          <a:effectLst/>
                          <a:latin typeface="+mn-lt"/>
                        </a:rPr>
                        <a:t> 9</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4">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4">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4">
                  <a:txBody>
                    <a:bodyPr/>
                    <a:lstStyle/>
                    <a:p>
                      <a:pPr algn="ctr" rtl="0" fontAlgn="ctr"/>
                      <a:r>
                        <a:rPr lang="en-US" sz="900" b="0" i="0" u="none" strike="noStrike" dirty="0">
                          <a:solidFill>
                            <a:srgbClr val="000000"/>
                          </a:solidFill>
                          <a:effectLst/>
                          <a:latin typeface="+mn-lt"/>
                        </a:rPr>
                        <a:t>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4">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4">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sng" strike="noStrike" dirty="0">
                          <a:solidFill>
                            <a:srgbClr val="0563C1"/>
                          </a:solidFill>
                          <a:effectLst/>
                          <a:latin typeface="+mn-lt"/>
                          <a:hlinkClick r:id="rId5"/>
                        </a:rPr>
                        <a:t>Mohiddin Basha, Mahammed Gulam &lt;mahammedgulam.mohiddinbasha@boeing.com&gt;;</a:t>
                      </a:r>
                      <a:endParaRPr lang="en-US" sz="900" b="0" i="0" u="sng" strike="noStrike" dirty="0">
                        <a:solidFill>
                          <a:srgbClr val="0563C1"/>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7E8F1"/>
                    </a:solidFill>
                  </a:tcPr>
                </a:tc>
                <a:extLst>
                  <a:ext uri="{0D108BD9-81ED-4DB2-BD59-A6C34878D82A}">
                    <a16:rowId xmlns:a16="http://schemas.microsoft.com/office/drawing/2014/main" val="3801636008"/>
                  </a:ext>
                </a:extLst>
              </a:tr>
              <a:tr h="139984">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ctr"/>
                      <a:r>
                        <a:rPr lang="fi-FI" sz="900" b="0" i="0" u="sng" strike="noStrike" dirty="0">
                          <a:solidFill>
                            <a:srgbClr val="0563C1"/>
                          </a:solidFill>
                          <a:effectLst/>
                          <a:latin typeface="+mn-lt"/>
                          <a:hlinkClick r:id="rId5"/>
                        </a:rPr>
                        <a:t>Prabhat, Kumar &lt;kumar.prabhat@boeing.com&gt;;</a:t>
                      </a:r>
                      <a:endParaRPr lang="fi-FI" sz="900" b="0" i="0" u="sng" strike="noStrike" dirty="0">
                        <a:solidFill>
                          <a:srgbClr val="0563C1"/>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solidFill>
                      <a:srgbClr val="E7E8F1"/>
                    </a:solidFill>
                  </a:tcPr>
                </a:tc>
                <a:extLst>
                  <a:ext uri="{0D108BD9-81ED-4DB2-BD59-A6C34878D82A}">
                    <a16:rowId xmlns:a16="http://schemas.microsoft.com/office/drawing/2014/main" val="3875259897"/>
                  </a:ext>
                </a:extLst>
              </a:tr>
              <a:tr h="139984">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ctr"/>
                      <a:r>
                        <a:rPr lang="pl-PL" sz="900" b="0" i="0" u="sng" strike="noStrike" dirty="0">
                          <a:solidFill>
                            <a:srgbClr val="0563C1"/>
                          </a:solidFill>
                          <a:effectLst/>
                          <a:latin typeface="+mn-lt"/>
                          <a:hlinkClick r:id="rId5"/>
                        </a:rPr>
                        <a:t>Prakash, Sumit &lt;sumit.prakash@boeing.com&gt;;  </a:t>
                      </a:r>
                      <a:endParaRPr lang="pl-PL" sz="900" b="0" i="0" u="sng" strike="noStrike" dirty="0">
                        <a:solidFill>
                          <a:srgbClr val="0563C1"/>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solidFill>
                      <a:srgbClr val="E7E8F1"/>
                    </a:solidFill>
                  </a:tcPr>
                </a:tc>
                <a:extLst>
                  <a:ext uri="{0D108BD9-81ED-4DB2-BD59-A6C34878D82A}">
                    <a16:rowId xmlns:a16="http://schemas.microsoft.com/office/drawing/2014/main" val="2936243904"/>
                  </a:ext>
                </a:extLst>
              </a:tr>
              <a:tr h="70366">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ctr"/>
                      <a:r>
                        <a:rPr lang="sv-SE" sz="900" b="0" i="0" u="sng" strike="noStrike" dirty="0">
                          <a:solidFill>
                            <a:srgbClr val="0563C1"/>
                          </a:solidFill>
                          <a:effectLst/>
                          <a:latin typeface="+mn-lt"/>
                          <a:hlinkClick r:id="rId5"/>
                        </a:rPr>
                        <a:t>Anand, Kumar &lt;kumar.anand@boeing.com&gt;; </a:t>
                      </a:r>
                      <a:endParaRPr lang="sv-SE" sz="900" b="0" i="0" u="sng" strike="noStrike" dirty="0">
                        <a:solidFill>
                          <a:srgbClr val="0563C1"/>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1949234860"/>
                  </a:ext>
                </a:extLst>
              </a:tr>
              <a:tr h="70366">
                <a:tc vMerge="1">
                  <a:txBody>
                    <a:bodyPr/>
                    <a:lstStyle/>
                    <a:p>
                      <a:endParaRPr lang="en-US"/>
                    </a:p>
                  </a:txBody>
                  <a:tcPr/>
                </a:tc>
                <a:tc rowSpan="2">
                  <a:txBody>
                    <a:bodyPr/>
                    <a:lstStyle/>
                    <a:p>
                      <a:pPr algn="ctr" rtl="0" fontAlgn="ctr"/>
                      <a:r>
                        <a:rPr lang="en-US" sz="900" b="0" i="0" u="none" strike="noStrike">
                          <a:solidFill>
                            <a:srgbClr val="000000"/>
                          </a:solidFill>
                          <a:effectLst/>
                          <a:latin typeface="+mn-lt"/>
                        </a:rPr>
                        <a:t>Mechanical and Structural Engineering</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50</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6 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8</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pl-PL" sz="900" b="0" i="0" u="none" strike="noStrike" dirty="0">
                          <a:solidFill>
                            <a:srgbClr val="000000"/>
                          </a:solidFill>
                          <a:effectLst/>
                          <a:latin typeface="+mn-lt"/>
                        </a:rPr>
                        <a:t>P, Ashwini &lt;ashwini.p@boeing.com&gt;;</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7E8F1"/>
                    </a:solidFill>
                  </a:tcPr>
                </a:tc>
                <a:extLst>
                  <a:ext uri="{0D108BD9-81ED-4DB2-BD59-A6C34878D82A}">
                    <a16:rowId xmlns:a16="http://schemas.microsoft.com/office/drawing/2014/main" val="3872967319"/>
                  </a:ext>
                </a:extLst>
              </a:tr>
              <a:tr h="139984">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ctr"/>
                      <a:r>
                        <a:rPr lang="it-IT" sz="900" b="0" i="0" u="none" strike="noStrike" dirty="0">
                          <a:solidFill>
                            <a:srgbClr val="000000"/>
                          </a:solidFill>
                          <a:effectLst/>
                          <a:latin typeface="+mn-lt"/>
                        </a:rPr>
                        <a:t>Rompicherla, Rakesh &lt;rakesh.rompicherla@boeing.com&gt;;</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1544908041"/>
                  </a:ext>
                </a:extLst>
              </a:tr>
              <a:tr h="139984">
                <a:tc vMerge="1">
                  <a:txBody>
                    <a:bodyPr/>
                    <a:lstStyle/>
                    <a:p>
                      <a:endParaRPr lang="en-US"/>
                    </a:p>
                  </a:txBody>
                  <a:tcPr/>
                </a:tc>
                <a:tc rowSpan="2">
                  <a:txBody>
                    <a:bodyPr/>
                    <a:lstStyle/>
                    <a:p>
                      <a:pPr algn="ctr" rtl="0" fontAlgn="ctr"/>
                      <a:r>
                        <a:rPr lang="en-US" sz="900" b="0" i="0" u="none" strike="noStrike">
                          <a:solidFill>
                            <a:srgbClr val="000000"/>
                          </a:solidFill>
                          <a:effectLst/>
                          <a:latin typeface="+mn-lt"/>
                        </a:rPr>
                        <a:t>Systems Engineering</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46</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5</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6</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rowSpan="2">
                  <a:txBody>
                    <a:bodyPr/>
                    <a:lstStyle/>
                    <a:p>
                      <a:pPr algn="ctr" rtl="0" fontAlgn="ctr"/>
                      <a:r>
                        <a:rPr lang="en-US" sz="900" b="0" i="0" u="none" strike="noStrike">
                          <a:solidFill>
                            <a:srgbClr val="000000"/>
                          </a:solidFill>
                          <a:effectLst/>
                          <a:latin typeface="+mn-lt"/>
                        </a:rPr>
                        <a:t>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fi-FI" sz="900" b="0" i="0" u="none" strike="noStrike" dirty="0">
                          <a:solidFill>
                            <a:srgbClr val="000000"/>
                          </a:solidFill>
                          <a:effectLst/>
                          <a:latin typeface="+mn-lt"/>
                        </a:rPr>
                        <a:t>Pattanaik, Anup K &lt;anup.k.pattanaik@boeing.com&gt;;</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7E8F1"/>
                    </a:solidFill>
                  </a:tcPr>
                </a:tc>
                <a:extLst>
                  <a:ext uri="{0D108BD9-81ED-4DB2-BD59-A6C34878D82A}">
                    <a16:rowId xmlns:a16="http://schemas.microsoft.com/office/drawing/2014/main" val="977203003"/>
                  </a:ext>
                </a:extLst>
              </a:tr>
              <a:tr h="139984">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ctr"/>
                      <a:r>
                        <a:rPr lang="pt-BR" sz="900" b="0" i="0" u="none" strike="noStrike" dirty="0">
                          <a:solidFill>
                            <a:srgbClr val="000000"/>
                          </a:solidFill>
                          <a:effectLst/>
                          <a:latin typeface="+mn-lt"/>
                        </a:rPr>
                        <a:t>Kolhar, Laxmidevi &lt;laxmidevi.kolhar@boeing.com&gt;;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951727171"/>
                  </a:ext>
                </a:extLst>
              </a:tr>
              <a:tr h="139984">
                <a:tc vMerge="1">
                  <a:txBody>
                    <a:bodyPr/>
                    <a:lstStyle/>
                    <a:p>
                      <a:endParaRPr lang="en-US"/>
                    </a:p>
                  </a:txBody>
                  <a:tcPr/>
                </a:tc>
                <a:tc>
                  <a:txBody>
                    <a:bodyPr/>
                    <a:lstStyle/>
                    <a:p>
                      <a:pPr algn="ctr" rtl="0" fontAlgn="ctr"/>
                      <a:r>
                        <a:rPr lang="en-US" sz="900" b="0" i="0" u="none" strike="noStrike">
                          <a:solidFill>
                            <a:srgbClr val="000000"/>
                          </a:solidFill>
                          <a:effectLst/>
                          <a:latin typeface="+mn-lt"/>
                        </a:rPr>
                        <a:t>Production System Simulation</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0</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0</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324235400"/>
                  </a:ext>
                </a:extLst>
              </a:tr>
              <a:tr h="139984">
                <a:tc vMerge="1">
                  <a:txBody>
                    <a:bodyPr/>
                    <a:lstStyle/>
                    <a:p>
                      <a:endParaRPr lang="en-US"/>
                    </a:p>
                  </a:txBody>
                  <a:tcPr/>
                </a:tc>
                <a:tc>
                  <a:txBody>
                    <a:bodyPr/>
                    <a:lstStyle/>
                    <a:p>
                      <a:pPr algn="ctr" rtl="0" fontAlgn="ctr"/>
                      <a:r>
                        <a:rPr lang="en-US" sz="900" b="0" i="0" u="none" strike="noStrike">
                          <a:solidFill>
                            <a:srgbClr val="000000"/>
                          </a:solidFill>
                          <a:effectLst/>
                          <a:latin typeface="+mn-lt"/>
                        </a:rPr>
                        <a:t>Visualization and xR</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12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16</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2</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l"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en-US" sz="900" b="0" i="0" u="none" strike="noStrike">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tc>
                  <a:txBody>
                    <a:bodyPr/>
                    <a:lstStyle/>
                    <a:p>
                      <a:pPr algn="ctr" rtl="0" fontAlgn="ctr"/>
                      <a:r>
                        <a:rPr lang="it-IT" sz="900" b="0" i="0" u="sng" strike="noStrike" dirty="0">
                          <a:solidFill>
                            <a:srgbClr val="0563C1"/>
                          </a:solidFill>
                          <a:effectLst/>
                          <a:latin typeface="+mn-lt"/>
                          <a:hlinkClick r:id="rId6"/>
                        </a:rPr>
                        <a:t>Rompicherla, Rakesh &lt;rakesh.rompicherla@boeing.com&gt;;</a:t>
                      </a:r>
                      <a:endParaRPr lang="it-IT" sz="900" b="0" i="0" u="sng" strike="noStrike" dirty="0">
                        <a:solidFill>
                          <a:srgbClr val="0563C1"/>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8F1"/>
                    </a:solidFill>
                  </a:tcPr>
                </a:tc>
                <a:extLst>
                  <a:ext uri="{0D108BD9-81ED-4DB2-BD59-A6C34878D82A}">
                    <a16:rowId xmlns:a16="http://schemas.microsoft.com/office/drawing/2014/main" val="2553526306"/>
                  </a:ext>
                </a:extLst>
              </a:tr>
              <a:tr h="70366">
                <a:tc>
                  <a:txBody>
                    <a:bodyPr/>
                    <a:lstStyle/>
                    <a:p>
                      <a:pPr algn="l" rtl="0" fontAlgn="ctr"/>
                      <a:r>
                        <a:rPr lang="en-US" sz="200" b="0" i="0" u="none" strike="noStrike">
                          <a:solidFill>
                            <a:srgbClr val="000000"/>
                          </a:solidFill>
                          <a:effectLst/>
                          <a:latin typeface="Arial" panose="020B0604020202020204" pitchFamily="34" charset="0"/>
                        </a:rPr>
                        <a:t> </a:t>
                      </a:r>
                    </a:p>
                  </a:txBody>
                  <a:tcPr marL="1309" marR="1309" marT="1309"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a:noFill/>
                    </a:lnB>
                    <a:solidFill>
                      <a:srgbClr val="8BDAFF"/>
                    </a:solidFill>
                  </a:tcPr>
                </a:tc>
                <a:tc>
                  <a:txBody>
                    <a:bodyPr/>
                    <a:lstStyle/>
                    <a:p>
                      <a:pPr algn="l" rtl="0" fontAlgn="ctr"/>
                      <a:r>
                        <a:rPr lang="en-US" sz="900" b="1" i="0" u="none" strike="noStrike">
                          <a:solidFill>
                            <a:srgbClr val="000000"/>
                          </a:solidFill>
                          <a:effectLst/>
                          <a:latin typeface="+mn-lt"/>
                        </a:rPr>
                        <a:t>TOTAL</a:t>
                      </a:r>
                    </a:p>
                  </a:txBody>
                  <a:tcPr marL="1309" marR="1309" marT="1309"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8BDAFF"/>
                    </a:solidFill>
                  </a:tcPr>
                </a:tc>
                <a:tc>
                  <a:txBody>
                    <a:bodyPr/>
                    <a:lstStyle/>
                    <a:p>
                      <a:pPr algn="r" rtl="0" fontAlgn="ctr"/>
                      <a:r>
                        <a:rPr lang="en-US" sz="900" b="1" i="0" u="none" strike="noStrike">
                          <a:solidFill>
                            <a:srgbClr val="000000"/>
                          </a:solidFill>
                          <a:effectLst/>
                          <a:latin typeface="+mn-lt"/>
                        </a:rPr>
                        <a:t>510</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8FFBE"/>
                    </a:solidFill>
                  </a:tcPr>
                </a:tc>
                <a:tc>
                  <a:txBody>
                    <a:bodyPr/>
                    <a:lstStyle/>
                    <a:p>
                      <a:pPr algn="l" rtl="0" fontAlgn="ctr"/>
                      <a:r>
                        <a:rPr lang="en-US" sz="900" b="0" i="0" u="none" strike="noStrike">
                          <a:solidFill>
                            <a:srgbClr val="000000"/>
                          </a:solidFill>
                          <a:effectLst/>
                          <a:latin typeface="+mn-lt"/>
                        </a:rPr>
                        <a:t> 188</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8FFBE"/>
                    </a:solidFill>
                  </a:tcPr>
                </a:tc>
                <a:tc>
                  <a:txBody>
                    <a:bodyPr/>
                    <a:lstStyle/>
                    <a:p>
                      <a:pPr algn="l" rtl="0" fontAlgn="ctr"/>
                      <a:r>
                        <a:rPr lang="en-US" sz="900" b="0" i="0" u="none" strike="noStrike">
                          <a:solidFill>
                            <a:srgbClr val="000000"/>
                          </a:solidFill>
                          <a:effectLst/>
                          <a:latin typeface="+mn-lt"/>
                        </a:rPr>
                        <a:t>  83</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8FFBE"/>
                    </a:solidFill>
                  </a:tcPr>
                </a:tc>
                <a:tc>
                  <a:txBody>
                    <a:bodyPr/>
                    <a:lstStyle/>
                    <a:p>
                      <a:pPr algn="l" rtl="0" fontAlgn="ctr"/>
                      <a:r>
                        <a:rPr lang="en-US" sz="900" b="0" i="0" u="none" strike="noStrike">
                          <a:solidFill>
                            <a:srgbClr val="000000"/>
                          </a:solidFill>
                          <a:effectLst/>
                          <a:latin typeface="+mn-lt"/>
                        </a:rPr>
                        <a:t> 28</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8FFBE"/>
                    </a:solidFill>
                  </a:tcPr>
                </a:tc>
                <a:tc>
                  <a:txBody>
                    <a:bodyPr/>
                    <a:lstStyle/>
                    <a:p>
                      <a:pPr algn="l" rtl="0" fontAlgn="ctr"/>
                      <a:r>
                        <a:rPr lang="en-US" sz="900" b="0" i="0" u="none" strike="noStrike">
                          <a:solidFill>
                            <a:srgbClr val="000000"/>
                          </a:solidFill>
                          <a:effectLst/>
                          <a:latin typeface="+mn-lt"/>
                        </a:rPr>
                        <a:t>   </a:t>
                      </a:r>
                      <a:r>
                        <a:rPr lang="en-US" sz="900" b="1" i="0" u="none" strike="noStrike">
                          <a:solidFill>
                            <a:srgbClr val="000000"/>
                          </a:solidFill>
                          <a:effectLst/>
                          <a:latin typeface="+mn-lt"/>
                        </a:rPr>
                        <a:t>8634</a:t>
                      </a:r>
                      <a:endParaRPr lang="en-US" sz="900" b="0" i="0" u="none" strike="noStrike">
                        <a:solidFill>
                          <a:srgbClr val="000000"/>
                        </a:solidFill>
                        <a:effectLst/>
                        <a:latin typeface="+mn-lt"/>
                      </a:endParaRP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8FFBE"/>
                    </a:solidFill>
                  </a:tcPr>
                </a:tc>
                <a:tc>
                  <a:txBody>
                    <a:bodyPr/>
                    <a:lstStyle/>
                    <a:p>
                      <a:pPr algn="r" rtl="0" fontAlgn="ctr"/>
                      <a:r>
                        <a:rPr lang="en-US" sz="900" b="0" i="0" u="none" strike="noStrike">
                          <a:solidFill>
                            <a:srgbClr val="000000"/>
                          </a:solidFill>
                          <a:effectLst/>
                          <a:latin typeface="+mn-lt"/>
                        </a:rPr>
                        <a:t>3</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7E8F1"/>
                    </a:solidFill>
                  </a:tcPr>
                </a:tc>
                <a:tc>
                  <a:txBody>
                    <a:bodyPr/>
                    <a:lstStyle/>
                    <a:p>
                      <a:pPr algn="r" rtl="0" fontAlgn="ctr"/>
                      <a:r>
                        <a:rPr lang="en-US" sz="900" b="0" i="0" u="none" strike="noStrike">
                          <a:solidFill>
                            <a:srgbClr val="000000"/>
                          </a:solidFill>
                          <a:effectLst/>
                          <a:latin typeface="+mn-lt"/>
                        </a:rPr>
                        <a:t>17</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7E8F1"/>
                    </a:solidFill>
                  </a:tcPr>
                </a:tc>
                <a:tc>
                  <a:txBody>
                    <a:bodyPr/>
                    <a:lstStyle/>
                    <a:p>
                      <a:pPr algn="r" rtl="0" fontAlgn="ctr"/>
                      <a:r>
                        <a:rPr lang="en-US" sz="900" b="0" i="0" u="none" strike="noStrike">
                          <a:solidFill>
                            <a:srgbClr val="000000"/>
                          </a:solidFill>
                          <a:effectLst/>
                          <a:latin typeface="+mn-lt"/>
                        </a:rPr>
                        <a:t>1</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7E8F1"/>
                    </a:solidFill>
                  </a:tcPr>
                </a:tc>
                <a:tc>
                  <a:txBody>
                    <a:bodyPr/>
                    <a:lstStyle/>
                    <a:p>
                      <a:pPr algn="r" rtl="0" fontAlgn="ctr"/>
                      <a:r>
                        <a:rPr lang="en-US" sz="900" b="0" i="0" u="none" strike="noStrike">
                          <a:solidFill>
                            <a:srgbClr val="000000"/>
                          </a:solidFill>
                          <a:effectLst/>
                          <a:latin typeface="+mn-lt"/>
                        </a:rPr>
                        <a:t>4</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7E8F1"/>
                    </a:solidFill>
                  </a:tcPr>
                </a:tc>
                <a:tc>
                  <a:txBody>
                    <a:bodyPr/>
                    <a:lstStyle/>
                    <a:p>
                      <a:pPr algn="l" fontAlgn="ctr"/>
                      <a:r>
                        <a:rPr lang="en-US" sz="900" b="0" i="0" u="none" strike="noStrike" dirty="0">
                          <a:solidFill>
                            <a:srgbClr val="000000"/>
                          </a:solidFill>
                          <a:effectLst/>
                          <a:latin typeface="+mn-lt"/>
                        </a:rPr>
                        <a:t> </a:t>
                      </a:r>
                    </a:p>
                  </a:txBody>
                  <a:tcPr marL="1309" marR="1309" marT="130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E7E8F1"/>
                    </a:solidFill>
                  </a:tcPr>
                </a:tc>
                <a:extLst>
                  <a:ext uri="{0D108BD9-81ED-4DB2-BD59-A6C34878D82A}">
                    <a16:rowId xmlns:a16="http://schemas.microsoft.com/office/drawing/2014/main" val="124292099"/>
                  </a:ext>
                </a:extLst>
              </a:tr>
            </a:tbl>
          </a:graphicData>
        </a:graphic>
      </p:graphicFrame>
    </p:spTree>
    <p:extLst>
      <p:ext uri="{BB962C8B-B14F-4D97-AF65-F5344CB8AC3E}">
        <p14:creationId xmlns:p14="http://schemas.microsoft.com/office/powerpoint/2010/main" val="718704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1D91-6571-4D4F-B926-78EDA518D49B}"/>
              </a:ext>
            </a:extLst>
          </p:cNvPr>
          <p:cNvSpPr>
            <a:spLocks noGrp="1"/>
          </p:cNvSpPr>
          <p:nvPr>
            <p:ph type="title"/>
          </p:nvPr>
        </p:nvSpPr>
        <p:spPr>
          <a:xfrm>
            <a:off x="515938" y="246621"/>
            <a:ext cx="11150600" cy="463593"/>
          </a:xfrm>
        </p:spPr>
        <p:txBody>
          <a:bodyPr/>
          <a:lstStyle/>
          <a:p>
            <a:r>
              <a:rPr lang="en-US" dirty="0"/>
              <a:t>Product support Progress</a:t>
            </a:r>
          </a:p>
        </p:txBody>
      </p:sp>
      <p:graphicFrame>
        <p:nvGraphicFramePr>
          <p:cNvPr id="3" name="Table 2">
            <a:extLst>
              <a:ext uri="{FF2B5EF4-FFF2-40B4-BE49-F238E27FC236}">
                <a16:creationId xmlns:a16="http://schemas.microsoft.com/office/drawing/2014/main" id="{A4F58676-7BAE-46D8-AD18-83752375EDB0}"/>
              </a:ext>
            </a:extLst>
          </p:cNvPr>
          <p:cNvGraphicFramePr>
            <a:graphicFrameLocks noGrp="1"/>
          </p:cNvGraphicFramePr>
          <p:nvPr>
            <p:extLst>
              <p:ext uri="{D42A27DB-BD31-4B8C-83A1-F6EECF244321}">
                <p14:modId xmlns:p14="http://schemas.microsoft.com/office/powerpoint/2010/main" val="444597993"/>
              </p:ext>
            </p:extLst>
          </p:nvPr>
        </p:nvGraphicFramePr>
        <p:xfrm>
          <a:off x="194293" y="927929"/>
          <a:ext cx="11721435" cy="5390553"/>
        </p:xfrm>
        <a:graphic>
          <a:graphicData uri="http://schemas.openxmlformats.org/drawingml/2006/table">
            <a:tbl>
              <a:tblPr>
                <a:tableStyleId>{5C22544A-7EE6-4342-B048-85BDC9FD1C3A}</a:tableStyleId>
              </a:tblPr>
              <a:tblGrid>
                <a:gridCol w="529676">
                  <a:extLst>
                    <a:ext uri="{9D8B030D-6E8A-4147-A177-3AD203B41FA5}">
                      <a16:colId xmlns:a16="http://schemas.microsoft.com/office/drawing/2014/main" val="3009759686"/>
                    </a:ext>
                  </a:extLst>
                </a:gridCol>
                <a:gridCol w="1752363">
                  <a:extLst>
                    <a:ext uri="{9D8B030D-6E8A-4147-A177-3AD203B41FA5}">
                      <a16:colId xmlns:a16="http://schemas.microsoft.com/office/drawing/2014/main" val="3295985671"/>
                    </a:ext>
                  </a:extLst>
                </a:gridCol>
                <a:gridCol w="510078">
                  <a:extLst>
                    <a:ext uri="{9D8B030D-6E8A-4147-A177-3AD203B41FA5}">
                      <a16:colId xmlns:a16="http://schemas.microsoft.com/office/drawing/2014/main" val="2687225814"/>
                    </a:ext>
                  </a:extLst>
                </a:gridCol>
                <a:gridCol w="864316">
                  <a:extLst>
                    <a:ext uri="{9D8B030D-6E8A-4147-A177-3AD203B41FA5}">
                      <a16:colId xmlns:a16="http://schemas.microsoft.com/office/drawing/2014/main" val="385343322"/>
                    </a:ext>
                  </a:extLst>
                </a:gridCol>
                <a:gridCol w="734943">
                  <a:extLst>
                    <a:ext uri="{9D8B030D-6E8A-4147-A177-3AD203B41FA5}">
                      <a16:colId xmlns:a16="http://schemas.microsoft.com/office/drawing/2014/main" val="1721338945"/>
                    </a:ext>
                  </a:extLst>
                </a:gridCol>
                <a:gridCol w="1035602">
                  <a:extLst>
                    <a:ext uri="{9D8B030D-6E8A-4147-A177-3AD203B41FA5}">
                      <a16:colId xmlns:a16="http://schemas.microsoft.com/office/drawing/2014/main" val="1205591033"/>
                    </a:ext>
                  </a:extLst>
                </a:gridCol>
                <a:gridCol w="797817">
                  <a:extLst>
                    <a:ext uri="{9D8B030D-6E8A-4147-A177-3AD203B41FA5}">
                      <a16:colId xmlns:a16="http://schemas.microsoft.com/office/drawing/2014/main" val="2775442864"/>
                    </a:ext>
                  </a:extLst>
                </a:gridCol>
                <a:gridCol w="566787">
                  <a:extLst>
                    <a:ext uri="{9D8B030D-6E8A-4147-A177-3AD203B41FA5}">
                      <a16:colId xmlns:a16="http://schemas.microsoft.com/office/drawing/2014/main" val="2563877210"/>
                    </a:ext>
                  </a:extLst>
                </a:gridCol>
                <a:gridCol w="667653">
                  <a:extLst>
                    <a:ext uri="{9D8B030D-6E8A-4147-A177-3AD203B41FA5}">
                      <a16:colId xmlns:a16="http://schemas.microsoft.com/office/drawing/2014/main" val="3144139612"/>
                    </a:ext>
                  </a:extLst>
                </a:gridCol>
                <a:gridCol w="315595">
                  <a:extLst>
                    <a:ext uri="{9D8B030D-6E8A-4147-A177-3AD203B41FA5}">
                      <a16:colId xmlns:a16="http://schemas.microsoft.com/office/drawing/2014/main" val="1199166049"/>
                    </a:ext>
                  </a:extLst>
                </a:gridCol>
                <a:gridCol w="242189">
                  <a:extLst>
                    <a:ext uri="{9D8B030D-6E8A-4147-A177-3AD203B41FA5}">
                      <a16:colId xmlns:a16="http://schemas.microsoft.com/office/drawing/2014/main" val="3678178361"/>
                    </a:ext>
                  </a:extLst>
                </a:gridCol>
                <a:gridCol w="612648">
                  <a:extLst>
                    <a:ext uri="{9D8B030D-6E8A-4147-A177-3AD203B41FA5}">
                      <a16:colId xmlns:a16="http://schemas.microsoft.com/office/drawing/2014/main" val="1976453958"/>
                    </a:ext>
                  </a:extLst>
                </a:gridCol>
                <a:gridCol w="3091768">
                  <a:extLst>
                    <a:ext uri="{9D8B030D-6E8A-4147-A177-3AD203B41FA5}">
                      <a16:colId xmlns:a16="http://schemas.microsoft.com/office/drawing/2014/main" val="1926066515"/>
                    </a:ext>
                  </a:extLst>
                </a:gridCol>
              </a:tblGrid>
              <a:tr h="99379">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gridSpan="3">
                  <a:txBody>
                    <a:bodyPr/>
                    <a:lstStyle/>
                    <a:p>
                      <a:pPr algn="ctr" fontAlgn="ctr"/>
                      <a:r>
                        <a:rPr lang="en-US" sz="1050" b="1" u="none" strike="noStrike" dirty="0">
                          <a:effectLst/>
                        </a:rPr>
                        <a:t>2024 Target</a:t>
                      </a:r>
                      <a:endParaRPr lang="en-US" sz="1050" b="1" i="0" u="none" strike="noStrike" dirty="0">
                        <a:solidFill>
                          <a:srgbClr val="000000"/>
                        </a:solidFill>
                        <a:effectLst/>
                        <a:latin typeface="Calibri" panose="020F0502020204030204" pitchFamily="34" charset="0"/>
                      </a:endParaRPr>
                    </a:p>
                  </a:txBody>
                  <a:tcPr marL="1502" marR="1502" marT="1502" marB="0" anchor="ctr"/>
                </a:tc>
                <a:tc hMerge="1">
                  <a:txBody>
                    <a:bodyPr/>
                    <a:lstStyle/>
                    <a:p>
                      <a:endParaRPr lang="en-US"/>
                    </a:p>
                  </a:txBody>
                  <a:tcPr/>
                </a:tc>
                <a:tc hMerge="1">
                  <a:txBody>
                    <a:bodyPr/>
                    <a:lstStyle/>
                    <a:p>
                      <a:endParaRPr lang="en-US"/>
                    </a:p>
                  </a:txBody>
                  <a:tcPr/>
                </a:tc>
                <a:tc gridSpan="2">
                  <a:txBody>
                    <a:bodyPr/>
                    <a:lstStyle/>
                    <a:p>
                      <a:pPr algn="ctr" fontAlgn="ctr"/>
                      <a:r>
                        <a:rPr lang="en-US" sz="1050" b="1" u="none" strike="noStrike" dirty="0">
                          <a:effectLst/>
                        </a:rPr>
                        <a:t>2024 Actuals</a:t>
                      </a:r>
                      <a:endParaRPr lang="en-US" sz="1050" b="1" i="0" u="none" strike="noStrike" dirty="0">
                        <a:solidFill>
                          <a:srgbClr val="000000"/>
                        </a:solidFill>
                        <a:effectLst/>
                        <a:latin typeface="Calibri" panose="020F0502020204030204" pitchFamily="34" charset="0"/>
                      </a:endParaRPr>
                    </a:p>
                  </a:txBody>
                  <a:tcPr marL="1502" marR="1502" marT="1502" marB="0" anchor="ctr"/>
                </a:tc>
                <a:tc hMerge="1">
                  <a:txBody>
                    <a:bodyPr/>
                    <a:lstStyle/>
                    <a:p>
                      <a:endParaRPr lang="en-US"/>
                    </a:p>
                  </a:txBody>
                  <a:tcPr/>
                </a:tc>
                <a:tc>
                  <a:txBody>
                    <a:bodyPr/>
                    <a:lstStyle/>
                    <a:p>
                      <a:pPr algn="ctr" fontAlgn="ctr"/>
                      <a:endParaRPr lang="en-US" sz="1050" b="1" i="0" u="none" strike="noStrike" dirty="0">
                        <a:solidFill>
                          <a:srgbClr val="000000"/>
                        </a:solidFill>
                        <a:effectLst/>
                        <a:latin typeface="Calibri" panose="020F0502020204030204" pitchFamily="34" charset="0"/>
                      </a:endParaRPr>
                    </a:p>
                  </a:txBody>
                  <a:tcPr marL="1502" marR="1502" marT="1502" marB="0" anchor="ctr"/>
                </a:tc>
                <a:tc gridSpan="2">
                  <a:txBody>
                    <a:bodyPr/>
                    <a:lstStyle/>
                    <a:p>
                      <a:pPr algn="ctr" fontAlgn="ctr"/>
                      <a:endParaRPr lang="en-US" sz="1050" b="1" i="0" u="none" strike="noStrike" dirty="0">
                        <a:solidFill>
                          <a:srgbClr val="000000"/>
                        </a:solidFill>
                        <a:effectLst/>
                        <a:latin typeface="Calibri" panose="020F0502020204030204" pitchFamily="34" charset="0"/>
                      </a:endParaRPr>
                    </a:p>
                  </a:txBody>
                  <a:tcPr marL="1502" marR="1502" marT="1502" marB="0" anchor="ctr"/>
                </a:tc>
                <a:tc hMerge="1">
                  <a:txBody>
                    <a:bodyPr/>
                    <a:lstStyle/>
                    <a:p>
                      <a:pPr algn="ctr" fontAlgn="ctr"/>
                      <a:endParaRPr lang="en-US" sz="1050" b="1"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endParaRPr lang="en-US" sz="1050" b="1"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3710868407"/>
                  </a:ext>
                </a:extLst>
              </a:tr>
              <a:tr h="863527">
                <a:tc>
                  <a:txBody>
                    <a:bodyPr/>
                    <a:lstStyle/>
                    <a:p>
                      <a:pPr algn="ctr" fontAlgn="ctr"/>
                      <a:r>
                        <a:rPr lang="en-US" sz="1100" b="1" u="none" strike="noStrike" dirty="0">
                          <a:effectLst/>
                        </a:rPr>
                        <a:t>Director</a:t>
                      </a:r>
                      <a:endParaRPr lang="en-US" sz="11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fontAlgn="ctr"/>
                      <a:r>
                        <a:rPr lang="en-US" sz="1100" b="1" u="none" strike="noStrike" dirty="0">
                          <a:effectLst/>
                        </a:rPr>
                        <a:t>Product Name</a:t>
                      </a:r>
                      <a:endParaRPr lang="en-US" sz="11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fontAlgn="ctr"/>
                      <a:r>
                        <a:rPr lang="en-US" sz="1050" b="1" u="none" strike="noStrike" dirty="0">
                          <a:effectLst/>
                        </a:rPr>
                        <a:t>Application #</a:t>
                      </a:r>
                      <a:endParaRPr lang="en-US" sz="105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1050" b="1" u="none" strike="noStrike" dirty="0">
                          <a:effectLst/>
                        </a:rPr>
                        <a:t>Total assessments Completed</a:t>
                      </a:r>
                      <a:endParaRPr lang="en-US" sz="1050" b="1" i="0" u="none" strike="noStrike" dirty="0">
                        <a:solidFill>
                          <a:srgbClr val="FFFFFF"/>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1000" b="1" u="none" strike="noStrike" dirty="0">
                          <a:effectLst/>
                        </a:rPr>
                        <a:t>2024 Target</a:t>
                      </a:r>
                    </a:p>
                    <a:p>
                      <a:pPr algn="ctr" rtl="0" fontAlgn="ctr"/>
                      <a:r>
                        <a:rPr lang="en-US" sz="1000" b="1" u="none" strike="noStrike" dirty="0">
                          <a:effectLst/>
                        </a:rPr>
                        <a:t>Assessments</a:t>
                      </a:r>
                      <a:endParaRPr lang="en-US" sz="10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1000" b="1" u="none" strike="noStrike" dirty="0">
                          <a:effectLst/>
                        </a:rPr>
                        <a:t>2024 Target</a:t>
                      </a:r>
                    </a:p>
                    <a:p>
                      <a:pPr algn="ctr" rtl="0" fontAlgn="ctr"/>
                      <a:r>
                        <a:rPr lang="en-US" sz="1000" b="1" u="none" strike="noStrike" dirty="0">
                          <a:effectLst/>
                        </a:rPr>
                        <a:t>Reassessments</a:t>
                      </a:r>
                      <a:endParaRPr lang="en-US" sz="10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rowSpan="2">
                  <a:txBody>
                    <a:bodyPr/>
                    <a:lstStyle/>
                    <a:p>
                      <a:pPr algn="ctr" rtl="0" fontAlgn="ctr"/>
                      <a:r>
                        <a:rPr lang="en-US" sz="1100" b="1" u="none" strike="noStrike" dirty="0">
                          <a:effectLst/>
                        </a:rPr>
                        <a:t>  Automation Savings</a:t>
                      </a:r>
                      <a:r>
                        <a:rPr lang="en-US" sz="1100" b="1" i="0" u="none" strike="noStrike" dirty="0">
                          <a:solidFill>
                            <a:srgbClr val="000000"/>
                          </a:solidFill>
                          <a:effectLst/>
                          <a:latin typeface="Calibri" panose="020F0502020204030204" pitchFamily="34" charset="0"/>
                        </a:rPr>
                        <a:t>       (70000 </a:t>
                      </a:r>
                      <a:r>
                        <a:rPr lang="en-US" sz="1100" b="1" i="0" u="none" strike="noStrike" dirty="0" err="1">
                          <a:solidFill>
                            <a:srgbClr val="000000"/>
                          </a:solidFill>
                          <a:effectLst/>
                          <a:latin typeface="Calibri" panose="020F0502020204030204" pitchFamily="34" charset="0"/>
                        </a:rPr>
                        <a:t>Hrs</a:t>
                      </a:r>
                      <a:r>
                        <a:rPr lang="en-US" sz="1100" b="1" i="0" u="none" strike="noStrike" dirty="0">
                          <a:solidFill>
                            <a:srgbClr val="000000"/>
                          </a:solidFill>
                          <a:effectLst/>
                          <a:latin typeface="Calibri" panose="020F0502020204030204" pitchFamily="34" charset="0"/>
                        </a:rPr>
                        <a:t>)</a:t>
                      </a:r>
                    </a:p>
                    <a:p>
                      <a:pPr algn="ctr"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gridSpan="2">
                  <a:txBody>
                    <a:bodyPr/>
                    <a:lstStyle/>
                    <a:p>
                      <a:pPr algn="ctr" fontAlgn="ctr"/>
                      <a:r>
                        <a:rPr lang="en-US" sz="1000" b="1" u="none" strike="noStrike" dirty="0">
                          <a:effectLst/>
                        </a:rPr>
                        <a:t>Assessments</a:t>
                      </a:r>
                      <a:endParaRPr lang="en-US" sz="10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hMerge="1">
                  <a:txBody>
                    <a:bodyPr/>
                    <a:lstStyle/>
                    <a:p>
                      <a:pPr algn="ctr" fontAlgn="ctr"/>
                      <a:endParaRPr lang="en-US" sz="10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gridSpan="3">
                  <a:txBody>
                    <a:bodyPr/>
                    <a:lstStyle/>
                    <a:p>
                      <a:pPr algn="ctr"/>
                      <a:r>
                        <a:rPr lang="en-US" sz="1000" b="1" u="none" strike="noStrike">
                          <a:effectLst/>
                        </a:rPr>
                        <a:t>Reassessments</a:t>
                      </a:r>
                      <a:endParaRPr lang="en-US"/>
                    </a:p>
                  </a:txBody>
                  <a:tcPr marL="1502" marR="1502" marT="1502" marB="0" anchor="ctr">
                    <a:solidFill>
                      <a:schemeClr val="accent2">
                        <a:lumMod val="60000"/>
                        <a:lumOff val="40000"/>
                      </a:schemeClr>
                    </a:solidFill>
                  </a:tcPr>
                </a:tc>
                <a:tc hMerge="1">
                  <a:txBody>
                    <a:bodyPr/>
                    <a:lstStyle/>
                    <a:p>
                      <a:endParaRPr lang="en-US"/>
                    </a:p>
                  </a:txBody>
                  <a:tcPr/>
                </a:tc>
                <a:tc hMerge="1">
                  <a:txBody>
                    <a:bodyPr/>
                    <a:lstStyle/>
                    <a:p>
                      <a:endParaRPr lang="en-US"/>
                    </a:p>
                  </a:txBody>
                  <a:tcPr marL="1502" marR="1502" marT="1502" marB="0" anchor="ctr">
                    <a:solidFill>
                      <a:schemeClr val="accent2">
                        <a:lumMod val="60000"/>
                        <a:lumOff val="40000"/>
                      </a:schemeClr>
                    </a:solidFill>
                  </a:tcPr>
                </a:tc>
                <a:tc>
                  <a:txBody>
                    <a:bodyPr/>
                    <a:lstStyle/>
                    <a:p>
                      <a:pPr algn="ctr" rtl="0" fontAlgn="ctr"/>
                      <a:r>
                        <a:rPr lang="en-US" sz="1100" b="1" u="none" strike="noStrike" dirty="0">
                          <a:effectLst/>
                        </a:rPr>
                        <a:t>DSO Focal Assigned</a:t>
                      </a:r>
                      <a:endParaRPr lang="en-US" sz="11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extLst>
                  <a:ext uri="{0D108BD9-81ED-4DB2-BD59-A6C34878D82A}">
                    <a16:rowId xmlns:a16="http://schemas.microsoft.com/office/drawing/2014/main" val="3895308552"/>
                  </a:ext>
                </a:extLst>
              </a:tr>
              <a:tr h="205006">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 147</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900" u="none" strike="noStrike" dirty="0">
                          <a:effectLst/>
                        </a:rPr>
                        <a:t>70</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900" u="none" strike="noStrike" dirty="0">
                          <a:effectLst/>
                        </a:rPr>
                        <a:t>  20</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ctr" rtl="0" fontAlgn="ctr"/>
                      <a:r>
                        <a:rPr lang="en-US" sz="900" u="none" strike="noStrike" dirty="0">
                          <a:effectLst/>
                        </a:rPr>
                        <a:t> 10</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vMerge="1">
                  <a:txBody>
                    <a:bodyPr/>
                    <a:lstStyle/>
                    <a:p>
                      <a:pPr algn="l" rtl="0" fontAlgn="ct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ctr" fontAlgn="ctr"/>
                      <a:r>
                        <a:rPr lang="en-US" sz="900" u="none" strike="noStrike" dirty="0">
                          <a:effectLst/>
                        </a:rPr>
                        <a:t>Completed </a:t>
                      </a:r>
                      <a:endParaRPr lang="en-US" sz="900" b="0" i="0" u="none" strike="noStrike" dirty="0">
                        <a:solidFill>
                          <a:srgbClr val="000000"/>
                        </a:solidFill>
                        <a:effectLst/>
                        <a:latin typeface="Calibri" panose="020F0502020204030204" pitchFamily="34" charset="0"/>
                      </a:endParaRPr>
                    </a:p>
                  </a:txBody>
                  <a:tcPr marL="1502" marR="1502" marT="1502" marB="0"/>
                </a:tc>
                <a:tc>
                  <a:txBody>
                    <a:bodyPr/>
                    <a:lstStyle/>
                    <a:p>
                      <a:pPr algn="ctr" fontAlgn="ctr"/>
                      <a:r>
                        <a:rPr lang="en-US" sz="900" b="0" i="0" u="none" strike="noStrike" dirty="0">
                          <a:solidFill>
                            <a:srgbClr val="000000"/>
                          </a:solidFill>
                          <a:effectLst/>
                          <a:latin typeface="+mn-lt"/>
                        </a:rPr>
                        <a:t>In-Progress</a:t>
                      </a:r>
                    </a:p>
                  </a:txBody>
                  <a:tcPr marL="1502" marR="1502" marT="1502" marB="0"/>
                </a:tc>
                <a:tc gridSpan="2">
                  <a:txBody>
                    <a:bodyPr/>
                    <a:lstStyle/>
                    <a:p>
                      <a:pPr algn="ctr"/>
                      <a:r>
                        <a:rPr lang="en-US" sz="900" u="none" strike="noStrike" dirty="0">
                          <a:effectLst/>
                        </a:rPr>
                        <a:t>Completed </a:t>
                      </a:r>
                      <a:endParaRPr lang="en-US" dirty="0"/>
                    </a:p>
                  </a:txBody>
                  <a:tcPr marL="1502" marR="1502" marT="1502" marB="0"/>
                </a:tc>
                <a:tc hMerge="1">
                  <a:txBody>
                    <a:bodyPr/>
                    <a:lstStyle/>
                    <a:p>
                      <a:endParaRPr lang="en-US"/>
                    </a:p>
                  </a:txBody>
                  <a:tcPr/>
                </a:tc>
                <a:tc>
                  <a:txBody>
                    <a:bodyPr/>
                    <a:lstStyle/>
                    <a:p>
                      <a:pPr algn="ctr" fontAlgn="ctr"/>
                      <a:r>
                        <a:rPr lang="en-US" sz="900" b="0" i="0" u="none" strike="noStrike" dirty="0">
                          <a:solidFill>
                            <a:srgbClr val="000000"/>
                          </a:solidFill>
                          <a:effectLst/>
                          <a:latin typeface="+mn-lt"/>
                        </a:rPr>
                        <a:t>In-Progress</a:t>
                      </a:r>
                    </a:p>
                  </a:txBody>
                  <a:tcPr marL="1502" marR="1502" marT="1502" marB="0"/>
                </a:tc>
                <a:tc>
                  <a:txBody>
                    <a:bodyPr/>
                    <a:lstStyle/>
                    <a:p>
                      <a:pPr algn="ctr"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2810522324"/>
                  </a:ext>
                </a:extLst>
              </a:tr>
              <a:tr h="346543">
                <a:tc rowSpan="4">
                  <a:txBody>
                    <a:bodyPr/>
                    <a:lstStyle/>
                    <a:p>
                      <a:pPr algn="ctr" fontAlgn="ctr"/>
                      <a:r>
                        <a:rPr lang="en-US" sz="1050" b="1" u="none" strike="noStrike" dirty="0">
                          <a:effectLst/>
                        </a:rPr>
                        <a:t>Buba</a:t>
                      </a:r>
                      <a:endParaRPr lang="en-US" sz="1050" b="1"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Digital Market Products</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43</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22</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6</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3 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b="0" i="0" u="none" strike="noStrike" dirty="0">
                          <a:solidFill>
                            <a:srgbClr val="000000"/>
                          </a:solidFill>
                          <a:effectLst/>
                          <a:latin typeface="+mn-lt"/>
                        </a:rPr>
                        <a:t>6</a:t>
                      </a:r>
                    </a:p>
                  </a:txBody>
                  <a:tcPr marL="1502" marR="1502" marT="1502" marB="0" anchor="ctr"/>
                </a:tc>
                <a:tc gridSpan="2">
                  <a:txBody>
                    <a:bodyPr/>
                    <a:lstStyle/>
                    <a:p>
                      <a:r>
                        <a:rPr lang="en-US" sz="900" u="none" strike="noStrike" dirty="0">
                          <a:effectLst/>
                        </a:rPr>
                        <a:t> </a:t>
                      </a:r>
                      <a:endParaRPr lang="en-US" dirty="0"/>
                    </a:p>
                  </a:txBody>
                  <a:tcPr marL="1502" marR="1502" marT="1502" marB="0" anchor="ctr"/>
                </a:tc>
                <a:tc hMerge="1">
                  <a:txBody>
                    <a:bodyPr/>
                    <a:lstStyle/>
                    <a:p>
                      <a:endParaRPr lang="en-US"/>
                    </a:p>
                  </a:txBody>
                  <a:tcPr/>
                </a:tc>
                <a:tc>
                  <a:txBody>
                    <a:bodyPr/>
                    <a:lstStyle/>
                    <a:p>
                      <a:pPr algn="ctr" fontAlgn="ctr"/>
                      <a:r>
                        <a:rPr lang="en-US" sz="900" b="0" i="0" u="none" strike="noStrike" dirty="0">
                          <a:solidFill>
                            <a:srgbClr val="000000"/>
                          </a:solidFill>
                          <a:effectLst/>
                          <a:latin typeface="+mn-lt"/>
                        </a:rPr>
                        <a:t>1</a:t>
                      </a:r>
                    </a:p>
                  </a:txBody>
                  <a:tcPr marL="1502" marR="1502" marT="1502" marB="0" anchor="ctr"/>
                </a:tc>
                <a:tc>
                  <a:txBody>
                    <a:bodyPr/>
                    <a:lstStyle/>
                    <a:p>
                      <a:pPr algn="l" fontAlgn="ctr"/>
                      <a:r>
                        <a:rPr lang="en-US" sz="900" u="none" strike="noStrike" dirty="0">
                          <a:effectLst/>
                        </a:rPr>
                        <a:t>Fink (US), Brendan A &lt;brendan.a.fink@boeing.com&gt;; </a:t>
                      </a:r>
                      <a:br>
                        <a:rPr lang="en-US" sz="900" u="none" strike="noStrike" dirty="0">
                          <a:effectLst/>
                        </a:rPr>
                      </a:br>
                      <a:r>
                        <a:rPr lang="en-US" sz="900" u="none" strike="noStrike" dirty="0">
                          <a:effectLst/>
                        </a:rPr>
                        <a:t>Jenkins (US), Renee M &lt;renee.m.jenkins@boeing.com&gt;; </a:t>
                      </a:r>
                      <a:endParaRPr lang="en-US"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2884319609"/>
                  </a:ext>
                </a:extLst>
              </a:tr>
              <a:tr h="346543">
                <a:tc vMerge="1">
                  <a:txBody>
                    <a:bodyPr/>
                    <a:lstStyle/>
                    <a:p>
                      <a:endParaRPr lang="en-US"/>
                    </a:p>
                  </a:txBody>
                  <a:tcPr/>
                </a:tc>
                <a:tc>
                  <a:txBody>
                    <a:bodyPr/>
                    <a:lstStyle/>
                    <a:p>
                      <a:pPr algn="ctr" rtl="0" fontAlgn="ctr"/>
                      <a:r>
                        <a:rPr lang="en-US" sz="900" u="none" strike="noStrike">
                          <a:effectLst/>
                        </a:rPr>
                        <a:t>Customer Operations</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 24</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16</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2 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b="0" i="0" u="none" strike="noStrike" dirty="0">
                          <a:solidFill>
                            <a:srgbClr val="000000"/>
                          </a:solidFill>
                          <a:effectLst/>
                          <a:latin typeface="+mn-lt"/>
                        </a:rPr>
                        <a:t>3</a:t>
                      </a:r>
                    </a:p>
                  </a:txBody>
                  <a:tcPr marL="1502" marR="1502" marT="1502" marB="0" anchor="ctr"/>
                </a:tc>
                <a:tc gridSpan="2">
                  <a:txBody>
                    <a:bodyPr/>
                    <a:lstStyle/>
                    <a:p>
                      <a:r>
                        <a:rPr lang="en-US" sz="900" u="none" strike="noStrike">
                          <a:effectLst/>
                        </a:rPr>
                        <a:t> </a:t>
                      </a:r>
                      <a:endParaRPr lang="en-US"/>
                    </a:p>
                  </a:txBody>
                  <a:tcPr marL="1502" marR="1502" marT="1502" marB="0" anchor="ctr"/>
                </a:tc>
                <a:tc hMerge="1">
                  <a:txBody>
                    <a:bodyPr/>
                    <a:lstStyle/>
                    <a:p>
                      <a:endParaRPr lang="en-US"/>
                    </a:p>
                  </a:txBody>
                  <a:tcPr/>
                </a:tc>
                <a:tc>
                  <a:txBody>
                    <a:bodyPr/>
                    <a:lstStyle/>
                    <a:p>
                      <a:pPr algn="ctr" fontAlgn="ctr"/>
                      <a:r>
                        <a:rPr lang="en-US" sz="900" b="0" i="0" u="none" strike="noStrike" dirty="0">
                          <a:solidFill>
                            <a:srgbClr val="000000"/>
                          </a:solidFill>
                          <a:effectLst/>
                          <a:latin typeface="+mn-lt"/>
                        </a:rPr>
                        <a:t>2</a:t>
                      </a:r>
                    </a:p>
                  </a:txBody>
                  <a:tcPr marL="1502" marR="1502" marT="1502" marB="0" anchor="ctr"/>
                </a:tc>
                <a:tc>
                  <a:txBody>
                    <a:bodyPr/>
                    <a:lstStyle/>
                    <a:p>
                      <a:pPr algn="l" fontAlgn="ctr"/>
                      <a:r>
                        <a:rPr lang="en-US" sz="900" u="sng" strike="noStrike" dirty="0">
                          <a:effectLst/>
                        </a:rPr>
                        <a:t>Nair, Aathira Manikandan &lt;aathiramanikandan.nair@boeing.com&gt;; </a:t>
                      </a:r>
                      <a:endParaRPr lang="en-US" sz="900" b="0" i="0" u="sng" strike="noStrike" dirty="0">
                        <a:solidFill>
                          <a:srgbClr val="0563C1"/>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1506090600"/>
                  </a:ext>
                </a:extLst>
              </a:tr>
              <a:tr h="346543">
                <a:tc vMerge="1">
                  <a:txBody>
                    <a:bodyPr/>
                    <a:lstStyle/>
                    <a:p>
                      <a:endParaRPr lang="en-US"/>
                    </a:p>
                  </a:txBody>
                  <a:tcPr/>
                </a:tc>
                <a:tc>
                  <a:txBody>
                    <a:bodyPr/>
                    <a:lstStyle/>
                    <a:p>
                      <a:pPr algn="ctr" rtl="0" fontAlgn="ctr"/>
                      <a:r>
                        <a:rPr lang="en-US" sz="900" u="none" strike="noStrike">
                          <a:effectLst/>
                        </a:rPr>
                        <a:t>Technical Publications</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55</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23</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7</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b="0" i="0" u="none" strike="noStrike" dirty="0">
                          <a:solidFill>
                            <a:srgbClr val="000000"/>
                          </a:solidFill>
                          <a:effectLst/>
                          <a:latin typeface="+mn-lt"/>
                        </a:rPr>
                        <a:t>1</a:t>
                      </a:r>
                    </a:p>
                  </a:txBody>
                  <a:tcPr marL="1502" marR="1502" marT="1502" marB="0" anchor="ctr"/>
                </a:tc>
                <a:tc gridSpan="2">
                  <a:txBody>
                    <a:bodyPr/>
                    <a:lstStyle/>
                    <a:p>
                      <a:r>
                        <a:rPr lang="en-US" sz="900" u="none" strike="noStrike">
                          <a:effectLst/>
                        </a:rPr>
                        <a:t> </a:t>
                      </a:r>
                      <a:endParaRPr lang="en-US"/>
                    </a:p>
                  </a:txBody>
                  <a:tcPr marL="1502" marR="1502" marT="1502" marB="0" anchor="ctr"/>
                </a:tc>
                <a:tc hMerge="1">
                  <a:txBody>
                    <a:bodyPr/>
                    <a:lstStyle/>
                    <a:p>
                      <a:endParaRPr lang="en-US"/>
                    </a:p>
                  </a:txBody>
                  <a:tcPr/>
                </a:tc>
                <a:tc>
                  <a:txBody>
                    <a:bodyPr/>
                    <a:lstStyle/>
                    <a:p>
                      <a:pPr algn="ctr" fontAlgn="ctr"/>
                      <a:r>
                        <a:rPr lang="en-US" sz="900" b="0" i="0" u="none" strike="noStrike" dirty="0">
                          <a:solidFill>
                            <a:srgbClr val="000000"/>
                          </a:solidFill>
                          <a:effectLst/>
                          <a:latin typeface="+mn-lt"/>
                        </a:rPr>
                        <a:t>1</a:t>
                      </a:r>
                    </a:p>
                  </a:txBody>
                  <a:tcPr marL="1502" marR="1502" marT="1502" marB="0" anchor="ctr"/>
                </a:tc>
                <a:tc>
                  <a:txBody>
                    <a:bodyPr/>
                    <a:lstStyle/>
                    <a:p>
                      <a:pPr algn="l" fontAlgn="ctr"/>
                      <a:r>
                        <a:rPr lang="en-US" sz="900" u="sng" strike="noStrike" dirty="0">
                          <a:effectLst/>
                          <a:hlinkClick r:id="rId2"/>
                        </a:rPr>
                        <a:t>Prabhat, Kumar &lt;kumar.prabhat@boeing.com&gt;; </a:t>
                      </a:r>
                      <a:br>
                        <a:rPr lang="en-US" sz="900" u="sng" strike="noStrike" dirty="0">
                          <a:effectLst/>
                          <a:hlinkClick r:id="rId2"/>
                        </a:rPr>
                      </a:br>
                      <a:r>
                        <a:rPr lang="en-US" sz="900" u="sng" strike="noStrike" dirty="0">
                          <a:effectLst/>
                          <a:hlinkClick r:id="rId2"/>
                        </a:rPr>
                        <a:t>Kolhar, Laxmidevi &lt;laxmidevi.kolhar@boeing.com&gt;; </a:t>
                      </a:r>
                      <a:endParaRPr lang="en-US" sz="900" b="0" i="0" u="sng" strike="noStrike" dirty="0">
                        <a:solidFill>
                          <a:srgbClr val="0563C1"/>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2920072963"/>
                  </a:ext>
                </a:extLst>
              </a:tr>
              <a:tr h="174215">
                <a:tc vMerge="1">
                  <a:txBody>
                    <a:bodyPr/>
                    <a:lstStyle/>
                    <a:p>
                      <a:endParaRPr lang="en-US"/>
                    </a:p>
                  </a:txBody>
                  <a:tcPr/>
                </a:tc>
                <a:tc>
                  <a:txBody>
                    <a:bodyPr/>
                    <a:lstStyle/>
                    <a:p>
                      <a:pPr algn="ctr" rtl="0" fontAlgn="ctr"/>
                      <a:r>
                        <a:rPr lang="en-US" sz="900" u="none" strike="noStrike">
                          <a:effectLst/>
                        </a:rPr>
                        <a:t>Training &amp; Other</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25</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9</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5</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1 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endParaRPr lang="en-US" sz="900" b="0" i="0" u="none" strike="noStrike" dirty="0">
                        <a:solidFill>
                          <a:srgbClr val="000000"/>
                        </a:solidFill>
                        <a:effectLst/>
                        <a:latin typeface="+mn-lt"/>
                      </a:endParaRPr>
                    </a:p>
                  </a:txBody>
                  <a:tcPr marL="1502" marR="1502" marT="1502" marB="0" anchor="ctr"/>
                </a:tc>
                <a:tc gridSpan="2">
                  <a:txBody>
                    <a:bodyPr/>
                    <a:lstStyle/>
                    <a:p>
                      <a:r>
                        <a:rPr lang="en-US" sz="900" u="none" strike="noStrike">
                          <a:effectLst/>
                        </a:rPr>
                        <a:t> </a:t>
                      </a:r>
                      <a:endParaRPr lang="en-US"/>
                    </a:p>
                  </a:txBody>
                  <a:tcPr marL="1502" marR="1502" marT="1502" marB="0" anchor="ctr"/>
                </a:tc>
                <a:tc hMerge="1">
                  <a:txBody>
                    <a:bodyPr/>
                    <a:lstStyle/>
                    <a:p>
                      <a:endParaRPr lang="en-US"/>
                    </a:p>
                  </a:txBody>
                  <a:tcPr/>
                </a:tc>
                <a:tc>
                  <a:txBody>
                    <a:bodyPr/>
                    <a:lstStyle/>
                    <a:p>
                      <a:pPr algn="ctr" fontAlgn="ctr"/>
                      <a:endParaRPr lang="en-US" sz="900" b="0" i="0" u="none" strike="noStrike" dirty="0">
                        <a:solidFill>
                          <a:srgbClr val="000000"/>
                        </a:solidFill>
                        <a:effectLst/>
                        <a:latin typeface="+mn-lt"/>
                      </a:endParaRPr>
                    </a:p>
                  </a:txBody>
                  <a:tcPr marL="1502" marR="1502" marT="1502" marB="0" anchor="ctr"/>
                </a:tc>
                <a:tc>
                  <a:txBody>
                    <a:bodyPr/>
                    <a:lstStyle/>
                    <a:p>
                      <a:pPr algn="l" fontAlgn="ctr"/>
                      <a:r>
                        <a:rPr lang="pl-PL" sz="900" u="none" strike="noStrike" dirty="0">
                          <a:effectLst/>
                        </a:rPr>
                        <a:t>Rooge, Padma Prasad &lt;padmaprasad.rooge@boeing.com&gt;; </a:t>
                      </a:r>
                      <a:endParaRPr lang="pl-PL"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2119047201"/>
                  </a:ext>
                </a:extLst>
              </a:tr>
              <a:tr h="174215">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226</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900" u="none" strike="noStrike" dirty="0">
                          <a:effectLst/>
                        </a:rPr>
                        <a:t>76</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900" u="none" strike="noStrike" dirty="0">
                          <a:effectLst/>
                        </a:rPr>
                        <a:t>  27</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ctr" rtl="0" fontAlgn="ctr"/>
                      <a:r>
                        <a:rPr lang="en-US" sz="900" u="none" strike="noStrike" dirty="0">
                          <a:effectLst/>
                        </a:rPr>
                        <a:t> 12</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tx2">
                        <a:lumMod val="85000"/>
                      </a:schemeClr>
                    </a:solidFill>
                  </a:tcPr>
                </a:tc>
                <a:tc>
                  <a:txBody>
                    <a:bodyPr/>
                    <a:lstStyle/>
                    <a:p>
                      <a:pPr algn="ctr"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endParaRPr lang="en-US" sz="900" b="0" i="0" u="none" strike="noStrike" dirty="0">
                        <a:solidFill>
                          <a:srgbClr val="000000"/>
                        </a:solidFill>
                        <a:effectLst/>
                        <a:latin typeface="+mn-lt"/>
                      </a:endParaRPr>
                    </a:p>
                  </a:txBody>
                  <a:tcPr marL="1502" marR="1502" marT="1502" marB="0" anchor="ctr"/>
                </a:tc>
                <a:tc gridSpan="2">
                  <a:txBody>
                    <a:bodyPr/>
                    <a:lstStyle/>
                    <a:p>
                      <a:r>
                        <a:rPr lang="en-US" sz="900" u="none" strike="noStrike">
                          <a:effectLst/>
                        </a:rPr>
                        <a:t> </a:t>
                      </a:r>
                      <a:endParaRPr lang="en-US"/>
                    </a:p>
                  </a:txBody>
                  <a:tcPr marL="1502" marR="1502" marT="1502" marB="0" anchor="ctr"/>
                </a:tc>
                <a:tc hMerge="1">
                  <a:txBody>
                    <a:bodyPr/>
                    <a:lstStyle/>
                    <a:p>
                      <a:endParaRPr lang="en-US"/>
                    </a:p>
                  </a:txBody>
                  <a:tcPr/>
                </a:tc>
                <a:tc>
                  <a:txBody>
                    <a:bodyPr/>
                    <a:lstStyle/>
                    <a:p>
                      <a:pPr algn="ctr" fontAlgn="ctr"/>
                      <a:endParaRPr lang="en-US" sz="900" b="0" i="0" u="none" strike="noStrike" dirty="0">
                        <a:solidFill>
                          <a:srgbClr val="000000"/>
                        </a:solidFill>
                        <a:effectLst/>
                        <a:latin typeface="+mn-lt"/>
                      </a:endParaRPr>
                    </a:p>
                  </a:txBody>
                  <a:tcPr marL="1502" marR="1502" marT="1502" marB="0" anchor="ctr"/>
                </a:tc>
                <a:tc>
                  <a:txBody>
                    <a:bodyPr/>
                    <a:lstStyle/>
                    <a:p>
                      <a:pPr algn="l"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682039272"/>
                  </a:ext>
                </a:extLst>
              </a:tr>
              <a:tr h="518871">
                <a:tc rowSpan="7">
                  <a:txBody>
                    <a:bodyPr/>
                    <a:lstStyle/>
                    <a:p>
                      <a:pPr algn="ctr" fontAlgn="ctr"/>
                      <a:r>
                        <a:rPr lang="en-US" sz="1050" b="1" u="none" strike="noStrike" dirty="0">
                          <a:effectLst/>
                        </a:rPr>
                        <a:t>Jeff</a:t>
                      </a:r>
                      <a:endParaRPr lang="en-US" sz="1050" b="1"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Automation Programming</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26</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26</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4 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endParaRPr lang="en-US" sz="900" b="0" i="0" u="none" strike="noStrike" dirty="0">
                        <a:solidFill>
                          <a:srgbClr val="000000"/>
                        </a:solidFill>
                        <a:effectLst/>
                        <a:latin typeface="+mn-lt"/>
                      </a:endParaRPr>
                    </a:p>
                  </a:txBody>
                  <a:tcPr marL="1502" marR="1502" marT="1502" marB="0" anchor="ctr"/>
                </a:tc>
                <a:tc gridSpan="2">
                  <a:txBody>
                    <a:bodyPr/>
                    <a:lstStyle/>
                    <a:p>
                      <a:r>
                        <a:rPr lang="en-US" sz="900" u="none" strike="noStrike" dirty="0">
                          <a:effectLst/>
                        </a:rPr>
                        <a:t> </a:t>
                      </a:r>
                      <a:endParaRPr lang="en-US" dirty="0"/>
                    </a:p>
                  </a:txBody>
                  <a:tcPr marL="1502" marR="1502" marT="1502" marB="0" anchor="ctr"/>
                </a:tc>
                <a:tc hMerge="1">
                  <a:txBody>
                    <a:bodyPr/>
                    <a:lstStyle/>
                    <a:p>
                      <a:endParaRPr lang="en-US"/>
                    </a:p>
                  </a:txBody>
                  <a:tcPr/>
                </a:tc>
                <a:tc>
                  <a:txBody>
                    <a:bodyPr/>
                    <a:lstStyle/>
                    <a:p>
                      <a:pPr algn="ctr" fontAlgn="ctr"/>
                      <a:endParaRPr lang="en-US" sz="900" b="0" i="0" u="none" strike="noStrike" dirty="0">
                        <a:solidFill>
                          <a:srgbClr val="000000"/>
                        </a:solidFill>
                        <a:effectLst/>
                        <a:latin typeface="+mn-lt"/>
                      </a:endParaRPr>
                    </a:p>
                  </a:txBody>
                  <a:tcPr marL="1502" marR="1502" marT="1502" marB="0" anchor="ctr"/>
                </a:tc>
                <a:tc>
                  <a:txBody>
                    <a:bodyPr/>
                    <a:lstStyle/>
                    <a:p>
                      <a:pPr algn="l" fontAlgn="ctr"/>
                      <a:r>
                        <a:rPr lang="en-US" sz="900" u="sng" strike="noStrike" dirty="0">
                          <a:effectLst/>
                          <a:hlinkClick r:id="rId3"/>
                        </a:rPr>
                        <a:t>H D, Sarika &lt;sarika.hd@boeing.com&gt;; </a:t>
                      </a:r>
                      <a:br>
                        <a:rPr lang="en-US" sz="900" u="sng" strike="noStrike" dirty="0">
                          <a:effectLst/>
                          <a:hlinkClick r:id="rId3"/>
                        </a:rPr>
                      </a:br>
                      <a:r>
                        <a:rPr lang="en-US" sz="900" u="sng" strike="noStrike" dirty="0">
                          <a:effectLst/>
                          <a:hlinkClick r:id="rId3"/>
                        </a:rPr>
                        <a:t>Chougule, Priyanka Dhanpal &lt;priyankadhanpal.chougule@boeing.com&gt;; </a:t>
                      </a:r>
                      <a:endParaRPr lang="en-US" sz="900" b="0" i="0" u="sng" strike="noStrike" dirty="0">
                        <a:solidFill>
                          <a:srgbClr val="0563C1"/>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1153405984"/>
                  </a:ext>
                </a:extLst>
              </a:tr>
              <a:tr h="174215">
                <a:tc vMerge="1">
                  <a:txBody>
                    <a:bodyPr/>
                    <a:lstStyle/>
                    <a:p>
                      <a:endParaRPr lang="en-US"/>
                    </a:p>
                  </a:txBody>
                  <a:tcPr/>
                </a:tc>
                <a:tc>
                  <a:txBody>
                    <a:bodyPr/>
                    <a:lstStyle/>
                    <a:p>
                      <a:pPr algn="ctr" rtl="0" fontAlgn="ctr"/>
                      <a:r>
                        <a:rPr lang="en-US" sz="900" u="none" strike="noStrike">
                          <a:effectLst/>
                        </a:rPr>
                        <a:t>Innovation Hub</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endParaRPr lang="en-US" sz="900" b="0" i="0" u="none" strike="noStrike" dirty="0">
                        <a:solidFill>
                          <a:srgbClr val="000000"/>
                        </a:solidFill>
                        <a:effectLst/>
                        <a:latin typeface="+mn-lt"/>
                      </a:endParaRPr>
                    </a:p>
                  </a:txBody>
                  <a:tcPr marL="1502" marR="1502" marT="1502" marB="0" anchor="ctr"/>
                </a:tc>
                <a:tc gridSpan="2">
                  <a:txBody>
                    <a:bodyPr/>
                    <a:lstStyle/>
                    <a:p>
                      <a:r>
                        <a:rPr lang="en-US" sz="900" u="none" strike="noStrike">
                          <a:effectLst/>
                        </a:rPr>
                        <a:t> </a:t>
                      </a:r>
                      <a:endParaRPr lang="en-US"/>
                    </a:p>
                  </a:txBody>
                  <a:tcPr marL="1502" marR="1502" marT="1502" marB="0" anchor="ctr"/>
                </a:tc>
                <a:tc hMerge="1">
                  <a:txBody>
                    <a:bodyPr/>
                    <a:lstStyle/>
                    <a:p>
                      <a:endParaRPr lang="en-US"/>
                    </a:p>
                  </a:txBody>
                  <a:tcPr/>
                </a:tc>
                <a:tc>
                  <a:txBody>
                    <a:bodyPr/>
                    <a:lstStyle/>
                    <a:p>
                      <a:pPr algn="ctr" fontAlgn="ctr"/>
                      <a:endParaRPr lang="en-US" sz="900" b="0" i="0" u="none" strike="noStrike" dirty="0">
                        <a:solidFill>
                          <a:srgbClr val="000000"/>
                        </a:solidFill>
                        <a:effectLst/>
                        <a:latin typeface="+mn-lt"/>
                      </a:endParaRPr>
                    </a:p>
                  </a:txBody>
                  <a:tcPr marL="1502" marR="1502" marT="1502" marB="0" anchor="ctr"/>
                </a:tc>
                <a:tc>
                  <a:txBody>
                    <a:bodyPr/>
                    <a:lstStyle/>
                    <a:p>
                      <a:pPr algn="l"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765382747"/>
                  </a:ext>
                </a:extLst>
              </a:tr>
              <a:tr h="346543">
                <a:tc vMerge="1">
                  <a:txBody>
                    <a:bodyPr/>
                    <a:lstStyle/>
                    <a:p>
                      <a:endParaRPr lang="en-US"/>
                    </a:p>
                  </a:txBody>
                  <a:tcPr/>
                </a:tc>
                <a:tc>
                  <a:txBody>
                    <a:bodyPr/>
                    <a:lstStyle/>
                    <a:p>
                      <a:pPr algn="ctr" rtl="0" fontAlgn="ctr"/>
                      <a:r>
                        <a:rPr lang="en-US" sz="900" u="none" strike="noStrike">
                          <a:effectLst/>
                        </a:rPr>
                        <a:t>Material Management</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20</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9</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 3</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b="0" i="0" u="none" strike="noStrike" dirty="0">
                          <a:solidFill>
                            <a:srgbClr val="000000"/>
                          </a:solidFill>
                          <a:effectLst/>
                          <a:latin typeface="+mn-lt"/>
                        </a:rPr>
                        <a:t>3</a:t>
                      </a:r>
                    </a:p>
                  </a:txBody>
                  <a:tcPr marL="1502" marR="1502" marT="1502" marB="0" anchor="ctr"/>
                </a:tc>
                <a:tc gridSpan="2">
                  <a:txBody>
                    <a:bodyPr/>
                    <a:lstStyle/>
                    <a:p>
                      <a:r>
                        <a:rPr lang="en-US" sz="900" u="none" strike="noStrike">
                          <a:effectLst/>
                        </a:rPr>
                        <a:t> </a:t>
                      </a:r>
                      <a:endParaRPr lang="en-US"/>
                    </a:p>
                  </a:txBody>
                  <a:tcPr marL="1502" marR="1502" marT="1502" marB="0" anchor="ctr"/>
                </a:tc>
                <a:tc hMerge="1">
                  <a:txBody>
                    <a:bodyPr/>
                    <a:lstStyle/>
                    <a:p>
                      <a:endParaRPr lang="en-US"/>
                    </a:p>
                  </a:txBody>
                  <a:tcPr/>
                </a:tc>
                <a:tc>
                  <a:txBody>
                    <a:bodyPr/>
                    <a:lstStyle/>
                    <a:p>
                      <a:pPr algn="ctr" fontAlgn="ctr"/>
                      <a:endParaRPr lang="en-US" sz="900" b="0" i="0" u="none" strike="noStrike" dirty="0">
                        <a:solidFill>
                          <a:srgbClr val="000000"/>
                        </a:solidFill>
                        <a:effectLst/>
                        <a:latin typeface="+mn-lt"/>
                      </a:endParaRPr>
                    </a:p>
                  </a:txBody>
                  <a:tcPr marL="1502" marR="1502" marT="1502" marB="0" anchor="ctr"/>
                </a:tc>
                <a:tc>
                  <a:txBody>
                    <a:bodyPr/>
                    <a:lstStyle/>
                    <a:p>
                      <a:pPr algn="l" fontAlgn="ctr"/>
                      <a:r>
                        <a:rPr lang="en-US" sz="900" u="none" strike="noStrike" dirty="0">
                          <a:effectLst/>
                        </a:rPr>
                        <a:t>Fink (US), Brendan A &lt;brendan.a.fink@boeing.com&gt;; </a:t>
                      </a:r>
                      <a:br>
                        <a:rPr lang="en-US" sz="900" u="none" strike="noStrike" dirty="0">
                          <a:effectLst/>
                        </a:rPr>
                      </a:br>
                      <a:r>
                        <a:rPr lang="en-US" sz="900" u="none" strike="noStrike" dirty="0">
                          <a:effectLst/>
                        </a:rPr>
                        <a:t>Jenkins (US), Renee M &lt;renee.m.jenkins@boeing.com&gt;; </a:t>
                      </a:r>
                      <a:endParaRPr lang="en-US"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892440312"/>
                  </a:ext>
                </a:extLst>
              </a:tr>
              <a:tr h="346543">
                <a:tc vMerge="1">
                  <a:txBody>
                    <a:bodyPr/>
                    <a:lstStyle/>
                    <a:p>
                      <a:endParaRPr lang="en-US"/>
                    </a:p>
                  </a:txBody>
                  <a:tcPr/>
                </a:tc>
                <a:tc>
                  <a:txBody>
                    <a:bodyPr/>
                    <a:lstStyle/>
                    <a:p>
                      <a:pPr algn="ctr" rtl="0" fontAlgn="ctr"/>
                      <a:r>
                        <a:rPr lang="en-US" sz="900" u="none" strike="noStrike">
                          <a:effectLst/>
                        </a:rPr>
                        <a:t>Maintenance Repair and Overhaul</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27</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 3</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b="0" i="0" u="none" strike="noStrike" dirty="0">
                          <a:solidFill>
                            <a:srgbClr val="000000"/>
                          </a:solidFill>
                          <a:effectLst/>
                          <a:latin typeface="+mn-lt"/>
                        </a:rPr>
                        <a:t>2</a:t>
                      </a:r>
                    </a:p>
                  </a:txBody>
                  <a:tcPr marL="1502" marR="1502" marT="1502" marB="0" anchor="ctr"/>
                </a:tc>
                <a:tc gridSpan="2">
                  <a:txBody>
                    <a:bodyPr/>
                    <a:lstStyle/>
                    <a:p>
                      <a:r>
                        <a:rPr lang="en-US" sz="900" u="none" strike="noStrike">
                          <a:effectLst/>
                        </a:rPr>
                        <a:t> </a:t>
                      </a:r>
                      <a:endParaRPr lang="en-US"/>
                    </a:p>
                  </a:txBody>
                  <a:tcPr marL="1502" marR="1502" marT="1502" marB="0" anchor="ctr"/>
                </a:tc>
                <a:tc hMerge="1">
                  <a:txBody>
                    <a:bodyPr/>
                    <a:lstStyle/>
                    <a:p>
                      <a:endParaRPr lang="en-US"/>
                    </a:p>
                  </a:txBody>
                  <a:tcPr/>
                </a:tc>
                <a:tc>
                  <a:txBody>
                    <a:bodyPr/>
                    <a:lstStyle/>
                    <a:p>
                      <a:pPr algn="ctr" fontAlgn="ctr"/>
                      <a:endParaRPr lang="en-US" sz="900" b="0" i="0" u="none" strike="noStrike" dirty="0">
                        <a:solidFill>
                          <a:srgbClr val="000000"/>
                        </a:solidFill>
                        <a:effectLst/>
                        <a:latin typeface="+mn-lt"/>
                      </a:endParaRPr>
                    </a:p>
                  </a:txBody>
                  <a:tcPr marL="1502" marR="1502" marT="1502" marB="0" anchor="ctr"/>
                </a:tc>
                <a:tc>
                  <a:txBody>
                    <a:bodyPr/>
                    <a:lstStyle/>
                    <a:p>
                      <a:pPr algn="l" fontAlgn="ctr"/>
                      <a:r>
                        <a:rPr lang="en-US" sz="900" u="none" strike="noStrike" dirty="0">
                          <a:effectLst/>
                        </a:rPr>
                        <a:t>Wellington (US), Donald R &lt;Donald.R.Wellington@boeing.com&gt;;</a:t>
                      </a:r>
                      <a:endParaRPr lang="en-US"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1285290899"/>
                  </a:ext>
                </a:extLst>
              </a:tr>
              <a:tr h="346543">
                <a:tc vMerge="1">
                  <a:txBody>
                    <a:bodyPr/>
                    <a:lstStyle/>
                    <a:p>
                      <a:endParaRPr lang="en-US"/>
                    </a:p>
                  </a:txBody>
                  <a:tcPr/>
                </a:tc>
                <a:tc>
                  <a:txBody>
                    <a:bodyPr/>
                    <a:lstStyle/>
                    <a:p>
                      <a:pPr algn="ctr" rtl="0" fontAlgn="ctr"/>
                      <a:r>
                        <a:rPr lang="en-US" sz="900" u="none" strike="noStrike">
                          <a:effectLst/>
                        </a:rPr>
                        <a:t>Integrated Logistics Planning and Management</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33</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 5</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dirty="0">
                          <a:effectLst/>
                        </a:rPr>
                        <a:t> 1</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b="0" i="0" u="none" strike="noStrike" dirty="0">
                          <a:solidFill>
                            <a:srgbClr val="000000"/>
                          </a:solidFill>
                          <a:effectLst/>
                          <a:latin typeface="+mn-lt"/>
                        </a:rPr>
                        <a:t>1</a:t>
                      </a:r>
                    </a:p>
                  </a:txBody>
                  <a:tcPr marL="1502" marR="1502" marT="1502" marB="0" anchor="ctr"/>
                </a:tc>
                <a:tc gridSpan="2">
                  <a:txBody>
                    <a:bodyPr/>
                    <a:lstStyle/>
                    <a:p>
                      <a:endParaRPr lang="en-US"/>
                    </a:p>
                  </a:txBody>
                  <a:tcPr marL="1502" marR="1502" marT="1502" marB="0" anchor="ctr"/>
                </a:tc>
                <a:tc hMerge="1">
                  <a:txBody>
                    <a:bodyPr/>
                    <a:lstStyle/>
                    <a:p>
                      <a:endParaRPr lang="en-US"/>
                    </a:p>
                  </a:txBody>
                  <a:tcPr/>
                </a:tc>
                <a:tc>
                  <a:txBody>
                    <a:bodyPr/>
                    <a:lstStyle/>
                    <a:p>
                      <a:pPr algn="ctr" fontAlgn="ctr"/>
                      <a:endParaRPr lang="en-US" sz="900" b="0" i="0" u="none" strike="noStrike" dirty="0">
                        <a:solidFill>
                          <a:srgbClr val="000000"/>
                        </a:solidFill>
                        <a:effectLst/>
                        <a:latin typeface="+mn-lt"/>
                      </a:endParaRPr>
                    </a:p>
                  </a:txBody>
                  <a:tcPr marL="1502" marR="1502" marT="1502" marB="0" anchor="ctr"/>
                </a:tc>
                <a:tc>
                  <a:txBody>
                    <a:bodyPr/>
                    <a:lstStyle/>
                    <a:p>
                      <a:pPr algn="l" fontAlgn="ctr"/>
                      <a:r>
                        <a:rPr lang="fi-FI" sz="900" u="sng" strike="noStrike" dirty="0">
                          <a:effectLst/>
                          <a:hlinkClick r:id="rId4"/>
                        </a:rPr>
                        <a:t>Nadampalli Kumarraju, Lavanya &lt;lavanya.nadampallikumarraju@boeing.com&gt;; </a:t>
                      </a:r>
                      <a:endParaRPr lang="fi-FI" sz="900" b="0" i="0" u="sng" strike="noStrike" dirty="0">
                        <a:solidFill>
                          <a:srgbClr val="0563C1"/>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3958228979"/>
                  </a:ext>
                </a:extLst>
              </a:tr>
              <a:tr h="174215">
                <a:tc vMerge="1">
                  <a:txBody>
                    <a:bodyPr/>
                    <a:lstStyle/>
                    <a:p>
                      <a:endParaRPr lang="en-US"/>
                    </a:p>
                  </a:txBody>
                  <a:tcPr/>
                </a:tc>
                <a:tc>
                  <a:txBody>
                    <a:bodyPr/>
                    <a:lstStyle/>
                    <a:p>
                      <a:pPr algn="ctr" rtl="0" fontAlgn="ctr"/>
                      <a:r>
                        <a:rPr lang="en-US" sz="900" u="none" strike="noStrike">
                          <a:effectLst/>
                        </a:rPr>
                        <a:t>Product Support Analysis</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31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7</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 5</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endParaRPr lang="en-US" sz="900" b="0" i="0" u="none" strike="noStrike" dirty="0">
                        <a:solidFill>
                          <a:srgbClr val="000000"/>
                        </a:solidFill>
                        <a:effectLst/>
                        <a:latin typeface="+mn-lt"/>
                      </a:endParaRPr>
                    </a:p>
                  </a:txBody>
                  <a:tcPr marL="1502" marR="1502" marT="1502" marB="0" anchor="ctr"/>
                </a:tc>
                <a:tc gridSpan="2">
                  <a:txBody>
                    <a:bodyPr/>
                    <a:lstStyle/>
                    <a:p>
                      <a:r>
                        <a:rPr lang="en-US" sz="900" u="none" strike="noStrike">
                          <a:effectLst/>
                        </a:rPr>
                        <a:t> </a:t>
                      </a:r>
                      <a:endParaRPr lang="en-US"/>
                    </a:p>
                  </a:txBody>
                  <a:tcPr marL="1502" marR="1502" marT="1502" marB="0" anchor="ctr"/>
                </a:tc>
                <a:tc hMerge="1">
                  <a:txBody>
                    <a:bodyPr/>
                    <a:lstStyle/>
                    <a:p>
                      <a:endParaRPr lang="en-US"/>
                    </a:p>
                  </a:txBody>
                  <a:tcPr/>
                </a:tc>
                <a:tc>
                  <a:txBody>
                    <a:bodyPr/>
                    <a:lstStyle/>
                    <a:p>
                      <a:pPr algn="ctr" fontAlgn="ctr"/>
                      <a:endParaRPr lang="en-US" sz="900" b="0" i="0" u="none" strike="noStrike" dirty="0">
                        <a:solidFill>
                          <a:srgbClr val="000000"/>
                        </a:solidFill>
                        <a:effectLst/>
                        <a:latin typeface="+mn-lt"/>
                      </a:endParaRPr>
                    </a:p>
                  </a:txBody>
                  <a:tcPr marL="1502" marR="1502" marT="1502" marB="0" anchor="ctr"/>
                </a:tc>
                <a:tc>
                  <a:txBody>
                    <a:bodyPr/>
                    <a:lstStyle/>
                    <a:p>
                      <a:pPr algn="l" fontAlgn="ctr"/>
                      <a:r>
                        <a:rPr lang="en-US" sz="900" u="sng" strike="noStrike" dirty="0">
                          <a:effectLst/>
                        </a:rPr>
                        <a:t>Varghese, Jessy &lt;jessy.varghese@boeing.com&gt;; </a:t>
                      </a:r>
                      <a:endParaRPr lang="en-US" sz="900" b="0" i="0" u="sng" strike="noStrike" dirty="0">
                        <a:solidFill>
                          <a:srgbClr val="0563C1"/>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1158079545"/>
                  </a:ext>
                </a:extLst>
              </a:tr>
              <a:tr h="518871">
                <a:tc vMerge="1">
                  <a:txBody>
                    <a:bodyPr/>
                    <a:lstStyle/>
                    <a:p>
                      <a:endParaRPr lang="en-US"/>
                    </a:p>
                  </a:txBody>
                  <a:tcPr/>
                </a:tc>
                <a:tc>
                  <a:txBody>
                    <a:bodyPr/>
                    <a:lstStyle/>
                    <a:p>
                      <a:pPr algn="ctr" rtl="0" fontAlgn="ctr"/>
                      <a:r>
                        <a:rPr lang="en-US" sz="900" u="none" strike="noStrike">
                          <a:effectLst/>
                        </a:rPr>
                        <a:t>Embedded Program Support</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89</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 14</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2 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b="0" i="0" u="none" strike="noStrike" dirty="0">
                          <a:solidFill>
                            <a:srgbClr val="000000"/>
                          </a:solidFill>
                          <a:effectLst/>
                          <a:latin typeface="+mn-lt"/>
                        </a:rPr>
                        <a:t>3</a:t>
                      </a:r>
                    </a:p>
                  </a:txBody>
                  <a:tcPr marL="1502" marR="1502" marT="1502" marB="0" anchor="ctr"/>
                </a:tc>
                <a:tc gridSpan="2">
                  <a:txBody>
                    <a:bodyPr/>
                    <a:lstStyle/>
                    <a:p>
                      <a:r>
                        <a:rPr lang="en-US" sz="900" u="none" strike="noStrike">
                          <a:effectLst/>
                        </a:rPr>
                        <a:t> </a:t>
                      </a:r>
                      <a:endParaRPr lang="en-US"/>
                    </a:p>
                  </a:txBody>
                  <a:tcPr marL="1502" marR="1502" marT="1502" marB="0" anchor="ctr"/>
                </a:tc>
                <a:tc hMerge="1">
                  <a:txBody>
                    <a:bodyPr/>
                    <a:lstStyle/>
                    <a:p>
                      <a:endParaRPr lang="en-US"/>
                    </a:p>
                  </a:txBody>
                  <a:tcPr/>
                </a:tc>
                <a:tc>
                  <a:txBody>
                    <a:bodyPr/>
                    <a:lstStyle/>
                    <a:p>
                      <a:pPr algn="ctr" fontAlgn="ctr"/>
                      <a:r>
                        <a:rPr lang="en-US" sz="900" b="0" i="0" u="none" strike="noStrike" dirty="0">
                          <a:solidFill>
                            <a:srgbClr val="000000"/>
                          </a:solidFill>
                          <a:effectLst/>
                          <a:latin typeface="+mn-lt"/>
                        </a:rPr>
                        <a:t>1</a:t>
                      </a:r>
                    </a:p>
                  </a:txBody>
                  <a:tcPr marL="1502" marR="1502" marT="1502" marB="0" anchor="ctr"/>
                </a:tc>
                <a:tc>
                  <a:txBody>
                    <a:bodyPr/>
                    <a:lstStyle/>
                    <a:p>
                      <a:pPr algn="l" fontAlgn="ctr"/>
                      <a:r>
                        <a:rPr lang="en-US" sz="900" u="sng" strike="noStrike" dirty="0">
                          <a:effectLst/>
                          <a:hlinkClick r:id="rId5"/>
                        </a:rPr>
                        <a:t>Amaragatti, Sharanappa. &lt;sharanappa.amaragatti@boeing.com&gt;;</a:t>
                      </a:r>
                      <a:br>
                        <a:rPr lang="en-US" sz="900" u="sng" strike="noStrike" dirty="0">
                          <a:effectLst/>
                          <a:hlinkClick r:id="rId5"/>
                        </a:rPr>
                      </a:br>
                      <a:r>
                        <a:rPr lang="en-US" sz="900" u="sng" strike="noStrike" dirty="0" err="1">
                          <a:effectLst/>
                          <a:hlinkClick r:id="rId5"/>
                        </a:rPr>
                        <a:t>Popeck</a:t>
                      </a:r>
                      <a:r>
                        <a:rPr lang="en-US" sz="900" u="sng" strike="noStrike" dirty="0">
                          <a:effectLst/>
                          <a:hlinkClick r:id="rId5"/>
                        </a:rPr>
                        <a:t> (US), John &lt;john.popeck@boeing.com&gt;; </a:t>
                      </a:r>
                      <a:endParaRPr lang="en-US" sz="900" b="0" i="0" u="sng" strike="noStrike" dirty="0">
                        <a:solidFill>
                          <a:srgbClr val="0563C1"/>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2989206543"/>
                  </a:ext>
                </a:extLst>
              </a:tr>
              <a:tr h="274243">
                <a:tc gridSpan="2">
                  <a:txBody>
                    <a:bodyPr/>
                    <a:lstStyle/>
                    <a:p>
                      <a:pPr algn="l"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p>
                      <a:pPr algn="l" fontAlgn="ctr"/>
                      <a:r>
                        <a:rPr lang="en-US" sz="900" u="none" strike="noStrike" dirty="0">
                          <a:effectLst/>
                        </a:rPr>
                        <a:t>                   </a:t>
                      </a:r>
                      <a:r>
                        <a:rPr lang="en-US" sz="900" b="1" u="none" strike="noStrike" dirty="0">
                          <a:effectLst/>
                        </a:rPr>
                        <a:t>TOTAL</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3">
                        <a:lumMod val="40000"/>
                        <a:lumOff val="60000"/>
                      </a:schemeClr>
                    </a:solidFill>
                  </a:tcPr>
                </a:tc>
                <a:tc hMerge="1">
                  <a:txBody>
                    <a:bodyPr/>
                    <a:lstStyle/>
                    <a:p>
                      <a:pPr algn="l" fontAlgn="ct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900" b="1" i="0" u="none" strike="noStrike" dirty="0">
                          <a:solidFill>
                            <a:srgbClr val="000000"/>
                          </a:solidFill>
                          <a:effectLst/>
                          <a:latin typeface="Calibri" panose="020F0502020204030204" pitchFamily="34" charset="0"/>
                        </a:rPr>
                        <a:t>373</a:t>
                      </a:r>
                    </a:p>
                  </a:txBody>
                  <a:tcPr marL="1502" marR="1502" marT="1502" marB="0" anchor="ctr">
                    <a:solidFill>
                      <a:schemeClr val="accent4">
                        <a:lumMod val="20000"/>
                        <a:lumOff val="80000"/>
                      </a:schemeClr>
                    </a:solidFill>
                  </a:tcPr>
                </a:tc>
                <a:tc>
                  <a:txBody>
                    <a:bodyPr/>
                    <a:lstStyle/>
                    <a:p>
                      <a:pPr algn="ctr" rtl="0" fontAlgn="ctr"/>
                      <a:r>
                        <a:rPr lang="en-US" sz="900" u="none" strike="noStrike" dirty="0">
                          <a:effectLst/>
                        </a:rPr>
                        <a:t>146 </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4">
                        <a:lumMod val="20000"/>
                        <a:lumOff val="80000"/>
                      </a:schemeClr>
                    </a:solidFill>
                  </a:tcPr>
                </a:tc>
                <a:tc>
                  <a:txBody>
                    <a:bodyPr/>
                    <a:lstStyle/>
                    <a:p>
                      <a:pPr algn="ctr" rtl="0" fontAlgn="ctr"/>
                      <a:r>
                        <a:rPr lang="en-US" sz="900" u="none" strike="noStrike" dirty="0">
                          <a:effectLst/>
                        </a:rPr>
                        <a:t> 50</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4">
                        <a:lumMod val="20000"/>
                        <a:lumOff val="80000"/>
                      </a:schemeClr>
                    </a:solidFill>
                  </a:tcPr>
                </a:tc>
                <a:tc>
                  <a:txBody>
                    <a:bodyPr/>
                    <a:lstStyle/>
                    <a:p>
                      <a:pPr algn="ctr" rtl="0" fontAlgn="ctr"/>
                      <a:r>
                        <a:rPr lang="en-US" sz="900" u="none" strike="noStrike" dirty="0">
                          <a:effectLst/>
                        </a:rPr>
                        <a:t> 22</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4">
                        <a:lumMod val="20000"/>
                        <a:lumOff val="80000"/>
                      </a:schemeClr>
                    </a:solidFill>
                  </a:tcPr>
                </a:tc>
                <a:tc>
                  <a:txBody>
                    <a:bodyPr/>
                    <a:lstStyle/>
                    <a:p>
                      <a:pPr algn="l" rtl="0" fontAlgn="ctr"/>
                      <a:r>
                        <a:rPr lang="en-US" sz="1050" b="1" u="none" strike="noStrike" dirty="0">
                          <a:effectLst/>
                        </a:rPr>
                        <a:t> 15087</a:t>
                      </a:r>
                      <a:endParaRPr lang="en-US" sz="1050" b="1" i="0" u="none" strike="noStrike" dirty="0">
                        <a:solidFill>
                          <a:srgbClr val="000000"/>
                        </a:solidFill>
                        <a:effectLst/>
                        <a:latin typeface="Calibri" panose="020F0502020204030204" pitchFamily="34" charset="0"/>
                      </a:endParaRPr>
                    </a:p>
                  </a:txBody>
                  <a:tcPr marL="1502" marR="1502" marT="1502" marB="0" anchor="ctr">
                    <a:solidFill>
                      <a:schemeClr val="accent4">
                        <a:lumMod val="20000"/>
                        <a:lumOff val="80000"/>
                      </a:schemeClr>
                    </a:solidFill>
                  </a:tcPr>
                </a:tc>
                <a:tc>
                  <a:txBody>
                    <a:bodyPr/>
                    <a:lstStyle/>
                    <a:p>
                      <a:pPr algn="ctr" fontAlgn="ctr"/>
                      <a:r>
                        <a:rPr lang="en-US" sz="900" u="none" strike="noStrike" dirty="0">
                          <a:effectLst/>
                        </a:rPr>
                        <a:t>1 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b="0" i="0" u="none" strike="noStrike" dirty="0">
                          <a:solidFill>
                            <a:srgbClr val="000000"/>
                          </a:solidFill>
                          <a:effectLst/>
                          <a:latin typeface="Calibri" panose="020F0502020204030204" pitchFamily="34" charset="0"/>
                        </a:rPr>
                        <a:t>19</a:t>
                      </a:r>
                    </a:p>
                  </a:txBody>
                  <a:tcPr marL="1502" marR="1502" marT="1502" marB="0" anchor="ctr"/>
                </a:tc>
                <a:tc gridSpan="2">
                  <a:txBody>
                    <a:bodyPr/>
                    <a:lstStyle/>
                    <a:p>
                      <a:pPr algn="ctr"/>
                      <a:endParaRPr lang="en-US" dirty="0"/>
                    </a:p>
                  </a:txBody>
                  <a:tcPr marL="1502" marR="1502" marT="1502" marB="0" anchor="ctr"/>
                </a:tc>
                <a:tc hMerge="1">
                  <a:txBody>
                    <a:bodyPr/>
                    <a:lstStyle/>
                    <a:p>
                      <a:endParaRPr lang="en-US"/>
                    </a:p>
                  </a:txBody>
                  <a:tcPr/>
                </a:tc>
                <a:tc>
                  <a:txBody>
                    <a:bodyPr/>
                    <a:lstStyle/>
                    <a:p>
                      <a:pPr algn="ctr" fontAlgn="ctr"/>
                      <a:r>
                        <a:rPr lang="en-US" sz="900" b="0" i="0" u="none" strike="noStrike" dirty="0">
                          <a:solidFill>
                            <a:srgbClr val="000000"/>
                          </a:solidFill>
                          <a:effectLst/>
                          <a:latin typeface="+mn-lt"/>
                        </a:rPr>
                        <a:t>5</a:t>
                      </a:r>
                    </a:p>
                  </a:txBody>
                  <a:tcPr marL="1502" marR="1502" marT="1502" marB="0" anchor="ct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446204699"/>
                  </a:ext>
                </a:extLst>
              </a:tr>
            </a:tbl>
          </a:graphicData>
        </a:graphic>
      </p:graphicFrame>
    </p:spTree>
    <p:extLst>
      <p:ext uri="{BB962C8B-B14F-4D97-AF65-F5344CB8AC3E}">
        <p14:creationId xmlns:p14="http://schemas.microsoft.com/office/powerpoint/2010/main" val="765234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0C17A-15C6-420A-BB69-04F9C9102857}"/>
              </a:ext>
            </a:extLst>
          </p:cNvPr>
          <p:cNvSpPr>
            <a:spLocks noGrp="1"/>
          </p:cNvSpPr>
          <p:nvPr>
            <p:ph type="title"/>
          </p:nvPr>
        </p:nvSpPr>
        <p:spPr>
          <a:xfrm>
            <a:off x="448172" y="135281"/>
            <a:ext cx="11150600" cy="641612"/>
          </a:xfrm>
        </p:spPr>
        <p:txBody>
          <a:bodyPr/>
          <a:lstStyle/>
          <a:p>
            <a:r>
              <a:rPr lang="en-US" dirty="0"/>
              <a:t>Code Whisperer Updates</a:t>
            </a:r>
          </a:p>
        </p:txBody>
      </p:sp>
      <p:sp>
        <p:nvSpPr>
          <p:cNvPr id="8" name="Rectangle: Rounded Corners 7">
            <a:extLst>
              <a:ext uri="{FF2B5EF4-FFF2-40B4-BE49-F238E27FC236}">
                <a16:creationId xmlns:a16="http://schemas.microsoft.com/office/drawing/2014/main" id="{50D93CAC-2250-40BF-998B-A953BF78BE6B}"/>
              </a:ext>
            </a:extLst>
          </p:cNvPr>
          <p:cNvSpPr/>
          <p:nvPr/>
        </p:nvSpPr>
        <p:spPr>
          <a:xfrm>
            <a:off x="448172" y="1011892"/>
            <a:ext cx="3585986" cy="1537877"/>
          </a:xfrm>
          <a:prstGeom prst="roundRect">
            <a:avLst>
              <a:gd name="adj" fmla="val 7856"/>
            </a:avLst>
          </a:prstGeom>
          <a:solidFill>
            <a:srgbClr val="A5ACB0">
              <a:lumMod val="60000"/>
              <a:lumOff val="40000"/>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srgbClr val="0039A6"/>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39A6"/>
                </a:solidFill>
                <a:effectLst/>
                <a:uLnTx/>
                <a:uFillTx/>
                <a:latin typeface="Arial"/>
                <a:ea typeface="+mn-ea"/>
                <a:cs typeface="+mn-cs"/>
              </a:rPr>
              <a:t>Background</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t>Boeing is evaluating Amazon Web Services (AWS) CodeWhisperer through a Proof of Concept exercise with the intent of implementing the tool in various business operations.</a:t>
            </a:r>
            <a:b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b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FFFFFF"/>
              </a:solidFill>
              <a:effectLst/>
              <a:uLnTx/>
              <a:uFillTx/>
              <a:latin typeface="Arial"/>
              <a:ea typeface="+mn-ea"/>
              <a:cs typeface="+mn-cs"/>
            </a:endParaRPr>
          </a:p>
        </p:txBody>
      </p:sp>
      <p:sp>
        <p:nvSpPr>
          <p:cNvPr id="9" name="Rectangle: Rounded Corners 8">
            <a:extLst>
              <a:ext uri="{FF2B5EF4-FFF2-40B4-BE49-F238E27FC236}">
                <a16:creationId xmlns:a16="http://schemas.microsoft.com/office/drawing/2014/main" id="{4A29C56E-36D1-4DB4-BA97-F9E01C94DD35}"/>
              </a:ext>
            </a:extLst>
          </p:cNvPr>
          <p:cNvSpPr/>
          <p:nvPr/>
        </p:nvSpPr>
        <p:spPr>
          <a:xfrm>
            <a:off x="515938" y="2673428"/>
            <a:ext cx="3585986" cy="1450164"/>
          </a:xfrm>
          <a:prstGeom prst="roundRect">
            <a:avLst>
              <a:gd name="adj" fmla="val 7856"/>
            </a:avLst>
          </a:prstGeom>
          <a:solidFill>
            <a:srgbClr val="A5ACB0">
              <a:lumMod val="60000"/>
              <a:lumOff val="40000"/>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39A6"/>
                </a:solidFill>
                <a:effectLst/>
                <a:uLnTx/>
                <a:uFillTx/>
                <a:latin typeface="Arial"/>
                <a:ea typeface="+mn-ea"/>
                <a:cs typeface="+mn-cs"/>
              </a:rPr>
              <a:t>Goal</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t>To validate and understand the use cases and terms of service of the tool while also measuring the efficiency of the code generated</a:t>
            </a:r>
            <a:b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b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Arial"/>
              <a:ea typeface="+mn-ea"/>
              <a:cs typeface="+mn-cs"/>
            </a:endParaRPr>
          </a:p>
        </p:txBody>
      </p:sp>
      <p:sp>
        <p:nvSpPr>
          <p:cNvPr id="10" name="Rectangle: Rounded Corners 9">
            <a:extLst>
              <a:ext uri="{FF2B5EF4-FFF2-40B4-BE49-F238E27FC236}">
                <a16:creationId xmlns:a16="http://schemas.microsoft.com/office/drawing/2014/main" id="{437ACA5F-D30B-4E1E-9A54-77C2E66A3FB6}"/>
              </a:ext>
            </a:extLst>
          </p:cNvPr>
          <p:cNvSpPr/>
          <p:nvPr/>
        </p:nvSpPr>
        <p:spPr>
          <a:xfrm>
            <a:off x="515938" y="4334964"/>
            <a:ext cx="3585986" cy="2026920"/>
          </a:xfrm>
          <a:prstGeom prst="roundRect">
            <a:avLst>
              <a:gd name="adj" fmla="val 7856"/>
            </a:avLst>
          </a:prstGeom>
          <a:solidFill>
            <a:srgbClr val="A5ACB0">
              <a:lumMod val="60000"/>
              <a:lumOff val="40000"/>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0039A6"/>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0039A6"/>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39A6"/>
                </a:solidFill>
                <a:effectLst/>
                <a:uLnTx/>
                <a:uFillTx/>
                <a:latin typeface="Arial"/>
                <a:ea typeface="+mn-ea"/>
                <a:cs typeface="+mn-cs"/>
              </a:rPr>
              <a:t>Objective</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t>Test several use cases and quantify the impact on accuracy and productivity across different functions within various software engineering teams, looking at its applicability within an operational context. Also, identify the critical safety concerns and potential hazards.</a:t>
            </a:r>
          </a:p>
          <a:p>
            <a:pPr marL="0" marR="0" lvl="0" indent="0" algn="ctr" defTabSz="914400" eaLnBrk="1" fontAlgn="auto" latinLnBrk="0" hangingPunct="1">
              <a:lnSpc>
                <a:spcPct val="100000"/>
              </a:lnSpc>
              <a:spcBef>
                <a:spcPts val="0"/>
              </a:spcBef>
              <a:spcAft>
                <a:spcPts val="0"/>
              </a:spcAft>
              <a:buClrTx/>
              <a:buSzTx/>
              <a:buFontTx/>
              <a:buNone/>
              <a:tabLst/>
              <a:defRPr/>
            </a:pPr>
            <a:b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b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FFFFFF"/>
              </a:solidFill>
              <a:effectLst/>
              <a:uLnTx/>
              <a:uFillTx/>
              <a:latin typeface="Arial"/>
              <a:ea typeface="+mn-ea"/>
              <a:cs typeface="+mn-cs"/>
            </a:endParaRPr>
          </a:p>
        </p:txBody>
      </p:sp>
      <p:sp>
        <p:nvSpPr>
          <p:cNvPr id="11" name="Rectangle: Rounded Corners 10">
            <a:extLst>
              <a:ext uri="{FF2B5EF4-FFF2-40B4-BE49-F238E27FC236}">
                <a16:creationId xmlns:a16="http://schemas.microsoft.com/office/drawing/2014/main" id="{9655B18D-1715-4CC3-8D10-C2459DBEEA24}"/>
              </a:ext>
            </a:extLst>
          </p:cNvPr>
          <p:cNvSpPr/>
          <p:nvPr/>
        </p:nvSpPr>
        <p:spPr>
          <a:xfrm>
            <a:off x="4980041" y="1030253"/>
            <a:ext cx="4320379" cy="526762"/>
          </a:xfrm>
          <a:prstGeom prst="roundRect">
            <a:avLst>
              <a:gd name="adj" fmla="val 7856"/>
            </a:avLst>
          </a:prstGeom>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0039A6"/>
                </a:solidFill>
                <a:effectLst/>
                <a:uLnTx/>
                <a:uFillTx/>
                <a:latin typeface="Arial"/>
                <a:ea typeface="+mn-ea"/>
                <a:cs typeface="+mn-cs"/>
              </a:rPr>
              <a:t>Teams from IT&amp;DA M&amp;Q, DPACS, Software Engineering, and BR&amp;T Math formed to evaluate</a:t>
            </a:r>
          </a:p>
        </p:txBody>
      </p:sp>
      <p:sp>
        <p:nvSpPr>
          <p:cNvPr id="13" name="Rectangle 12">
            <a:extLst>
              <a:ext uri="{FF2B5EF4-FFF2-40B4-BE49-F238E27FC236}">
                <a16:creationId xmlns:a16="http://schemas.microsoft.com/office/drawing/2014/main" id="{0B0DE118-E7AB-4B90-B644-9CA50E26DC1E}"/>
              </a:ext>
            </a:extLst>
          </p:cNvPr>
          <p:cNvSpPr/>
          <p:nvPr/>
        </p:nvSpPr>
        <p:spPr>
          <a:xfrm>
            <a:off x="4663518" y="2027014"/>
            <a:ext cx="5658652" cy="3693319"/>
          </a:xfrm>
          <a:prstGeom prst="rect">
            <a:avLst/>
          </a:prstGeom>
          <a:solidFill>
            <a:srgbClr val="002060"/>
          </a:solidFill>
        </p:spPr>
        <p:txBody>
          <a:bodyPr wrap="square">
            <a:spAutoFit/>
          </a:bodyPr>
          <a:lstStyle/>
          <a:p>
            <a:pPr marR="0" lvl="1">
              <a:spcBef>
                <a:spcPts val="0"/>
              </a:spcBef>
              <a:spcAft>
                <a:spcPts val="0"/>
              </a:spcAft>
            </a:pPr>
            <a:r>
              <a:rPr lang="en-US" b="1" dirty="0">
                <a:solidFill>
                  <a:schemeClr val="bg1"/>
                </a:solidFill>
              </a:rPr>
              <a:t>Use Cases in Work</a:t>
            </a:r>
          </a:p>
          <a:p>
            <a:pPr marL="742950" marR="0" lvl="1" indent="-285750">
              <a:spcBef>
                <a:spcPts val="0"/>
              </a:spcBef>
              <a:spcAft>
                <a:spcPts val="0"/>
              </a:spcAft>
              <a:buFont typeface="Courier New" panose="02070309020205020404" pitchFamily="49" charset="0"/>
              <a:buChar char="o"/>
            </a:pPr>
            <a:r>
              <a:rPr lang="en-US" dirty="0">
                <a:solidFill>
                  <a:schemeClr val="bg1"/>
                </a:solidFill>
              </a:rPr>
              <a:t>Code coverage for unit test case</a:t>
            </a:r>
          </a:p>
          <a:p>
            <a:pPr marL="742950" marR="0" lvl="1" indent="-285750">
              <a:spcBef>
                <a:spcPts val="0"/>
              </a:spcBef>
              <a:spcAft>
                <a:spcPts val="0"/>
              </a:spcAft>
              <a:buFont typeface="Courier New" panose="02070309020205020404" pitchFamily="49" charset="0"/>
              <a:buChar char="o"/>
            </a:pPr>
            <a:r>
              <a:rPr lang="en-US" dirty="0">
                <a:solidFill>
                  <a:schemeClr val="bg1"/>
                </a:solidFill>
              </a:rPr>
              <a:t>Actual business </a:t>
            </a:r>
            <a:r>
              <a:rPr lang="en-US" dirty="0" err="1">
                <a:solidFill>
                  <a:schemeClr val="bg1"/>
                </a:solidFill>
              </a:rPr>
              <a:t>usecase</a:t>
            </a:r>
            <a:r>
              <a:rPr lang="en-US" dirty="0">
                <a:solidFill>
                  <a:schemeClr val="bg1"/>
                </a:solidFill>
              </a:rPr>
              <a:t> like NIMT, </a:t>
            </a:r>
            <a:r>
              <a:rPr lang="en-US" dirty="0" err="1">
                <a:solidFill>
                  <a:schemeClr val="bg1"/>
                </a:solidFill>
              </a:rPr>
              <a:t>Redars</a:t>
            </a:r>
            <a:r>
              <a:rPr lang="en-US" dirty="0">
                <a:solidFill>
                  <a:schemeClr val="bg1"/>
                </a:solidFill>
              </a:rPr>
              <a:t> line darkening</a:t>
            </a:r>
          </a:p>
          <a:p>
            <a:pPr marL="742950" marR="0" lvl="1" indent="-285750">
              <a:spcBef>
                <a:spcPts val="0"/>
              </a:spcBef>
              <a:spcAft>
                <a:spcPts val="0"/>
              </a:spcAft>
              <a:buFont typeface="Courier New" panose="02070309020205020404" pitchFamily="49" charset="0"/>
              <a:buChar char="o"/>
            </a:pPr>
            <a:r>
              <a:rPr lang="en-US" dirty="0">
                <a:solidFill>
                  <a:schemeClr val="bg1"/>
                </a:solidFill>
              </a:rPr>
              <a:t>Legacy application automated test case</a:t>
            </a:r>
          </a:p>
          <a:p>
            <a:pPr marL="742950" marR="0" lvl="1" indent="-285750">
              <a:spcBef>
                <a:spcPts val="0"/>
              </a:spcBef>
              <a:spcAft>
                <a:spcPts val="0"/>
              </a:spcAft>
              <a:buFont typeface="Courier New" panose="02070309020205020404" pitchFamily="49" charset="0"/>
              <a:buChar char="o"/>
            </a:pPr>
            <a:r>
              <a:rPr lang="en-US" dirty="0">
                <a:solidFill>
                  <a:schemeClr val="bg1"/>
                </a:solidFill>
              </a:rPr>
              <a:t>Creating UI frontend code &amp; unit test cases for Vue.JS application</a:t>
            </a:r>
          </a:p>
          <a:p>
            <a:pPr marL="742950" marR="0" lvl="1" indent="-285750">
              <a:spcBef>
                <a:spcPts val="0"/>
              </a:spcBef>
              <a:spcAft>
                <a:spcPts val="0"/>
              </a:spcAft>
              <a:buFont typeface="Courier New" panose="02070309020205020404" pitchFamily="49" charset="0"/>
              <a:buChar char="o"/>
            </a:pPr>
            <a:r>
              <a:rPr lang="en-US" dirty="0">
                <a:solidFill>
                  <a:schemeClr val="bg1"/>
                </a:solidFill>
              </a:rPr>
              <a:t>Explore the </a:t>
            </a:r>
            <a:r>
              <a:rPr lang="en-US" dirty="0" err="1">
                <a:solidFill>
                  <a:schemeClr val="bg1"/>
                </a:solidFill>
              </a:rPr>
              <a:t>Coverity</a:t>
            </a:r>
            <a:r>
              <a:rPr lang="en-US" dirty="0">
                <a:solidFill>
                  <a:schemeClr val="bg1"/>
                </a:solidFill>
              </a:rPr>
              <a:t> high and medium security scanning</a:t>
            </a:r>
          </a:p>
          <a:p>
            <a:pPr marL="742950" marR="0" lvl="1" indent="-285750">
              <a:spcBef>
                <a:spcPts val="0"/>
              </a:spcBef>
              <a:spcAft>
                <a:spcPts val="0"/>
              </a:spcAft>
              <a:buFont typeface="Courier New" panose="02070309020205020404" pitchFamily="49" charset="0"/>
              <a:buChar char="o"/>
            </a:pPr>
            <a:r>
              <a:rPr lang="en-US" dirty="0">
                <a:solidFill>
                  <a:schemeClr val="bg1"/>
                </a:solidFill>
              </a:rPr>
              <a:t>Oracle form migration . Customer engineering</a:t>
            </a:r>
          </a:p>
          <a:p>
            <a:pPr marL="742950" marR="0" lvl="1" indent="-285750">
              <a:spcBef>
                <a:spcPts val="0"/>
              </a:spcBef>
              <a:spcAft>
                <a:spcPts val="0"/>
              </a:spcAft>
              <a:buFont typeface="Courier New" panose="02070309020205020404" pitchFamily="49" charset="0"/>
              <a:buChar char="o"/>
            </a:pPr>
            <a:r>
              <a:rPr lang="en-US" dirty="0">
                <a:solidFill>
                  <a:schemeClr val="bg1"/>
                </a:solidFill>
              </a:rPr>
              <a:t>Gen AI web app Evaluation</a:t>
            </a:r>
          </a:p>
          <a:p>
            <a:pPr marL="742950" marR="0" lvl="1" indent="-285750">
              <a:spcBef>
                <a:spcPts val="0"/>
              </a:spcBef>
              <a:spcAft>
                <a:spcPts val="0"/>
              </a:spcAft>
              <a:buFont typeface="Courier New" panose="02070309020205020404" pitchFamily="49" charset="0"/>
              <a:buChar char="o"/>
            </a:pPr>
            <a:r>
              <a:rPr lang="en-US" dirty="0">
                <a:solidFill>
                  <a:schemeClr val="bg1"/>
                </a:solidFill>
              </a:rPr>
              <a:t>BGS DAS Platform</a:t>
            </a:r>
          </a:p>
          <a:p>
            <a:pPr marL="742950" marR="0" lvl="1" indent="-285750">
              <a:spcBef>
                <a:spcPts val="0"/>
              </a:spcBef>
              <a:spcAft>
                <a:spcPts val="0"/>
              </a:spcAft>
              <a:buFont typeface="Courier New" panose="02070309020205020404" pitchFamily="49" charset="0"/>
              <a:buChar char="o"/>
            </a:pPr>
            <a:r>
              <a:rPr lang="en-US" dirty="0">
                <a:solidFill>
                  <a:schemeClr val="bg1"/>
                </a:solidFill>
              </a:rPr>
              <a:t>Product Standards </a:t>
            </a:r>
            <a:endParaRPr lang="en-US" sz="1400" dirty="0">
              <a:solidFill>
                <a:schemeClr val="bg1"/>
              </a:solidFill>
            </a:endParaRPr>
          </a:p>
        </p:txBody>
      </p:sp>
    </p:spTree>
    <p:extLst>
      <p:ext uri="{BB962C8B-B14F-4D97-AF65-F5344CB8AC3E}">
        <p14:creationId xmlns:p14="http://schemas.microsoft.com/office/powerpoint/2010/main" val="3942353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19AE5-487C-45E7-80EC-266A5E8D3DC2}"/>
              </a:ext>
            </a:extLst>
          </p:cNvPr>
          <p:cNvSpPr>
            <a:spLocks noGrp="1"/>
          </p:cNvSpPr>
          <p:nvPr>
            <p:ph type="title"/>
          </p:nvPr>
        </p:nvSpPr>
        <p:spPr>
          <a:xfrm>
            <a:off x="520700" y="82792"/>
            <a:ext cx="8702431" cy="920336"/>
          </a:xfrm>
        </p:spPr>
        <p:txBody>
          <a:bodyPr/>
          <a:lstStyle/>
          <a:p>
            <a:r>
              <a:rPr lang="en-US" dirty="0"/>
              <a:t>              Technical Upskill sessions</a:t>
            </a:r>
          </a:p>
        </p:txBody>
      </p:sp>
      <p:sp>
        <p:nvSpPr>
          <p:cNvPr id="3" name="TextBox 2">
            <a:extLst>
              <a:ext uri="{FF2B5EF4-FFF2-40B4-BE49-F238E27FC236}">
                <a16:creationId xmlns:a16="http://schemas.microsoft.com/office/drawing/2014/main" id="{9FA89A40-4793-4A8D-91C5-E40C2186F94C}"/>
              </a:ext>
            </a:extLst>
          </p:cNvPr>
          <p:cNvSpPr txBox="1"/>
          <p:nvPr/>
        </p:nvSpPr>
        <p:spPr>
          <a:xfrm>
            <a:off x="1225118" y="2050742"/>
            <a:ext cx="9685538" cy="3160450"/>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600" dirty="0"/>
          </a:p>
        </p:txBody>
      </p:sp>
      <p:graphicFrame>
        <p:nvGraphicFramePr>
          <p:cNvPr id="5" name="Table 4">
            <a:extLst>
              <a:ext uri="{FF2B5EF4-FFF2-40B4-BE49-F238E27FC236}">
                <a16:creationId xmlns:a16="http://schemas.microsoft.com/office/drawing/2014/main" id="{1F71B326-CF97-47C6-927F-79E78ECE7A46}"/>
              </a:ext>
            </a:extLst>
          </p:cNvPr>
          <p:cNvGraphicFramePr>
            <a:graphicFrameLocks noGrp="1"/>
          </p:cNvGraphicFramePr>
          <p:nvPr>
            <p:extLst>
              <p:ext uri="{D42A27DB-BD31-4B8C-83A1-F6EECF244321}">
                <p14:modId xmlns:p14="http://schemas.microsoft.com/office/powerpoint/2010/main" val="2081475673"/>
              </p:ext>
            </p:extLst>
          </p:nvPr>
        </p:nvGraphicFramePr>
        <p:xfrm>
          <a:off x="796428" y="1312700"/>
          <a:ext cx="10170454" cy="3950892"/>
        </p:xfrm>
        <a:graphic>
          <a:graphicData uri="http://schemas.openxmlformats.org/drawingml/2006/table">
            <a:tbl>
              <a:tblPr firstRow="1" bandRow="1">
                <a:tableStyleId>{5C22544A-7EE6-4342-B048-85BDC9FD1C3A}</a:tableStyleId>
              </a:tblPr>
              <a:tblGrid>
                <a:gridCol w="894926">
                  <a:extLst>
                    <a:ext uri="{9D8B030D-6E8A-4147-A177-3AD203B41FA5}">
                      <a16:colId xmlns:a16="http://schemas.microsoft.com/office/drawing/2014/main" val="1494682258"/>
                    </a:ext>
                  </a:extLst>
                </a:gridCol>
                <a:gridCol w="3337326">
                  <a:extLst>
                    <a:ext uri="{9D8B030D-6E8A-4147-A177-3AD203B41FA5}">
                      <a16:colId xmlns:a16="http://schemas.microsoft.com/office/drawing/2014/main" val="3068451420"/>
                    </a:ext>
                  </a:extLst>
                </a:gridCol>
                <a:gridCol w="1887228">
                  <a:extLst>
                    <a:ext uri="{9D8B030D-6E8A-4147-A177-3AD203B41FA5}">
                      <a16:colId xmlns:a16="http://schemas.microsoft.com/office/drawing/2014/main" val="2813001011"/>
                    </a:ext>
                  </a:extLst>
                </a:gridCol>
                <a:gridCol w="2025487">
                  <a:extLst>
                    <a:ext uri="{9D8B030D-6E8A-4147-A177-3AD203B41FA5}">
                      <a16:colId xmlns:a16="http://schemas.microsoft.com/office/drawing/2014/main" val="3399994150"/>
                    </a:ext>
                  </a:extLst>
                </a:gridCol>
                <a:gridCol w="2025487">
                  <a:extLst>
                    <a:ext uri="{9D8B030D-6E8A-4147-A177-3AD203B41FA5}">
                      <a16:colId xmlns:a16="http://schemas.microsoft.com/office/drawing/2014/main" val="433293699"/>
                    </a:ext>
                  </a:extLst>
                </a:gridCol>
              </a:tblGrid>
              <a:tr h="472849">
                <a:tc>
                  <a:txBody>
                    <a:bodyPr/>
                    <a:lstStyle/>
                    <a:p>
                      <a:r>
                        <a:rPr lang="en-US" dirty="0"/>
                        <a:t>No.</a:t>
                      </a:r>
                    </a:p>
                  </a:txBody>
                  <a:tcPr/>
                </a:tc>
                <a:tc>
                  <a:txBody>
                    <a:bodyPr/>
                    <a:lstStyle/>
                    <a:p>
                      <a:r>
                        <a:rPr lang="en-US" dirty="0"/>
                        <a:t>Topic</a:t>
                      </a:r>
                    </a:p>
                  </a:txBody>
                  <a:tcPr/>
                </a:tc>
                <a:tc>
                  <a:txBody>
                    <a:bodyPr/>
                    <a:lstStyle/>
                    <a:p>
                      <a:r>
                        <a:rPr lang="en-US" dirty="0"/>
                        <a:t>Presenter Name</a:t>
                      </a:r>
                    </a:p>
                  </a:txBody>
                  <a:tcPr/>
                </a:tc>
                <a:tc>
                  <a:txBody>
                    <a:bodyPr/>
                    <a:lstStyle/>
                    <a:p>
                      <a:r>
                        <a:rPr lang="en-US" dirty="0"/>
                        <a:t>Date</a:t>
                      </a:r>
                    </a:p>
                  </a:txBody>
                  <a:tcPr/>
                </a:tc>
                <a:tc>
                  <a:txBody>
                    <a:bodyPr/>
                    <a:lstStyle/>
                    <a:p>
                      <a:r>
                        <a:rPr lang="en-US" dirty="0"/>
                        <a:t>Trainings Links</a:t>
                      </a:r>
                    </a:p>
                  </a:txBody>
                  <a:tcPr/>
                </a:tc>
                <a:extLst>
                  <a:ext uri="{0D108BD9-81ED-4DB2-BD59-A6C34878D82A}">
                    <a16:rowId xmlns:a16="http://schemas.microsoft.com/office/drawing/2014/main" val="4151148109"/>
                  </a:ext>
                </a:extLst>
              </a:tr>
              <a:tr h="558126">
                <a:tc>
                  <a:txBody>
                    <a:bodyPr/>
                    <a:lstStyle/>
                    <a:p>
                      <a:r>
                        <a:rPr lang="en-US" dirty="0"/>
                        <a:t>1</a:t>
                      </a:r>
                    </a:p>
                  </a:txBody>
                  <a:tcPr/>
                </a:tc>
                <a:tc>
                  <a:txBody>
                    <a:bodyPr/>
                    <a:lstStyle/>
                    <a:p>
                      <a:r>
                        <a:rPr lang="en-US" dirty="0"/>
                        <a:t>Software Composition Analysis</a:t>
                      </a:r>
                    </a:p>
                  </a:txBody>
                  <a:tcPr/>
                </a:tc>
                <a:tc>
                  <a:txBody>
                    <a:bodyPr/>
                    <a:lstStyle/>
                    <a:p>
                      <a:r>
                        <a:rPr lang="en-US" dirty="0"/>
                        <a:t>Sushil Mishra</a:t>
                      </a:r>
                    </a:p>
                  </a:txBody>
                  <a:tcPr/>
                </a:tc>
                <a:tc>
                  <a:txBody>
                    <a:bodyPr/>
                    <a:lstStyle/>
                    <a:p>
                      <a:r>
                        <a:rPr lang="en-US" sz="1800" kern="1200" dirty="0">
                          <a:solidFill>
                            <a:schemeClr val="dk1"/>
                          </a:solidFill>
                          <a:latin typeface="+mn-lt"/>
                          <a:ea typeface="+mn-ea"/>
                          <a:cs typeface="+mn-cs"/>
                        </a:rPr>
                        <a:t>12</a:t>
                      </a:r>
                      <a:r>
                        <a:rPr lang="en-US" sz="1800" kern="1200" baseline="30000" dirty="0">
                          <a:solidFill>
                            <a:schemeClr val="dk1"/>
                          </a:solidFill>
                          <a:latin typeface="+mn-lt"/>
                          <a:ea typeface="+mn-ea"/>
                          <a:cs typeface="+mn-cs"/>
                        </a:rPr>
                        <a:t>th</a:t>
                      </a:r>
                      <a:r>
                        <a:rPr lang="en-US" sz="1800" kern="1200" dirty="0">
                          <a:solidFill>
                            <a:schemeClr val="dk1"/>
                          </a:solidFill>
                          <a:latin typeface="+mn-lt"/>
                          <a:ea typeface="+mn-ea"/>
                          <a:cs typeface="+mn-cs"/>
                        </a:rPr>
                        <a:t> </a:t>
                      </a:r>
                      <a:r>
                        <a:rPr lang="en-US" dirty="0"/>
                        <a:t> March,2024</a:t>
                      </a:r>
                    </a:p>
                  </a:txBody>
                  <a:tcPr/>
                </a:tc>
                <a:tc>
                  <a:txBody>
                    <a:bodyPr/>
                    <a:lstStyle/>
                    <a:p>
                      <a:r>
                        <a:rPr lang="en-US" sz="1800" u="sng" kern="1200" dirty="0">
                          <a:solidFill>
                            <a:schemeClr val="dk1"/>
                          </a:solidFill>
                          <a:effectLst/>
                          <a:latin typeface="+mn-lt"/>
                          <a:ea typeface="+mn-ea"/>
                          <a:cs typeface="+mn-cs"/>
                          <a:hlinkClick r:id="rId2"/>
                        </a:rPr>
                        <a:t>Click Here</a:t>
                      </a:r>
                      <a:endParaRPr lang="en-US" dirty="0"/>
                    </a:p>
                  </a:txBody>
                  <a:tcPr/>
                </a:tc>
                <a:extLst>
                  <a:ext uri="{0D108BD9-81ED-4DB2-BD59-A6C34878D82A}">
                    <a16:rowId xmlns:a16="http://schemas.microsoft.com/office/drawing/2014/main" val="2707243196"/>
                  </a:ext>
                </a:extLst>
              </a:tr>
              <a:tr h="558126">
                <a:tc>
                  <a:txBody>
                    <a:bodyPr/>
                    <a:lstStyle/>
                    <a:p>
                      <a:r>
                        <a:rPr lang="en-US" dirty="0"/>
                        <a:t>2</a:t>
                      </a:r>
                    </a:p>
                  </a:txBody>
                  <a:tcPr/>
                </a:tc>
                <a:tc>
                  <a:txBody>
                    <a:bodyPr/>
                    <a:lstStyle/>
                    <a:p>
                      <a:r>
                        <a:rPr lang="en-US" sz="1800" kern="1200" dirty="0">
                          <a:solidFill>
                            <a:schemeClr val="dk1"/>
                          </a:solidFill>
                          <a:effectLst/>
                          <a:latin typeface="+mn-lt"/>
                          <a:ea typeface="+mn-ea"/>
                          <a:cs typeface="+mn-cs"/>
                        </a:rPr>
                        <a:t>Containerization, Dockers and Deployment on Cloud</a:t>
                      </a:r>
                      <a:endParaRPr lang="en-US" dirty="0"/>
                    </a:p>
                  </a:txBody>
                  <a:tcPr/>
                </a:tc>
                <a:tc>
                  <a:txBody>
                    <a:bodyPr/>
                    <a:lstStyle/>
                    <a:p>
                      <a:r>
                        <a:rPr lang="en-US" dirty="0"/>
                        <a:t>Siddharth </a:t>
                      </a:r>
                      <a:r>
                        <a:rPr lang="en-US" dirty="0" err="1"/>
                        <a:t>Muttin</a:t>
                      </a:r>
                      <a:endParaRPr lang="en-US" dirty="0"/>
                    </a:p>
                  </a:txBody>
                  <a:tcPr/>
                </a:tc>
                <a:tc>
                  <a:txBody>
                    <a:bodyPr/>
                    <a:lstStyle/>
                    <a:p>
                      <a:r>
                        <a:rPr lang="en-US" dirty="0"/>
                        <a:t>20</a:t>
                      </a:r>
                      <a:r>
                        <a:rPr lang="en-US" baseline="30000" dirty="0"/>
                        <a:t>th</a:t>
                      </a:r>
                      <a:r>
                        <a:rPr lang="en-US" dirty="0"/>
                        <a:t> </a:t>
                      </a:r>
                    </a:p>
                    <a:p>
                      <a:r>
                        <a:rPr lang="en-US" dirty="0"/>
                        <a:t>March, 2024</a:t>
                      </a:r>
                    </a:p>
                  </a:txBody>
                  <a:tcPr/>
                </a:tc>
                <a:tc>
                  <a:txBody>
                    <a:bodyPr/>
                    <a:lstStyle/>
                    <a:p>
                      <a:r>
                        <a:rPr lang="en-US" sz="1800" u="sng" kern="1200" dirty="0">
                          <a:solidFill>
                            <a:schemeClr val="dk1"/>
                          </a:solidFill>
                          <a:effectLst/>
                          <a:latin typeface="+mn-lt"/>
                          <a:ea typeface="+mn-ea"/>
                          <a:cs typeface="+mn-cs"/>
                          <a:hlinkClick r:id="rId3"/>
                        </a:rPr>
                        <a:t>Click Here</a:t>
                      </a:r>
                      <a:endParaRPr lang="en-US" dirty="0"/>
                    </a:p>
                  </a:txBody>
                  <a:tcPr/>
                </a:tc>
                <a:extLst>
                  <a:ext uri="{0D108BD9-81ED-4DB2-BD59-A6C34878D82A}">
                    <a16:rowId xmlns:a16="http://schemas.microsoft.com/office/drawing/2014/main" val="665149627"/>
                  </a:ext>
                </a:extLst>
              </a:tr>
              <a:tr h="558126">
                <a:tc>
                  <a:txBody>
                    <a:bodyPr/>
                    <a:lstStyle/>
                    <a:p>
                      <a:r>
                        <a:rPr lang="en-US" dirty="0"/>
                        <a:t>3</a:t>
                      </a:r>
                    </a:p>
                  </a:txBody>
                  <a:tcPr/>
                </a:tc>
                <a:tc>
                  <a:txBody>
                    <a:bodyPr/>
                    <a:lstStyle/>
                    <a:p>
                      <a:r>
                        <a:rPr lang="en-US" sz="1800" kern="1200" dirty="0">
                          <a:solidFill>
                            <a:schemeClr val="dk1"/>
                          </a:solidFill>
                          <a:effectLst/>
                          <a:latin typeface="+mn-lt"/>
                          <a:ea typeface="+mn-ea"/>
                          <a:cs typeface="+mn-cs"/>
                        </a:rPr>
                        <a:t>Deploy self-hosted Azure agent on OpenShift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Sumeet Kumar</a:t>
                      </a:r>
                    </a:p>
                    <a:p>
                      <a:endParaRPr lang="en-US" dirty="0"/>
                    </a:p>
                  </a:txBody>
                  <a:tcPr/>
                </a:tc>
                <a:tc>
                  <a:txBody>
                    <a:bodyPr/>
                    <a:lstStyle/>
                    <a:p>
                      <a:r>
                        <a:rPr lang="en-US" sz="1800" kern="1200" dirty="0">
                          <a:solidFill>
                            <a:schemeClr val="dk1"/>
                          </a:solidFill>
                          <a:effectLst/>
                          <a:latin typeface="+mn-lt"/>
                          <a:ea typeface="+mn-ea"/>
                          <a:cs typeface="+mn-cs"/>
                        </a:rPr>
                        <a:t>17</a:t>
                      </a:r>
                      <a:r>
                        <a:rPr lang="en-US" sz="1800" kern="1200" baseline="30000" dirty="0">
                          <a:solidFill>
                            <a:schemeClr val="dk1"/>
                          </a:solidFill>
                          <a:effectLst/>
                          <a:latin typeface="+mn-lt"/>
                          <a:ea typeface="+mn-ea"/>
                          <a:cs typeface="+mn-cs"/>
                        </a:rPr>
                        <a:t>th</a:t>
                      </a:r>
                      <a:r>
                        <a:rPr lang="en-US" sz="1800" kern="1200" dirty="0">
                          <a:solidFill>
                            <a:schemeClr val="dk1"/>
                          </a:solidFill>
                          <a:effectLst/>
                          <a:latin typeface="+mn-lt"/>
                          <a:ea typeface="+mn-ea"/>
                          <a:cs typeface="+mn-cs"/>
                        </a:rPr>
                        <a:t> April</a:t>
                      </a:r>
                      <a:endParaRPr lang="en-US" dirty="0"/>
                    </a:p>
                  </a:txBody>
                  <a:tcPr/>
                </a:tc>
                <a:tc>
                  <a:txBody>
                    <a:bodyPr/>
                    <a:lstStyle/>
                    <a:p>
                      <a:r>
                        <a:rPr lang="en-US" dirty="0"/>
                        <a:t>Enrollment open</a:t>
                      </a:r>
                    </a:p>
                  </a:txBody>
                  <a:tcPr/>
                </a:tc>
                <a:extLst>
                  <a:ext uri="{0D108BD9-81ED-4DB2-BD59-A6C34878D82A}">
                    <a16:rowId xmlns:a16="http://schemas.microsoft.com/office/drawing/2014/main" val="3328495531"/>
                  </a:ext>
                </a:extLst>
              </a:tr>
              <a:tr h="558126">
                <a:tc>
                  <a:txBody>
                    <a:bodyPr/>
                    <a:lstStyle/>
                    <a:p>
                      <a:r>
                        <a:rPr lang="en-US" dirty="0"/>
                        <a:t>4</a:t>
                      </a:r>
                    </a:p>
                  </a:txBody>
                  <a:tcPr/>
                </a:tc>
                <a:tc>
                  <a:txBody>
                    <a:bodyPr/>
                    <a:lstStyle/>
                    <a:p>
                      <a:r>
                        <a:rPr lang="en-US" sz="1800" kern="1200" dirty="0">
                          <a:solidFill>
                            <a:schemeClr val="dk1"/>
                          </a:solidFill>
                          <a:effectLst/>
                          <a:latin typeface="+mn-lt"/>
                          <a:ea typeface="+mn-ea"/>
                          <a:cs typeface="+mn-cs"/>
                        </a:rPr>
                        <a:t>Deploy Selenium grid on OpenShift for test cases execution</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Sumeet Kumar</a:t>
                      </a:r>
                    </a:p>
                    <a:p>
                      <a:endParaRPr lang="en-US" dirty="0"/>
                    </a:p>
                  </a:txBody>
                  <a:tcPr/>
                </a:tc>
                <a:tc>
                  <a:txBody>
                    <a:bodyPr/>
                    <a:lstStyle/>
                    <a:p>
                      <a:r>
                        <a:rPr lang="en-US" sz="1800" kern="1200" dirty="0">
                          <a:solidFill>
                            <a:schemeClr val="dk1"/>
                          </a:solidFill>
                          <a:effectLst/>
                          <a:latin typeface="+mn-lt"/>
                          <a:ea typeface="+mn-ea"/>
                          <a:cs typeface="+mn-cs"/>
                        </a:rPr>
                        <a:t>8</a:t>
                      </a:r>
                      <a:r>
                        <a:rPr lang="en-US" sz="1800" kern="1200" baseline="30000" dirty="0">
                          <a:solidFill>
                            <a:schemeClr val="dk1"/>
                          </a:solidFill>
                          <a:effectLst/>
                          <a:latin typeface="+mn-lt"/>
                          <a:ea typeface="+mn-ea"/>
                          <a:cs typeface="+mn-cs"/>
                        </a:rPr>
                        <a:t>th</a:t>
                      </a:r>
                      <a:r>
                        <a:rPr lang="en-US" sz="1800" kern="1200" dirty="0">
                          <a:solidFill>
                            <a:schemeClr val="dk1"/>
                          </a:solidFill>
                          <a:effectLst/>
                          <a:latin typeface="+mn-lt"/>
                          <a:ea typeface="+mn-ea"/>
                          <a:cs typeface="+mn-cs"/>
                        </a:rPr>
                        <a:t> May</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Enrollment open</a:t>
                      </a:r>
                    </a:p>
                    <a:p>
                      <a:endParaRPr lang="en-US" dirty="0"/>
                    </a:p>
                  </a:txBody>
                  <a:tcPr/>
                </a:tc>
                <a:extLst>
                  <a:ext uri="{0D108BD9-81ED-4DB2-BD59-A6C34878D82A}">
                    <a16:rowId xmlns:a16="http://schemas.microsoft.com/office/drawing/2014/main" val="3340650181"/>
                  </a:ext>
                </a:extLst>
              </a:tr>
              <a:tr h="558126">
                <a:tc>
                  <a:txBody>
                    <a:bodyPr/>
                    <a:lstStyle/>
                    <a:p>
                      <a:r>
                        <a:rPr lang="en-US" dirty="0"/>
                        <a:t>5</a:t>
                      </a:r>
                    </a:p>
                  </a:txBody>
                  <a:tcPr/>
                </a:tc>
                <a:tc>
                  <a:txBody>
                    <a:bodyPr/>
                    <a:lstStyle/>
                    <a:p>
                      <a:r>
                        <a:rPr lang="en-US" sz="1800" kern="1200" dirty="0">
                          <a:solidFill>
                            <a:schemeClr val="dk1"/>
                          </a:solidFill>
                          <a:effectLst/>
                          <a:latin typeface="+mn-lt"/>
                          <a:ea typeface="+mn-ea"/>
                          <a:cs typeface="+mn-cs"/>
                        </a:rPr>
                        <a:t>GCP</a:t>
                      </a:r>
                      <a:endParaRPr lang="en-US" dirty="0"/>
                    </a:p>
                  </a:txBody>
                  <a:tcPr/>
                </a:tc>
                <a:tc>
                  <a:txBody>
                    <a:bodyPr/>
                    <a:lstStyle/>
                    <a:p>
                      <a:r>
                        <a:rPr lang="en-US" sz="1800" kern="1200" dirty="0">
                          <a:solidFill>
                            <a:schemeClr val="dk1"/>
                          </a:solidFill>
                          <a:effectLst/>
                          <a:latin typeface="+mn-lt"/>
                          <a:ea typeface="+mn-ea"/>
                          <a:cs typeface="+mn-cs"/>
                        </a:rPr>
                        <a:t>Anup Pattanaik</a:t>
                      </a:r>
                      <a:endParaRPr lang="en-US" dirty="0"/>
                    </a:p>
                  </a:txBody>
                  <a:tcPr/>
                </a:tc>
                <a:tc>
                  <a:txBody>
                    <a:bodyPr/>
                    <a:lstStyle/>
                    <a:p>
                      <a:r>
                        <a:rPr lang="en-US" dirty="0"/>
                        <a:t>TBD</a:t>
                      </a:r>
                    </a:p>
                  </a:txBody>
                  <a:tcPr/>
                </a:tc>
                <a:tc>
                  <a:txBody>
                    <a:bodyPr/>
                    <a:lstStyle/>
                    <a:p>
                      <a:endParaRPr lang="en-US" dirty="0"/>
                    </a:p>
                  </a:txBody>
                  <a:tcPr/>
                </a:tc>
                <a:extLst>
                  <a:ext uri="{0D108BD9-81ED-4DB2-BD59-A6C34878D82A}">
                    <a16:rowId xmlns:a16="http://schemas.microsoft.com/office/drawing/2014/main" val="2963434569"/>
                  </a:ext>
                </a:extLst>
              </a:tr>
            </a:tbl>
          </a:graphicData>
        </a:graphic>
      </p:graphicFrame>
    </p:spTree>
    <p:extLst>
      <p:ext uri="{BB962C8B-B14F-4D97-AF65-F5344CB8AC3E}">
        <p14:creationId xmlns:p14="http://schemas.microsoft.com/office/powerpoint/2010/main" val="3131027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367A6-4395-4F18-A081-F805D49B6124}"/>
              </a:ext>
            </a:extLst>
          </p:cNvPr>
          <p:cNvSpPr>
            <a:spLocks noGrp="1"/>
          </p:cNvSpPr>
          <p:nvPr>
            <p:ph type="title"/>
          </p:nvPr>
        </p:nvSpPr>
        <p:spPr>
          <a:xfrm>
            <a:off x="2665750" y="2143515"/>
            <a:ext cx="5933501" cy="920336"/>
          </a:xfrm>
        </p:spPr>
        <p:txBody>
          <a:bodyPr/>
          <a:lstStyle/>
          <a:p>
            <a:r>
              <a:rPr lang="en-US" dirty="0"/>
              <a:t>Training and references</a:t>
            </a:r>
          </a:p>
        </p:txBody>
      </p:sp>
    </p:spTree>
    <p:extLst>
      <p:ext uri="{BB962C8B-B14F-4D97-AF65-F5344CB8AC3E}">
        <p14:creationId xmlns:p14="http://schemas.microsoft.com/office/powerpoint/2010/main" val="31091006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01.xml><?xml version="1.0" encoding="utf-8"?>
<p:tagLst xmlns:a="http://schemas.openxmlformats.org/drawingml/2006/main" xmlns:r="http://schemas.openxmlformats.org/officeDocument/2006/relationships" xmlns:p="http://schemas.openxmlformats.org/presentationml/2006/main">
  <p:tag name="SHAPENAME" val="5. Source"/>
</p:tagLst>
</file>

<file path=ppt/tags/tag10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SHAPENAME" val="5. Source"/>
</p:tagLst>
</file>

<file path=ppt/tags/tag10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SHAPENAME" val="5. Source"/>
</p:tagLst>
</file>

<file path=ppt/tags/tag11.xml><?xml version="1.0" encoding="utf-8"?>
<p:tagLst xmlns:a="http://schemas.openxmlformats.org/drawingml/2006/main" xmlns:r="http://schemas.openxmlformats.org/officeDocument/2006/relationships" xmlns:p="http://schemas.openxmlformats.org/presentationml/2006/main">
  <p:tag name="ANGLE" val="5"/>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5. Source"/>
</p:tagLst>
</file>

<file path=ppt/tags/tag1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9.xml><?xml version="1.0" encoding="utf-8"?>
<p:tagLst xmlns:a="http://schemas.openxmlformats.org/drawingml/2006/main" xmlns:r="http://schemas.openxmlformats.org/officeDocument/2006/relationships" xmlns:p="http://schemas.openxmlformats.org/presentationml/2006/main">
  <p:tag name="SHAPENAME" val="5. Source"/>
</p:tagLst>
</file>

<file path=ppt/tags/tag12.xml><?xml version="1.0" encoding="utf-8"?>
<p:tagLst xmlns:a="http://schemas.openxmlformats.org/drawingml/2006/main" xmlns:r="http://schemas.openxmlformats.org/officeDocument/2006/relationships" xmlns:p="http://schemas.openxmlformats.org/presentationml/2006/main">
  <p:tag name="ANGLE" val="5"/>
</p:tagLst>
</file>

<file path=ppt/tags/tag12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1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6.xml><?xml version="1.0" encoding="utf-8"?>
<p:tagLst xmlns:a="http://schemas.openxmlformats.org/drawingml/2006/main" xmlns:r="http://schemas.openxmlformats.org/officeDocument/2006/relationships" xmlns:p="http://schemas.openxmlformats.org/presentationml/2006/main">
  <p:tag name="SHAPENAME" val="5. Source"/>
</p:tagLst>
</file>

<file path=ppt/tags/tag1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xml><?xml version="1.0" encoding="utf-8"?>
<p:tagLst xmlns:a="http://schemas.openxmlformats.org/drawingml/2006/main" xmlns:r="http://schemas.openxmlformats.org/officeDocument/2006/relationships" xmlns:p="http://schemas.openxmlformats.org/presentationml/2006/main">
  <p:tag name="ANGLE" val="4"/>
</p:tagLst>
</file>

<file path=ppt/tags/tag14.xml><?xml version="1.0" encoding="utf-8"?>
<p:tagLst xmlns:a="http://schemas.openxmlformats.org/drawingml/2006/main" xmlns:r="http://schemas.openxmlformats.org/officeDocument/2006/relationships" xmlns:p="http://schemas.openxmlformats.org/presentationml/2006/main">
  <p:tag name="ANGLE" val="4"/>
</p:tagLst>
</file>

<file path=ppt/tags/tag15.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3"/>
</p:tagLst>
</file>

<file path=ppt/tags/tag17.xml><?xml version="1.0" encoding="utf-8"?>
<p:tagLst xmlns:a="http://schemas.openxmlformats.org/drawingml/2006/main" xmlns:r="http://schemas.openxmlformats.org/officeDocument/2006/relationships" xmlns:p="http://schemas.openxmlformats.org/presentationml/2006/main">
  <p:tag name="ANGLE" val="2"/>
</p:tagLst>
</file>

<file path=ppt/tags/tag18.xml><?xml version="1.0" encoding="utf-8"?>
<p:tagLst xmlns:a="http://schemas.openxmlformats.org/drawingml/2006/main" xmlns:r="http://schemas.openxmlformats.org/officeDocument/2006/relationships" xmlns:p="http://schemas.openxmlformats.org/presentationml/2006/main">
  <p:tag name="ANGLE" val="2"/>
</p:tagLst>
</file>

<file path=ppt/tags/tag19.xml><?xml version="1.0" encoding="utf-8"?>
<p:tagLst xmlns:a="http://schemas.openxmlformats.org/drawingml/2006/main" xmlns:r="http://schemas.openxmlformats.org/officeDocument/2006/relationships" xmlns:p="http://schemas.openxmlformats.org/presentationml/2006/main">
  <p:tag name="ANGLE"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xcgoWEzLgA0_64VDvMxGGg"/>
</p:tagLst>
</file>

<file path=ppt/tags/tag20.xml><?xml version="1.0" encoding="utf-8"?>
<p:tagLst xmlns:a="http://schemas.openxmlformats.org/drawingml/2006/main" xmlns:r="http://schemas.openxmlformats.org/officeDocument/2006/relationships" xmlns:p="http://schemas.openxmlformats.org/presentationml/2006/main">
  <p:tag name="ANGLE" val="1"/>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xml><?xml version="1.0" encoding="utf-8"?>
<p:tagLst xmlns:a="http://schemas.openxmlformats.org/drawingml/2006/main" xmlns:r="http://schemas.openxmlformats.org/officeDocument/2006/relationships" xmlns:p="http://schemas.openxmlformats.org/presentationml/2006/main">
  <p:tag name="SHAPENAME" val="5. Source"/>
</p:tagLst>
</file>

<file path=ppt/tags/tag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Wz9_f.d6YGbJCbK0.Pg2_A"/>
</p:tagLst>
</file>

<file path=ppt/tags/tag3.xml><?xml version="1.0" encoding="utf-8"?>
<p:tagLst xmlns:a="http://schemas.openxmlformats.org/drawingml/2006/main" xmlns:r="http://schemas.openxmlformats.org/officeDocument/2006/relationships" xmlns:p="http://schemas.openxmlformats.org/presentationml/2006/main">
  <p:tag name="SHAPENAME" val="4. Footnote"/>
</p:tagLst>
</file>

<file path=ppt/tags/tag30.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1.xml><?xml version="1.0" encoding="utf-8"?>
<p:tagLst xmlns:a="http://schemas.openxmlformats.org/drawingml/2006/main" xmlns:r="http://schemas.openxmlformats.org/officeDocument/2006/relationships" xmlns:p="http://schemas.openxmlformats.org/presentationml/2006/main">
  <p:tag name="SHAPENAME" val="Subtitle"/>
</p:tagLst>
</file>

<file path=ppt/tags/tag32.xml><?xml version="1.0" encoding="utf-8"?>
<p:tagLst xmlns:a="http://schemas.openxmlformats.org/drawingml/2006/main" xmlns:r="http://schemas.openxmlformats.org/officeDocument/2006/relationships" xmlns:p="http://schemas.openxmlformats.org/presentationml/2006/main">
  <p:tag name="SHAPENAME" val="Titl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rZ96ctUUqJsGDCugslwBCg"/>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xml><?xml version="1.0" encoding="utf-8"?>
<p:tagLst xmlns:a="http://schemas.openxmlformats.org/drawingml/2006/main" xmlns:r="http://schemas.openxmlformats.org/officeDocument/2006/relationships" xmlns:p="http://schemas.openxmlformats.org/presentationml/2006/main">
  <p:tag name="SHAPENAME" val="5. Source"/>
</p:tagLst>
</file>

<file path=ppt/tags/tag3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AvhTnprpZIIVVQCOTQtpLw"/>
</p:tagLst>
</file>

<file path=ppt/tags/tag4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Vvs3CU0mhZ0iF9VK3Gc_gQ"/>
</p:tagLst>
</file>

<file path=ppt/tags/tag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8.xml><?xml version="1.0" encoding="utf-8"?>
<p:tagLst xmlns:a="http://schemas.openxmlformats.org/drawingml/2006/main" xmlns:r="http://schemas.openxmlformats.org/officeDocument/2006/relationships" xmlns:p="http://schemas.openxmlformats.org/presentationml/2006/main">
  <p:tag name="SHAPENAME" val="5. Source"/>
</p:tagLst>
</file>

<file path=ppt/tags/tag4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xml><?xml version="1.0" encoding="utf-8"?>
<p:tagLst xmlns:a="http://schemas.openxmlformats.org/drawingml/2006/main" xmlns:r="http://schemas.openxmlformats.org/officeDocument/2006/relationships" xmlns:p="http://schemas.openxmlformats.org/presentationml/2006/main">
  <p:tag name="NAME" val="ACET"/>
</p:tagLst>
</file>

<file path=ppt/tags/tag5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NrcAbB4u0quRffFN3bn3Xw"/>
</p:tagLst>
</file>

<file path=ppt/tags/tag5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4.xml><?xml version="1.0" encoding="utf-8"?>
<p:tagLst xmlns:a="http://schemas.openxmlformats.org/drawingml/2006/main" xmlns:r="http://schemas.openxmlformats.org/officeDocument/2006/relationships" xmlns:p="http://schemas.openxmlformats.org/presentationml/2006/main">
  <p:tag name="SHAPENAME" val="3. Subtitle"/>
</p:tagLst>
</file>

<file path=ppt/tags/tag55.xml><?xml version="1.0" encoding="utf-8"?>
<p:tagLst xmlns:a="http://schemas.openxmlformats.org/drawingml/2006/main" xmlns:r="http://schemas.openxmlformats.org/officeDocument/2006/relationships" xmlns:p="http://schemas.openxmlformats.org/presentationml/2006/main">
  <p:tag name="SHAPENAME" val="5. Source"/>
</p:tagLst>
</file>

<file path=ppt/tags/tag5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YG_9mniplMrafceMpP.Qwg"/>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60.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2.xml><?xml version="1.0" encoding="utf-8"?>
<p:tagLst xmlns:a="http://schemas.openxmlformats.org/drawingml/2006/main" xmlns:r="http://schemas.openxmlformats.org/officeDocument/2006/relationships" xmlns:p="http://schemas.openxmlformats.org/presentationml/2006/main">
  <p:tag name="SHAPENAME" val="3. Subtitle"/>
</p:tagLst>
</file>

<file path=ppt/tags/tag63.xml><?xml version="1.0" encoding="utf-8"?>
<p:tagLst xmlns:a="http://schemas.openxmlformats.org/drawingml/2006/main" xmlns:r="http://schemas.openxmlformats.org/officeDocument/2006/relationships" xmlns:p="http://schemas.openxmlformats.org/presentationml/2006/main">
  <p:tag name="SHAPENAME" val="5. Source"/>
</p:tagLst>
</file>

<file path=ppt/tags/tag6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bEQ8aI7AKzsdxigcAG3ZA"/>
</p:tagLst>
</file>

<file path=ppt/tags/tag68.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70.xml><?xml version="1.0" encoding="utf-8"?>
<p:tagLst xmlns:a="http://schemas.openxmlformats.org/drawingml/2006/main" xmlns:r="http://schemas.openxmlformats.org/officeDocument/2006/relationships" xmlns:p="http://schemas.openxmlformats.org/presentationml/2006/main">
  <p:tag name="SHAPENAME" val="3. Subtitle"/>
</p:tagLst>
</file>

<file path=ppt/tags/tag71.xml><?xml version="1.0" encoding="utf-8"?>
<p:tagLst xmlns:a="http://schemas.openxmlformats.org/drawingml/2006/main" xmlns:r="http://schemas.openxmlformats.org/officeDocument/2006/relationships" xmlns:p="http://schemas.openxmlformats.org/presentationml/2006/main">
  <p:tag name="SHAPENAME" val="5. Source"/>
</p:tagLst>
</file>

<file path=ppt/tags/tag7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BLvs1S2qnQw1aA01IUaglg"/>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79.xml><?xml version="1.0" encoding="utf-8"?>
<p:tagLst xmlns:a="http://schemas.openxmlformats.org/drawingml/2006/main" xmlns:r="http://schemas.openxmlformats.org/officeDocument/2006/relationships" xmlns:p="http://schemas.openxmlformats.org/presentationml/2006/main">
  <p:tag name="SHAPENAME" val="5. Source"/>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8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qUyDlDqWonv3hoAx.p9Rsw"/>
</p:tagLst>
</file>

<file path=ppt/tags/tag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86.xml><?xml version="1.0" encoding="utf-8"?>
<p:tagLst xmlns:a="http://schemas.openxmlformats.org/drawingml/2006/main" xmlns:r="http://schemas.openxmlformats.org/officeDocument/2006/relationships" xmlns:p="http://schemas.openxmlformats.org/presentationml/2006/main">
  <p:tag name="SHAPENAME" val="3. Subtitle"/>
</p:tagLst>
</file>

<file path=ppt/tags/tag87.xml><?xml version="1.0" encoding="utf-8"?>
<p:tagLst xmlns:a="http://schemas.openxmlformats.org/drawingml/2006/main" xmlns:r="http://schemas.openxmlformats.org/officeDocument/2006/relationships" xmlns:p="http://schemas.openxmlformats.org/presentationml/2006/main">
  <p:tag name="SHAPENAME" val="5. Source"/>
</p:tagLst>
</file>

<file path=ppt/tags/tag8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xml><?xml version="1.0" encoding="utf-8"?>
<p:tagLst xmlns:a="http://schemas.openxmlformats.org/drawingml/2006/main" xmlns:r="http://schemas.openxmlformats.org/officeDocument/2006/relationships" xmlns:p="http://schemas.openxmlformats.org/presentationml/2006/main">
  <p:tag name="NAME" val="Moon"/>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o9xgrPArEB1mEiMOhB5KGA"/>
</p:tagLst>
</file>

<file path=ppt/tags/tag92.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94.xml><?xml version="1.0" encoding="utf-8"?>
<p:tagLst xmlns:a="http://schemas.openxmlformats.org/drawingml/2006/main" xmlns:r="http://schemas.openxmlformats.org/officeDocument/2006/relationships" xmlns:p="http://schemas.openxmlformats.org/presentationml/2006/main">
  <p:tag name="SHAPENAME" val="3. Subtitle"/>
</p:tagLst>
</file>

<file path=ppt/tags/tag95.xml><?xml version="1.0" encoding="utf-8"?>
<p:tagLst xmlns:a="http://schemas.openxmlformats.org/drawingml/2006/main" xmlns:r="http://schemas.openxmlformats.org/officeDocument/2006/relationships" xmlns:p="http://schemas.openxmlformats.org/presentationml/2006/main">
  <p:tag name="SHAPENAME" val="5. Source"/>
</p:tagLst>
</file>

<file path=ppt/tags/tag9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xNguF4Gw2mJIhuiFXm5tKQ"/>
</p:tagLst>
</file>

<file path=ppt/theme/theme1.xml><?xml version="1.0" encoding="utf-8"?>
<a:theme xmlns:a="http://schemas.openxmlformats.org/drawingml/2006/main" name="1_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2.xml><?xml version="1.0" encoding="utf-8"?>
<a:theme xmlns:a="http://schemas.openxmlformats.org/drawingml/2006/main" name="1_White">
  <a:themeElements>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fontScheme name="Custom">
      <a:majorFont>
        <a:latin typeface="Arial"/>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extraClrScheme>
  </a:extraClrSchemeLst>
  <a:custClrLst>
    <a:custClr name="Dark Gray">
      <a:srgbClr val="4D4D4D"/>
    </a:custClr>
    <a:custClr name="Mid Gray">
      <a:srgbClr val="7F7F7F"/>
    </a:custClr>
    <a:custClr name="Light Gray">
      <a:srgbClr val="B3B3B3"/>
    </a:custClr>
    <a:custClr name="Super Light Gray">
      <a:srgbClr val="D0D0D0"/>
    </a:custClr>
    <a:custClr name="Pale Gray">
      <a:srgbClr val="E6E6E6"/>
    </a:custClr>
  </a:custClrLst>
  <a:extLst>
    <a:ext uri="{05A4C25C-085E-4340-85A3-A5531E510DB2}">
      <thm15:themeFamily xmlns:thm15="http://schemas.microsoft.com/office/thememl/2012/main" name="9522CN_OFF.potx" id="{CDAD63ED-85B0-44BA-8B54-8A0CE672CB50}" vid="{C250968A-D2EE-46A3-AC48-C65E176B11D6}"/>
    </a:ext>
  </a:extLst>
</a:theme>
</file>

<file path=ppt/theme/theme3.xml><?xml version="1.0" encoding="utf-8"?>
<a:theme xmlns:a="http://schemas.openxmlformats.org/drawingml/2006/main" name="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4DD916514DBCE43A7BCB05C4F272DDA" ma:contentTypeVersion="1" ma:contentTypeDescription="Create a new document." ma:contentTypeScope="" ma:versionID="dccf5012829a92ec4f707f83e327a4dd">
  <xsd:schema xmlns:xsd="http://www.w3.org/2001/XMLSchema" xmlns:xs="http://www.w3.org/2001/XMLSchema" xmlns:p="http://schemas.microsoft.com/office/2006/metadata/properties" xmlns:ns2="e5f5a6fe-4a1b-4af0-bdf3-973ca2ac5c9b" targetNamespace="http://schemas.microsoft.com/office/2006/metadata/properties" ma:root="true" ma:fieldsID="9de14cfc8f2e987b84a6cb75e1dd3bd3" ns2:_="">
    <xsd:import namespace="e5f5a6fe-4a1b-4af0-bdf3-973ca2ac5c9b"/>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f5a6fe-4a1b-4af0-bdf3-973ca2ac5c9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e5f5a6fe-4a1b-4af0-bdf3-973ca2ac5c9b">
      <UserInfo>
        <DisplayName>Shew (US), Kenneth C</DisplayName>
        <AccountId>131</AccountId>
        <AccountType/>
      </UserInfo>
      <UserInfo>
        <DisplayName>Mondal, Jayanta</DisplayName>
        <AccountId>386</AccountId>
        <AccountType/>
      </UserInfo>
      <UserInfo>
        <DisplayName>Kaggallu, Naga Harsha</DisplayName>
        <AccountId>53</AccountId>
        <AccountType/>
      </UserInfo>
      <UserInfo>
        <DisplayName>Chetty, Poornima</DisplayName>
        <AccountId>19</AccountId>
        <AccountType/>
      </UserInfo>
      <UserInfo>
        <DisplayName>Wellington (US), Donald R</DisplayName>
        <AccountId>151</AccountId>
        <AccountType/>
      </UserInfo>
      <UserInfo>
        <DisplayName>Sankar, Santhana</DisplayName>
        <AccountId>384</AccountId>
        <AccountType/>
      </UserInfo>
      <UserInfo>
        <DisplayName>Karimpanakkal, Pramithi R</DisplayName>
        <AccountId>132</AccountId>
        <AccountType/>
      </UserInfo>
      <UserInfo>
        <DisplayName>Valiyarayil, Siby</DisplayName>
        <AccountId>379</AccountId>
        <AccountType/>
      </UserInfo>
      <UserInfo>
        <DisplayName>Chougule, Priyanka Dhanpal</DisplayName>
        <AccountId>389</AccountId>
        <AccountType/>
      </UserInfo>
      <UserInfo>
        <DisplayName>Mishra, Sushil</DisplayName>
        <AccountId>98</AccountId>
        <AccountType/>
      </UserInfo>
      <UserInfo>
        <DisplayName>Tirukkoylur Sekhar, Karthik</DisplayName>
        <AccountId>320</AccountId>
        <AccountType/>
      </UserInfo>
    </SharedWithUsers>
  </documentManagement>
</p:properties>
</file>

<file path=customXml/itemProps1.xml><?xml version="1.0" encoding="utf-8"?>
<ds:datastoreItem xmlns:ds="http://schemas.openxmlformats.org/officeDocument/2006/customXml" ds:itemID="{FAF09412-24D7-4F10-8E82-FC9CF48FEBC3}">
  <ds:schemaRefs>
    <ds:schemaRef ds:uri="http://schemas.microsoft.com/sharepoint/v3/contenttype/forms"/>
  </ds:schemaRefs>
</ds:datastoreItem>
</file>

<file path=customXml/itemProps2.xml><?xml version="1.0" encoding="utf-8"?>
<ds:datastoreItem xmlns:ds="http://schemas.openxmlformats.org/officeDocument/2006/customXml" ds:itemID="{A977FAD1-A139-434C-A27B-1C024F70E3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f5a6fe-4a1b-4af0-bdf3-973ca2ac5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CB39F72-E109-4DC6-8649-D2A538E61541}">
  <ds:schemaRefs>
    <ds:schemaRef ds:uri="http://purl.org/dc/terms/"/>
    <ds:schemaRef ds:uri="http://purl.org/dc/elements/1.1/"/>
    <ds:schemaRef ds:uri="http://schemas.microsoft.com/office/2006/metadata/properties"/>
    <ds:schemaRef ds:uri="http://schemas.microsoft.com/office/infopath/2007/PartnerControls"/>
    <ds:schemaRef ds:uri="http://schemas.microsoft.com/office/2006/documentManagement/types"/>
    <ds:schemaRef ds:uri="http://www.w3.org/XML/1998/namespace"/>
    <ds:schemaRef ds:uri="e5f5a6fe-4a1b-4af0-bdf3-973ca2ac5c9b"/>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14123</TotalTime>
  <Words>1481</Words>
  <Application>Microsoft Office PowerPoint</Application>
  <PresentationFormat>Widescreen</PresentationFormat>
  <Paragraphs>476</Paragraphs>
  <Slides>7</Slides>
  <Notes>1</Notes>
  <HiddenSlides>0</HiddenSlides>
  <MMClips>0</MMClips>
  <ScaleCrop>false</ScaleCrop>
  <HeadingPairs>
    <vt:vector size="8" baseType="variant">
      <vt:variant>
        <vt:lpstr>Fonts Used</vt:lpstr>
      </vt:variant>
      <vt:variant>
        <vt:i4>10</vt:i4>
      </vt:variant>
      <vt:variant>
        <vt:lpstr>Theme</vt:lpstr>
      </vt:variant>
      <vt:variant>
        <vt:i4>3</vt:i4>
      </vt:variant>
      <vt:variant>
        <vt:lpstr>Embedded OLE Servers</vt:lpstr>
      </vt:variant>
      <vt:variant>
        <vt:i4>1</vt:i4>
      </vt:variant>
      <vt:variant>
        <vt:lpstr>Slide Titles</vt:lpstr>
      </vt:variant>
      <vt:variant>
        <vt:i4>7</vt:i4>
      </vt:variant>
    </vt:vector>
  </HeadingPairs>
  <TitlesOfParts>
    <vt:vector size="21" baseType="lpstr">
      <vt:lpstr>ＭＳ Ｐゴシック</vt:lpstr>
      <vt:lpstr>Arial</vt:lpstr>
      <vt:lpstr>Calibri</vt:lpstr>
      <vt:lpstr>Courier New</vt:lpstr>
      <vt:lpstr>Georgia</vt:lpstr>
      <vt:lpstr>Helvetica</vt:lpstr>
      <vt:lpstr>Segoe UI</vt:lpstr>
      <vt:lpstr>Symbol</vt:lpstr>
      <vt:lpstr>Times New Roman</vt:lpstr>
      <vt:lpstr>Wingdings</vt:lpstr>
      <vt:lpstr>1_EO&amp;T Slide Master</vt:lpstr>
      <vt:lpstr>1_White</vt:lpstr>
      <vt:lpstr>EO&amp;T Slide Master</vt:lpstr>
      <vt:lpstr>think-cell Slide</vt:lpstr>
      <vt:lpstr>DevSecOps &amp; Automation – EP&amp;S    P2P- 3/28</vt:lpstr>
      <vt:lpstr>Progress</vt:lpstr>
      <vt:lpstr>Engineering Progress</vt:lpstr>
      <vt:lpstr>Product support Progress</vt:lpstr>
      <vt:lpstr>Code Whisperer Updates</vt:lpstr>
      <vt:lpstr>              Technical Upskill sessions</vt:lpstr>
      <vt:lpstr>Training and references</vt:lpstr>
    </vt:vector>
  </TitlesOfParts>
  <Company>The Boeing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DevSecOps &amp; Automation – EP&amp;S</dc:title>
  <dc:creator>Karimpanakkal,Pramithi R</dc:creator>
  <cp:lastModifiedBy>Singh, Abhishek K</cp:lastModifiedBy>
  <cp:revision>799</cp:revision>
  <dcterms:created xsi:type="dcterms:W3CDTF">2022-04-18T05:47:46Z</dcterms:created>
  <dcterms:modified xsi:type="dcterms:W3CDTF">2024-03-28T12:03:22Z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0x010100F4DD916514DBCE43A7BCB05C4F272DDA</vt:lpwstr>
  </property>
</Properties>
</file>