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3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4.xml" ContentType="application/vnd.openxmlformats-officedocument.theme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theme/theme5.xml" ContentType="application/vnd.openxmlformats-officedocument.theme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6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theme/theme7.xml" ContentType="application/vnd.openxmlformats-officedocument.theme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theme/theme8.xml" ContentType="application/vnd.openxmlformats-officedocument.theme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theme/theme9.xml" ContentType="application/vnd.openxmlformats-officedocument.theme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theme/theme10.xml" ContentType="application/vnd.openxmlformats-officedocument.theme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theme/theme11.xml" ContentType="application/vnd.openxmlformats-officedocument.theme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theme/theme12.xml" ContentType="application/vnd.openxmlformats-officedocument.theme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theme/theme13.xml" ContentType="application/vnd.openxmlformats-officedocument.theme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theme/theme14.xml" ContentType="application/vnd.openxmlformats-officedocument.theme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theme/theme15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9" r:id="rId2"/>
    <p:sldMasterId id="2147483726" r:id="rId3"/>
    <p:sldMasterId id="2147483753" r:id="rId4"/>
    <p:sldMasterId id="2147483780" r:id="rId5"/>
    <p:sldMasterId id="2147483807" r:id="rId6"/>
    <p:sldMasterId id="2147483834" r:id="rId7"/>
    <p:sldMasterId id="2147483861" r:id="rId8"/>
    <p:sldMasterId id="2147483888" r:id="rId9"/>
    <p:sldMasterId id="2147483915" r:id="rId10"/>
    <p:sldMasterId id="2147483942" r:id="rId11"/>
    <p:sldMasterId id="2147483969" r:id="rId12"/>
    <p:sldMasterId id="2147483996" r:id="rId13"/>
    <p:sldMasterId id="2147484023" r:id="rId14"/>
    <p:sldMasterId id="2147484050" r:id="rId15"/>
  </p:sldMasterIdLst>
  <p:sldIdLst>
    <p:sldId id="256" r:id="rId16"/>
    <p:sldId id="299" r:id="rId17"/>
    <p:sldId id="269" r:id="rId18"/>
    <p:sldId id="259" r:id="rId19"/>
    <p:sldId id="294" r:id="rId20"/>
    <p:sldId id="300" r:id="rId21"/>
    <p:sldId id="296" r:id="rId22"/>
    <p:sldId id="28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89" d="100"/>
          <a:sy n="89" d="100"/>
        </p:scale>
        <p:origin x="3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6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8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7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2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2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2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2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1.xml"/></Relationships>
</file>

<file path=ppt/slideLayouts/_rels/slideLayout2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1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2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2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2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3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3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3.xml"/></Relationships>
</file>

<file path=ppt/slideLayouts/_rels/slideLayout3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3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4.xml"/></Relationships>
</file>

<file path=ppt/slideLayouts/_rels/slideLayout3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4.xml"/></Relationships>
</file>

<file path=ppt/slideLayouts/_rels/slideLayout3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4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5.xml"/></Relationships>
</file>

<file path=ppt/slideLayouts/_rels/slideLayout3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5.xml"/></Relationships>
</file>

<file path=ppt/slideLayouts/_rels/slideLayout3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5.xml"/></Relationships>
</file>

<file path=ppt/slideLayouts/_rels/slideLayout3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5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Boeing 12 column grid" hidden="1"/>
          <p:cNvGrpSpPr/>
          <p:nvPr/>
        </p:nvGrpSpPr>
        <p:grpSpPr>
          <a:xfrm>
            <a:off x="0" y="0"/>
            <a:ext cx="12195176" cy="6858000"/>
            <a:chOff x="0" y="0"/>
            <a:chExt cx="12192000" cy="6858000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20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sp>
              <p:nvSpPr>
                <p:cNvPr id="35" name="Rectangle 34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/>
                </a:p>
              </p:txBody>
            </p: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" name="Straight Connector 29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" name="Straight Connector 35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" name="Straight Connector 36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8" name="Straight Connector 37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9" name="Straight Connector 38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0" name="Straight Connector 39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41" name="Group 40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0" name="Straight Connector 59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1" name="Straight Connector 60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4" name="Straight Connector 63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5" name="Straight Connector 64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6" name="Straight Connector 65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21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22" name="Straight Connector 21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" name="Straight Connector 18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1" y="2"/>
            <a:ext cx="12192000" cy="4585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2" name="Title 1"/>
          <p:cNvSpPr>
            <a:spLocks noGrp="1"/>
          </p:cNvSpPr>
          <p:nvPr>
            <p:ph type="ctrTitle" sz="quarter"/>
          </p:nvPr>
        </p:nvSpPr>
        <p:spPr>
          <a:xfrm>
            <a:off x="429880" y="2529450"/>
            <a:ext cx="10363200" cy="710964"/>
          </a:xfrm>
        </p:spPr>
        <p:txBody>
          <a:bodyPr anchor="ctr" anchorCtr="0"/>
          <a:lstStyle>
            <a:lvl1pPr>
              <a:defRPr sz="4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3" name="Subtitle 2"/>
          <p:cNvSpPr>
            <a:spLocks noGrp="1"/>
          </p:cNvSpPr>
          <p:nvPr>
            <p:ph type="subTitle" sz="quarter" idx="1"/>
          </p:nvPr>
        </p:nvSpPr>
        <p:spPr>
          <a:xfrm>
            <a:off x="429880" y="4637994"/>
            <a:ext cx="11002433" cy="387798"/>
          </a:xfrm>
        </p:spPr>
        <p:txBody>
          <a:bodyPr/>
          <a:lstStyle>
            <a:lvl1pPr marL="0" indent="0">
              <a:buFontTx/>
              <a:buNone/>
              <a:defRPr sz="2800" b="0">
                <a:solidFill>
                  <a:srgbClr val="788288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47" descr="Boeing_white_standar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913" y="399734"/>
            <a:ext cx="1856271" cy="447675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3962401" y="6394450"/>
            <a:ext cx="4267200" cy="3746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7" name="Rectangle 6"/>
          <p:cNvSpPr>
            <a:spLocks noChangeArrowheads="1"/>
          </p:cNvSpPr>
          <p:nvPr/>
        </p:nvSpPr>
        <p:spPr bwMode="auto">
          <a:xfrm>
            <a:off x="409735" y="6657977"/>
            <a:ext cx="2753783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 anchor="b">
            <a:spAutoFit/>
          </a:bodyPr>
          <a:lstStyle/>
          <a:p>
            <a:pPr defTabSz="820738" eaLnBrk="0" hangingPunct="0"/>
            <a:r>
              <a:rPr lang="en-US" sz="600">
                <a:solidFill>
                  <a:schemeClr val="bg1">
                    <a:lumMod val="50000"/>
                  </a:schemeClr>
                </a:solidFill>
              </a:rPr>
              <a:t>Copyright © 2017 Boeing. 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32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05489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8"/>
          </p:nvPr>
        </p:nvSpPr>
        <p:spPr>
          <a:xfrm>
            <a:off x="6115546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8713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 picture layout with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609600" y="268220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21792" y="1292314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8" name="Content Placeholder 2"/>
          <p:cNvSpPr>
            <a:spLocks noGrp="1"/>
          </p:cNvSpPr>
          <p:nvPr>
            <p:ph idx="18"/>
          </p:nvPr>
        </p:nvSpPr>
        <p:spPr>
          <a:xfrm>
            <a:off x="4718304" y="268220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4730496" y="1292314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20"/>
          </p:nvPr>
        </p:nvSpPr>
        <p:spPr>
          <a:xfrm>
            <a:off x="8839200" y="268220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8839200" y="1292314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8" name="Content Placeholder 2"/>
          <p:cNvSpPr>
            <a:spLocks noGrp="1"/>
          </p:cNvSpPr>
          <p:nvPr>
            <p:ph idx="22"/>
          </p:nvPr>
        </p:nvSpPr>
        <p:spPr>
          <a:xfrm>
            <a:off x="609600" y="434416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621792" y="2945130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0" name="Content Placeholder 2"/>
          <p:cNvSpPr>
            <a:spLocks noGrp="1"/>
          </p:cNvSpPr>
          <p:nvPr>
            <p:ph idx="30"/>
          </p:nvPr>
        </p:nvSpPr>
        <p:spPr>
          <a:xfrm>
            <a:off x="4730496" y="434416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4730496" y="2945130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4" name="Content Placeholder 2"/>
          <p:cNvSpPr>
            <a:spLocks noGrp="1"/>
          </p:cNvSpPr>
          <p:nvPr>
            <p:ph idx="32"/>
          </p:nvPr>
        </p:nvSpPr>
        <p:spPr>
          <a:xfrm>
            <a:off x="4730496" y="5990480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Content Placeholder 2"/>
          <p:cNvSpPr>
            <a:spLocks noGrp="1"/>
          </p:cNvSpPr>
          <p:nvPr>
            <p:ph idx="34"/>
          </p:nvPr>
        </p:nvSpPr>
        <p:spPr>
          <a:xfrm>
            <a:off x="8839200" y="434416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Picture Placeholder 7"/>
          <p:cNvSpPr>
            <a:spLocks noGrp="1"/>
          </p:cNvSpPr>
          <p:nvPr>
            <p:ph type="pic" sz="quarter" idx="35"/>
          </p:nvPr>
        </p:nvSpPr>
        <p:spPr>
          <a:xfrm>
            <a:off x="8839200" y="2945130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5" name="Content Placeholder 2"/>
          <p:cNvSpPr>
            <a:spLocks noGrp="1"/>
          </p:cNvSpPr>
          <p:nvPr>
            <p:ph idx="36"/>
          </p:nvPr>
        </p:nvSpPr>
        <p:spPr>
          <a:xfrm>
            <a:off x="8839200" y="5990480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6" name="Content Placeholder 2"/>
          <p:cNvSpPr>
            <a:spLocks noGrp="1"/>
          </p:cNvSpPr>
          <p:nvPr>
            <p:ph idx="28"/>
          </p:nvPr>
        </p:nvSpPr>
        <p:spPr>
          <a:xfrm>
            <a:off x="609600" y="5990480"/>
            <a:ext cx="2767584" cy="124650"/>
          </a:xfrm>
        </p:spPr>
        <p:txBody>
          <a:bodyPr>
            <a:noAutofit/>
          </a:bodyPr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7" name="Picture Placeholder 7"/>
          <p:cNvSpPr>
            <a:spLocks noGrp="1"/>
          </p:cNvSpPr>
          <p:nvPr>
            <p:ph type="pic" sz="quarter" idx="29"/>
          </p:nvPr>
        </p:nvSpPr>
        <p:spPr>
          <a:xfrm>
            <a:off x="621792" y="4591447"/>
            <a:ext cx="2755392" cy="13716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8" name="Picture Placeholder 7"/>
          <p:cNvSpPr>
            <a:spLocks noGrp="1"/>
          </p:cNvSpPr>
          <p:nvPr>
            <p:ph type="pic" sz="quarter" idx="42"/>
          </p:nvPr>
        </p:nvSpPr>
        <p:spPr>
          <a:xfrm>
            <a:off x="4730496" y="4591447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9" name="Picture Placeholder 7"/>
          <p:cNvSpPr>
            <a:spLocks noGrp="1"/>
          </p:cNvSpPr>
          <p:nvPr>
            <p:ph type="pic" sz="quarter" idx="43"/>
          </p:nvPr>
        </p:nvSpPr>
        <p:spPr>
          <a:xfrm>
            <a:off x="8839200" y="4591447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4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77387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0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21792" y="1310832"/>
            <a:ext cx="2755392" cy="1389888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8"/>
          </p:nvPr>
        </p:nvSpPr>
        <p:spPr>
          <a:xfrm>
            <a:off x="4718304" y="277387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4730496" y="1310832"/>
            <a:ext cx="2755392" cy="1389888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3" name="Content Placeholder 2"/>
          <p:cNvSpPr>
            <a:spLocks noGrp="1"/>
          </p:cNvSpPr>
          <p:nvPr>
            <p:ph idx="20"/>
          </p:nvPr>
        </p:nvSpPr>
        <p:spPr>
          <a:xfrm>
            <a:off x="8827008" y="277387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8839200" y="1310832"/>
            <a:ext cx="2755392" cy="1389888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22"/>
          </p:nvPr>
        </p:nvSpPr>
        <p:spPr>
          <a:xfrm>
            <a:off x="609600" y="4812985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621792" y="3359088"/>
            <a:ext cx="2755392" cy="1389888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7" name="Content Placeholder 2"/>
          <p:cNvSpPr>
            <a:spLocks noGrp="1"/>
          </p:cNvSpPr>
          <p:nvPr>
            <p:ph idx="30"/>
          </p:nvPr>
        </p:nvSpPr>
        <p:spPr>
          <a:xfrm>
            <a:off x="4718304" y="4812985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4730496" y="3359088"/>
            <a:ext cx="2755392" cy="1389888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1" name="Content Placeholder 2"/>
          <p:cNvSpPr>
            <a:spLocks noGrp="1"/>
          </p:cNvSpPr>
          <p:nvPr>
            <p:ph idx="34"/>
          </p:nvPr>
        </p:nvSpPr>
        <p:spPr>
          <a:xfrm>
            <a:off x="8827008" y="4812985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Picture Placeholder 7"/>
          <p:cNvSpPr>
            <a:spLocks noGrp="1"/>
          </p:cNvSpPr>
          <p:nvPr>
            <p:ph type="pic" sz="quarter" idx="35"/>
          </p:nvPr>
        </p:nvSpPr>
        <p:spPr>
          <a:xfrm>
            <a:off x="8839200" y="3359088"/>
            <a:ext cx="2755392" cy="1389888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3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Bottom Content with tw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587" y="4352544"/>
            <a:ext cx="10972801" cy="1311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8173" y="1310832"/>
            <a:ext cx="5487829" cy="292608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242303" y="1310832"/>
            <a:ext cx="5487829" cy="292608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9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86318" y="6657977"/>
            <a:ext cx="2753783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 anchor="b">
            <a:spAutoFit/>
          </a:bodyPr>
          <a:lstStyle/>
          <a:p>
            <a:pPr defTabSz="820738" eaLnBrk="0" hangingPunct="0"/>
            <a:r>
              <a:rPr lang="en-US" sz="600">
                <a:solidFill>
                  <a:schemeClr val="bg1">
                    <a:lumMod val="50000"/>
                  </a:schemeClr>
                </a:solidFill>
              </a:rPr>
              <a:t>Copyright © 2017 Boeing. 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Boeing 12 column grid" hidden="1"/>
          <p:cNvGrpSpPr/>
          <p:nvPr/>
        </p:nvGrpSpPr>
        <p:grpSpPr>
          <a:xfrm>
            <a:off x="0" y="0"/>
            <a:ext cx="12195176" cy="6858000"/>
            <a:chOff x="0" y="0"/>
            <a:chExt cx="12192000" cy="6858000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20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sp>
              <p:nvSpPr>
                <p:cNvPr id="35" name="Rectangle 34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/>
                </a:p>
              </p:txBody>
            </p: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" name="Straight Connector 29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" name="Straight Connector 35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" name="Straight Connector 36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8" name="Straight Connector 37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9" name="Straight Connector 38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0" name="Straight Connector 39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41" name="Group 40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0" name="Straight Connector 59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1" name="Straight Connector 60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4" name="Straight Connector 63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5" name="Straight Connector 64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6" name="Straight Connector 65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21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22" name="Straight Connector 21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" name="Straight Connector 18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1" y="2"/>
            <a:ext cx="12192000" cy="4585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2" name="Title 1"/>
          <p:cNvSpPr>
            <a:spLocks noGrp="1"/>
          </p:cNvSpPr>
          <p:nvPr>
            <p:ph type="ctrTitle" sz="quarter"/>
          </p:nvPr>
        </p:nvSpPr>
        <p:spPr>
          <a:xfrm>
            <a:off x="429880" y="2529450"/>
            <a:ext cx="10363200" cy="710964"/>
          </a:xfrm>
        </p:spPr>
        <p:txBody>
          <a:bodyPr anchor="ctr" anchorCtr="0"/>
          <a:lstStyle>
            <a:lvl1pPr>
              <a:defRPr sz="4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3" name="Subtitle 2"/>
          <p:cNvSpPr>
            <a:spLocks noGrp="1"/>
          </p:cNvSpPr>
          <p:nvPr>
            <p:ph type="subTitle" sz="quarter" idx="1"/>
          </p:nvPr>
        </p:nvSpPr>
        <p:spPr>
          <a:xfrm>
            <a:off x="429880" y="4637994"/>
            <a:ext cx="11002433" cy="387798"/>
          </a:xfrm>
        </p:spPr>
        <p:txBody>
          <a:bodyPr/>
          <a:lstStyle>
            <a:lvl1pPr marL="0" indent="0">
              <a:buFontTx/>
              <a:buNone/>
              <a:defRPr sz="2800" b="0">
                <a:solidFill>
                  <a:srgbClr val="788288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47" descr="Boeing_white_standar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913" y="399734"/>
            <a:ext cx="1856271" cy="447675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3962401" y="6394450"/>
            <a:ext cx="4267200" cy="3746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7" name="Rectangle 6"/>
          <p:cNvSpPr>
            <a:spLocks noChangeArrowheads="1"/>
          </p:cNvSpPr>
          <p:nvPr/>
        </p:nvSpPr>
        <p:spPr bwMode="auto">
          <a:xfrm>
            <a:off x="409735" y="6657977"/>
            <a:ext cx="2753783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 anchor="b">
            <a:spAutoFit/>
          </a:bodyPr>
          <a:lstStyle/>
          <a:p>
            <a:pPr defTabSz="820738" eaLnBrk="0" hangingPunct="0"/>
            <a:r>
              <a:rPr lang="en-US" sz="600">
                <a:solidFill>
                  <a:schemeClr val="bg1">
                    <a:lumMod val="50000"/>
                  </a:schemeClr>
                </a:solidFill>
              </a:rPr>
              <a:t>Copyright © 2017 Boeing. 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54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Boeing 12 column grid" hidden="1"/>
          <p:cNvGrpSpPr/>
          <p:nvPr/>
        </p:nvGrpSpPr>
        <p:grpSpPr>
          <a:xfrm>
            <a:off x="0" y="0"/>
            <a:ext cx="12195176" cy="6858000"/>
            <a:chOff x="0" y="0"/>
            <a:chExt cx="12192000" cy="6858000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20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sp>
              <p:nvSpPr>
                <p:cNvPr id="35" name="Rectangle 34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/>
                </a:p>
              </p:txBody>
            </p: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" name="Straight Connector 29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" name="Straight Connector 35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" name="Straight Connector 36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8" name="Straight Connector 37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9" name="Straight Connector 38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0" name="Straight Connector 39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41" name="Group 40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0" name="Straight Connector 59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1" name="Straight Connector 60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4" name="Straight Connector 63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5" name="Straight Connector 64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6" name="Straight Connector 65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21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22" name="Straight Connector 21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" name="Straight Connector 18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1" y="2"/>
            <a:ext cx="12192000" cy="4585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2" name="Title 1"/>
          <p:cNvSpPr>
            <a:spLocks noGrp="1"/>
          </p:cNvSpPr>
          <p:nvPr>
            <p:ph type="ctrTitle" sz="quarter" hasCustomPrompt="1"/>
          </p:nvPr>
        </p:nvSpPr>
        <p:spPr>
          <a:xfrm>
            <a:off x="429880" y="2529450"/>
            <a:ext cx="10363200" cy="710964"/>
          </a:xfrm>
        </p:spPr>
        <p:txBody>
          <a:bodyPr anchor="ctr" anchorCtr="0"/>
          <a:lstStyle>
            <a:lvl1pPr>
              <a:defRPr sz="4800" b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Enterprise Cloud Products</a:t>
            </a:r>
          </a:p>
        </p:txBody>
      </p:sp>
      <p:sp>
        <p:nvSpPr>
          <p:cNvPr id="63" name="Subtitle 2"/>
          <p:cNvSpPr>
            <a:spLocks noGrp="1"/>
          </p:cNvSpPr>
          <p:nvPr>
            <p:ph type="subTitle" sz="quarter" idx="1" hasCustomPrompt="1"/>
          </p:nvPr>
        </p:nvSpPr>
        <p:spPr>
          <a:xfrm>
            <a:off x="429880" y="4637994"/>
            <a:ext cx="11002433" cy="387798"/>
          </a:xfrm>
        </p:spPr>
        <p:txBody>
          <a:bodyPr/>
          <a:lstStyle>
            <a:lvl1pPr marL="0" indent="0">
              <a:buFontTx/>
              <a:buNone/>
              <a:defRPr sz="2800" b="0" baseline="0">
                <a:solidFill>
                  <a:srgbClr val="788288"/>
                </a:solidFill>
              </a:defRPr>
            </a:lvl1pPr>
          </a:lstStyle>
          <a:p>
            <a:r>
              <a:rPr lang="en-US" dirty="0"/>
              <a:t>Roadshow : 13 March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47" descr="Boeing_white_standar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913" y="399734"/>
            <a:ext cx="1856271" cy="447675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3962401" y="6394450"/>
            <a:ext cx="4267200" cy="3746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7" name="Rectangle 6"/>
          <p:cNvSpPr>
            <a:spLocks noChangeArrowheads="1"/>
          </p:cNvSpPr>
          <p:nvPr/>
        </p:nvSpPr>
        <p:spPr bwMode="auto">
          <a:xfrm>
            <a:off x="409735" y="6657977"/>
            <a:ext cx="2753783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 anchor="b">
            <a:spAutoFit/>
          </a:bodyPr>
          <a:lstStyle/>
          <a:p>
            <a:pPr defTabSz="820738" eaLnBrk="0" hangingPunct="0"/>
            <a:r>
              <a:rPr lang="en-US" sz="600" dirty="0">
                <a:solidFill>
                  <a:schemeClr val="bg1">
                    <a:lumMod val="50000"/>
                  </a:schemeClr>
                </a:solidFill>
              </a:rPr>
              <a:t>Copyright © 2019 Boeing.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5501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eing 12 column grid" hidden="1"/>
          <p:cNvGrpSpPr/>
          <p:nvPr/>
        </p:nvGrpSpPr>
        <p:grpSpPr>
          <a:xfrm>
            <a:off x="0" y="0"/>
            <a:ext cx="12195176" cy="6858000"/>
            <a:chOff x="0" y="0"/>
            <a:chExt cx="12192000" cy="6858000"/>
          </a:xfrm>
        </p:grpSpPr>
        <p:grpSp>
          <p:nvGrpSpPr>
            <p:cNvPr id="13" name="Group 12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18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cxnSp>
              <p:nvCxnSpPr>
                <p:cNvPr id="23" name="Straight Connector 22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" name="Straight Connector 29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3" name="Rectangle 32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/>
                </a:p>
              </p:txBody>
            </p: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5" name="Straight Connector 34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" name="Straight Connector 35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" name="Straight Connector 36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8" name="Straight Connector 37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39" name="Group 38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40" name="Straight Connector 39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1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2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0" name="Straight Connector 59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1" name="Straight Connector 60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4" name="Straight Connector 63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19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20" name="Straight Connector 19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7" name="Straight Connector 16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1" y="4585154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2" name="Title 1"/>
          <p:cNvSpPr>
            <a:spLocks noGrp="1"/>
          </p:cNvSpPr>
          <p:nvPr>
            <p:ph type="ctrTitle" sz="quarter" hasCustomPrompt="1"/>
          </p:nvPr>
        </p:nvSpPr>
        <p:spPr>
          <a:xfrm>
            <a:off x="419860" y="2529450"/>
            <a:ext cx="10363200" cy="710964"/>
          </a:xfrm>
        </p:spPr>
        <p:txBody>
          <a:bodyPr anchor="ctr" anchorCtr="0"/>
          <a:lstStyle>
            <a:lvl1pPr>
              <a:defRPr sz="48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Enterprise Cloud Products</a:t>
            </a:r>
          </a:p>
        </p:txBody>
      </p:sp>
      <p:sp>
        <p:nvSpPr>
          <p:cNvPr id="63" name="Subtitle 2"/>
          <p:cNvSpPr>
            <a:spLocks noGrp="1"/>
          </p:cNvSpPr>
          <p:nvPr>
            <p:ph type="subTitle" sz="quarter" idx="1" hasCustomPrompt="1"/>
          </p:nvPr>
        </p:nvSpPr>
        <p:spPr>
          <a:xfrm>
            <a:off x="429880" y="4637994"/>
            <a:ext cx="11002433" cy="387798"/>
          </a:xfrm>
        </p:spPr>
        <p:txBody>
          <a:bodyPr/>
          <a:lstStyle>
            <a:lvl1pPr marL="0" indent="0">
              <a:buFontTx/>
              <a:buNone/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Roadshow – 13 March 2019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53" descr="Boeing_RGBblue_standard"/>
          <p:cNvPicPr preferRelativeResize="0"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042" y="398146"/>
            <a:ext cx="1838804" cy="442913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8" name="Rectangle 6"/>
          <p:cNvSpPr>
            <a:spLocks noChangeArrowheads="1"/>
          </p:cNvSpPr>
          <p:nvPr/>
        </p:nvSpPr>
        <p:spPr bwMode="auto">
          <a:xfrm>
            <a:off x="409735" y="6657977"/>
            <a:ext cx="2753783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 anchor="b">
            <a:spAutoFit/>
          </a:bodyPr>
          <a:lstStyle/>
          <a:p>
            <a:pPr defTabSz="820738" eaLnBrk="0" hangingPunct="0"/>
            <a:r>
              <a:rPr lang="en-US" sz="600">
                <a:solidFill>
                  <a:schemeClr val="bg1"/>
                </a:solidFill>
              </a:rPr>
              <a:t>Copyright © 2017 Boeing. All rights reserved.</a:t>
            </a:r>
            <a:endParaRPr lang="en-US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78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Boeing 12 column grid" hidden="1"/>
          <p:cNvGrpSpPr/>
          <p:nvPr/>
        </p:nvGrpSpPr>
        <p:grpSpPr>
          <a:xfrm>
            <a:off x="0" y="0"/>
            <a:ext cx="12195176" cy="6858000"/>
            <a:chOff x="0" y="0"/>
            <a:chExt cx="12192000" cy="6858000"/>
          </a:xfrm>
        </p:grpSpPr>
        <p:grpSp>
          <p:nvGrpSpPr>
            <p:cNvPr id="14" name="Group 13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17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cxnSp>
              <p:nvCxnSpPr>
                <p:cNvPr id="22" name="Straight Connector 21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" name="Straight Connector 22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" name="Straight Connector 29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/>
                </a:p>
              </p:txBody>
            </p:sp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5" name="Straight Connector 34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" name="Straight Connector 35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" name="Straight Connector 36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38" name="Group 37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39" name="Straight Connector 38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0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1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0" name="Straight Connector 59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1" name="Straight Connector 60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18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19" name="Straight Connector 18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6" name="Straight Connector 15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itle 1"/>
          <p:cNvSpPr>
            <a:spLocks noGrp="1"/>
          </p:cNvSpPr>
          <p:nvPr>
            <p:ph type="ctrTitle" sz="quarter"/>
          </p:nvPr>
        </p:nvSpPr>
        <p:spPr>
          <a:xfrm>
            <a:off x="429880" y="2529450"/>
            <a:ext cx="10363200" cy="710964"/>
          </a:xfrm>
        </p:spPr>
        <p:txBody>
          <a:bodyPr anchor="ctr" anchorCtr="0"/>
          <a:lstStyle>
            <a:lvl1pPr>
              <a:defRPr sz="48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3" name="Subtitle 2"/>
          <p:cNvSpPr>
            <a:spLocks noGrp="1"/>
          </p:cNvSpPr>
          <p:nvPr>
            <p:ph type="subTitle" sz="quarter" idx="1"/>
          </p:nvPr>
        </p:nvSpPr>
        <p:spPr>
          <a:xfrm>
            <a:off x="429880" y="4637994"/>
            <a:ext cx="11002433" cy="387798"/>
          </a:xfrm>
        </p:spPr>
        <p:txBody>
          <a:bodyPr/>
          <a:lstStyle>
            <a:lvl1pPr marL="0" indent="0">
              <a:buFontTx/>
              <a:buNone/>
              <a:defRPr sz="28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" y="4581144"/>
            <a:ext cx="12192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pic>
        <p:nvPicPr>
          <p:cNvPr id="64" name="Picture 53" descr="Boeing_RGBblue_standard"/>
          <p:cNvPicPr preferRelativeResize="0"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042" y="398146"/>
            <a:ext cx="1838804" cy="442913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8" name="Rectangle 6"/>
          <p:cNvSpPr>
            <a:spLocks noChangeArrowheads="1"/>
          </p:cNvSpPr>
          <p:nvPr/>
        </p:nvSpPr>
        <p:spPr bwMode="auto">
          <a:xfrm>
            <a:off x="409735" y="6657977"/>
            <a:ext cx="2753783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 anchor="b">
            <a:spAutoFit/>
          </a:bodyPr>
          <a:lstStyle/>
          <a:p>
            <a:pPr defTabSz="820738" eaLnBrk="0" hangingPunct="0"/>
            <a:r>
              <a:rPr lang="en-US" sz="600">
                <a:solidFill>
                  <a:schemeClr val="bg1">
                    <a:lumMod val="50000"/>
                  </a:schemeClr>
                </a:solidFill>
              </a:rPr>
              <a:t>Copyright © 2017 Boeing. 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57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/>
          </p:nvPr>
        </p:nvSpPr>
        <p:spPr>
          <a:xfrm>
            <a:off x="405489" y="1283209"/>
            <a:ext cx="11314074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3993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 + stop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3" y="457201"/>
            <a:ext cx="10972801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3" y="777241"/>
            <a:ext cx="10972801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19361" y="638343"/>
            <a:ext cx="426720" cy="292608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G</a:t>
            </a:r>
          </a:p>
        </p:txBody>
      </p:sp>
      <p:sp>
        <p:nvSpPr>
          <p:cNvPr id="8" name="Rectangle 7"/>
          <p:cNvSpPr/>
          <p:nvPr/>
        </p:nvSpPr>
        <p:spPr>
          <a:xfrm>
            <a:off x="10647680" y="638343"/>
            <a:ext cx="426720" cy="29260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9" name="Rectangle 8"/>
          <p:cNvSpPr/>
          <p:nvPr/>
        </p:nvSpPr>
        <p:spPr>
          <a:xfrm>
            <a:off x="11176001" y="638343"/>
            <a:ext cx="426720" cy="2926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017760" y="417365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Prev | Curr       YE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400155" y="1283209"/>
            <a:ext cx="11334527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2438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05489" y="1283209"/>
            <a:ext cx="11314074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6725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2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05489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8"/>
          </p:nvPr>
        </p:nvSpPr>
        <p:spPr>
          <a:xfrm>
            <a:off x="6115546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1662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05489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8"/>
          </p:nvPr>
        </p:nvSpPr>
        <p:spPr>
          <a:xfrm>
            <a:off x="6115546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937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 + stop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3" y="457201"/>
            <a:ext cx="10972801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3" y="777241"/>
            <a:ext cx="10972801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19361" y="638343"/>
            <a:ext cx="426720" cy="292608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G</a:t>
            </a:r>
          </a:p>
        </p:txBody>
      </p:sp>
      <p:sp>
        <p:nvSpPr>
          <p:cNvPr id="8" name="Rectangle 7"/>
          <p:cNvSpPr/>
          <p:nvPr/>
        </p:nvSpPr>
        <p:spPr>
          <a:xfrm>
            <a:off x="10647680" y="638343"/>
            <a:ext cx="426720" cy="29260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9" name="Rectangle 8"/>
          <p:cNvSpPr/>
          <p:nvPr/>
        </p:nvSpPr>
        <p:spPr>
          <a:xfrm>
            <a:off x="11176001" y="638343"/>
            <a:ext cx="426720" cy="2926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017760" y="417365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Prev | Curr       YE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400155" y="1283209"/>
            <a:ext cx="11334527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7588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Subtitle and Content + nav butt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3" y="457201"/>
            <a:ext cx="10972801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3" y="777241"/>
            <a:ext cx="10972801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Action Button: Back or Previous 10">
            <a:hlinkClick r:id="" action="ppaction://hlinkshowjump?jump=previousslide" highlightClick="1"/>
          </p:cNvPr>
          <p:cNvSpPr/>
          <p:nvPr/>
        </p:nvSpPr>
        <p:spPr>
          <a:xfrm>
            <a:off x="10728960" y="493660"/>
            <a:ext cx="243841" cy="182880"/>
          </a:xfrm>
          <a:prstGeom prst="actionButtonBackPreviou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Action Button: Forward or Next 11">
            <a:hlinkClick r:id="" action="ppaction://hlinkshowjump?jump=nextslide" highlightClick="1"/>
          </p:cNvPr>
          <p:cNvSpPr/>
          <p:nvPr/>
        </p:nvSpPr>
        <p:spPr>
          <a:xfrm>
            <a:off x="11326368" y="493660"/>
            <a:ext cx="243841" cy="182880"/>
          </a:xfrm>
          <a:prstGeom prst="actionButtonForwardNex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Action Button: Home 12">
            <a:hlinkClick r:id="" action="ppaction://hlinkshowjump?jump=firstslide" highlightClick="1"/>
          </p:cNvPr>
          <p:cNvSpPr/>
          <p:nvPr/>
        </p:nvSpPr>
        <p:spPr>
          <a:xfrm>
            <a:off x="11021568" y="493660"/>
            <a:ext cx="243841" cy="182880"/>
          </a:xfrm>
          <a:prstGeom prst="actionButtonHo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8"/>
          </p:nvPr>
        </p:nvSpPr>
        <p:spPr>
          <a:xfrm>
            <a:off x="400155" y="1283209"/>
            <a:ext cx="11334527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0994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Picture with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1" y="1600199"/>
            <a:ext cx="12192000" cy="448056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30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Content, two pictures,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8907" y="1287682"/>
            <a:ext cx="5487829" cy="2286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458907" y="3772213"/>
            <a:ext cx="5487829" cy="2286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5" name="Content Placeholder 5"/>
          <p:cNvSpPr>
            <a:spLocks noGrp="1"/>
          </p:cNvSpPr>
          <p:nvPr>
            <p:ph sz="quarter" idx="19"/>
          </p:nvPr>
        </p:nvSpPr>
        <p:spPr>
          <a:xfrm>
            <a:off x="6115546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73331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Rt content with one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8907" y="1287682"/>
            <a:ext cx="5487829" cy="4862597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9"/>
          </p:nvPr>
        </p:nvSpPr>
        <p:spPr>
          <a:xfrm>
            <a:off x="6115546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3459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Subtitle and Content + nav butt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3" y="457201"/>
            <a:ext cx="10972801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3" y="777241"/>
            <a:ext cx="10972801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Action Button: Back or Previous 10">
            <a:hlinkClick r:id="" action="ppaction://hlinkshowjump?jump=previousslide" highlightClick="1"/>
          </p:cNvPr>
          <p:cNvSpPr/>
          <p:nvPr/>
        </p:nvSpPr>
        <p:spPr>
          <a:xfrm>
            <a:off x="10728960" y="493660"/>
            <a:ext cx="243841" cy="182880"/>
          </a:xfrm>
          <a:prstGeom prst="actionButtonBackPreviou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Action Button: Forward or Next 11">
            <a:hlinkClick r:id="" action="ppaction://hlinkshowjump?jump=nextslide" highlightClick="1"/>
          </p:cNvPr>
          <p:cNvSpPr/>
          <p:nvPr/>
        </p:nvSpPr>
        <p:spPr>
          <a:xfrm>
            <a:off x="11326368" y="493660"/>
            <a:ext cx="243841" cy="182880"/>
          </a:xfrm>
          <a:prstGeom prst="actionButtonForwardNex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Action Button: Home 12">
            <a:hlinkClick r:id="" action="ppaction://hlinkshowjump?jump=firstslide" highlightClick="1"/>
          </p:cNvPr>
          <p:cNvSpPr/>
          <p:nvPr/>
        </p:nvSpPr>
        <p:spPr>
          <a:xfrm>
            <a:off x="11021568" y="493660"/>
            <a:ext cx="243841" cy="182880"/>
          </a:xfrm>
          <a:prstGeom prst="actionButtonHo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8"/>
          </p:nvPr>
        </p:nvSpPr>
        <p:spPr>
          <a:xfrm>
            <a:off x="400155" y="1283209"/>
            <a:ext cx="11334527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40183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Lft Content with one pic and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259554" y="1289304"/>
            <a:ext cx="5487829" cy="4764024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9"/>
          </p:nvPr>
        </p:nvSpPr>
        <p:spPr>
          <a:xfrm>
            <a:off x="411587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145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Lft Content, 2 pictures +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259554" y="1287682"/>
            <a:ext cx="5487829" cy="2286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259554" y="3759687"/>
            <a:ext cx="5487829" cy="2286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0" name="Content Placeholder 5"/>
          <p:cNvSpPr>
            <a:spLocks noGrp="1"/>
          </p:cNvSpPr>
          <p:nvPr>
            <p:ph sz="quarter" idx="19"/>
          </p:nvPr>
        </p:nvSpPr>
        <p:spPr>
          <a:xfrm>
            <a:off x="411587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0492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Lft Content, 2 screen captures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7392281" y="1287682"/>
            <a:ext cx="4355102" cy="2286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7392281" y="3759687"/>
            <a:ext cx="4355102" cy="2286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0" name="Content Placeholder 5"/>
          <p:cNvSpPr>
            <a:spLocks noGrp="1"/>
          </p:cNvSpPr>
          <p:nvPr>
            <p:ph sz="quarter" idx="21"/>
          </p:nvPr>
        </p:nvSpPr>
        <p:spPr>
          <a:xfrm>
            <a:off x="411587" y="1283209"/>
            <a:ext cx="6718858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2510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 with hea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586" y="3931920"/>
            <a:ext cx="11314074" cy="1311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" y="1600199"/>
            <a:ext cx="12192000" cy="219456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8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585216" y="2471200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85216" y="1309911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idx="14"/>
          </p:nvPr>
        </p:nvSpPr>
        <p:spPr>
          <a:xfrm>
            <a:off x="585216" y="4153696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585216" y="2992407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6" name="Content Placeholder 2"/>
          <p:cNvSpPr>
            <a:spLocks noGrp="1"/>
          </p:cNvSpPr>
          <p:nvPr>
            <p:ph idx="16"/>
          </p:nvPr>
        </p:nvSpPr>
        <p:spPr>
          <a:xfrm>
            <a:off x="597408" y="5836192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585216" y="4674903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8" name="Content Placeholder 2"/>
          <p:cNvSpPr>
            <a:spLocks noGrp="1"/>
          </p:cNvSpPr>
          <p:nvPr>
            <p:ph idx="18"/>
          </p:nvPr>
        </p:nvSpPr>
        <p:spPr>
          <a:xfrm>
            <a:off x="3462528" y="2471200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3462528" y="1309911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0" name="Content Placeholder 2"/>
          <p:cNvSpPr>
            <a:spLocks noGrp="1"/>
          </p:cNvSpPr>
          <p:nvPr>
            <p:ph idx="20"/>
          </p:nvPr>
        </p:nvSpPr>
        <p:spPr>
          <a:xfrm>
            <a:off x="3462528" y="4153696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3462528" y="2992407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2" name="Content Placeholder 2"/>
          <p:cNvSpPr>
            <a:spLocks noGrp="1"/>
          </p:cNvSpPr>
          <p:nvPr>
            <p:ph idx="22"/>
          </p:nvPr>
        </p:nvSpPr>
        <p:spPr>
          <a:xfrm>
            <a:off x="3462528" y="5836192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3462528" y="4674903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4" name="Content Placeholder 2"/>
          <p:cNvSpPr>
            <a:spLocks noGrp="1"/>
          </p:cNvSpPr>
          <p:nvPr>
            <p:ph idx="24"/>
          </p:nvPr>
        </p:nvSpPr>
        <p:spPr>
          <a:xfrm>
            <a:off x="6327648" y="2471200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6327649" y="1309911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6" name="Content Placeholder 2"/>
          <p:cNvSpPr>
            <a:spLocks noGrp="1"/>
          </p:cNvSpPr>
          <p:nvPr>
            <p:ph idx="26"/>
          </p:nvPr>
        </p:nvSpPr>
        <p:spPr>
          <a:xfrm>
            <a:off x="6327648" y="4153696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Picture Placeholder 7"/>
          <p:cNvSpPr>
            <a:spLocks noGrp="1"/>
          </p:cNvSpPr>
          <p:nvPr>
            <p:ph type="pic" sz="quarter" idx="27"/>
          </p:nvPr>
        </p:nvSpPr>
        <p:spPr>
          <a:xfrm>
            <a:off x="6327649" y="2992407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28"/>
          </p:nvPr>
        </p:nvSpPr>
        <p:spPr>
          <a:xfrm>
            <a:off x="6327648" y="5836192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Picture Placeholder 7"/>
          <p:cNvSpPr>
            <a:spLocks noGrp="1"/>
          </p:cNvSpPr>
          <p:nvPr>
            <p:ph type="pic" sz="quarter" idx="29"/>
          </p:nvPr>
        </p:nvSpPr>
        <p:spPr>
          <a:xfrm>
            <a:off x="6327649" y="4674903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0" name="Content Placeholder 2"/>
          <p:cNvSpPr>
            <a:spLocks noGrp="1"/>
          </p:cNvSpPr>
          <p:nvPr>
            <p:ph idx="30"/>
          </p:nvPr>
        </p:nvSpPr>
        <p:spPr>
          <a:xfrm>
            <a:off x="9192768" y="2471200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1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9192769" y="1309911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2" name="Content Placeholder 2"/>
          <p:cNvSpPr>
            <a:spLocks noGrp="1"/>
          </p:cNvSpPr>
          <p:nvPr>
            <p:ph idx="32"/>
          </p:nvPr>
        </p:nvSpPr>
        <p:spPr>
          <a:xfrm>
            <a:off x="9192768" y="4153696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Picture Placeholder 7"/>
          <p:cNvSpPr>
            <a:spLocks noGrp="1"/>
          </p:cNvSpPr>
          <p:nvPr>
            <p:ph type="pic" sz="quarter" idx="33"/>
          </p:nvPr>
        </p:nvSpPr>
        <p:spPr>
          <a:xfrm>
            <a:off x="9192769" y="2992407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4" name="Content Placeholder 2"/>
          <p:cNvSpPr>
            <a:spLocks noGrp="1"/>
          </p:cNvSpPr>
          <p:nvPr>
            <p:ph idx="34"/>
          </p:nvPr>
        </p:nvSpPr>
        <p:spPr>
          <a:xfrm>
            <a:off x="9192768" y="5836192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Picture Placeholder 7"/>
          <p:cNvSpPr>
            <a:spLocks noGrp="1"/>
          </p:cNvSpPr>
          <p:nvPr>
            <p:ph type="pic" sz="quarter" idx="35"/>
          </p:nvPr>
        </p:nvSpPr>
        <p:spPr>
          <a:xfrm>
            <a:off x="9192769" y="4674903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11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cutive layout with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587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11587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8607552" y="1289303"/>
            <a:ext cx="2999232" cy="155448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8607552" y="2913365"/>
            <a:ext cx="2999232" cy="155448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8607552" y="4537427"/>
            <a:ext cx="2999232" cy="155448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20"/>
          </p:nvPr>
        </p:nvSpPr>
        <p:spPr>
          <a:xfrm>
            <a:off x="411587" y="1283209"/>
            <a:ext cx="7876155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1067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 picture layout with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609600" y="268220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21792" y="1292314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8" name="Content Placeholder 2"/>
          <p:cNvSpPr>
            <a:spLocks noGrp="1"/>
          </p:cNvSpPr>
          <p:nvPr>
            <p:ph idx="18"/>
          </p:nvPr>
        </p:nvSpPr>
        <p:spPr>
          <a:xfrm>
            <a:off x="4718304" y="268220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4730496" y="1292314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20"/>
          </p:nvPr>
        </p:nvSpPr>
        <p:spPr>
          <a:xfrm>
            <a:off x="8839200" y="268220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8839200" y="1292314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8" name="Content Placeholder 2"/>
          <p:cNvSpPr>
            <a:spLocks noGrp="1"/>
          </p:cNvSpPr>
          <p:nvPr>
            <p:ph idx="22"/>
          </p:nvPr>
        </p:nvSpPr>
        <p:spPr>
          <a:xfrm>
            <a:off x="609600" y="434416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621792" y="2945130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0" name="Content Placeholder 2"/>
          <p:cNvSpPr>
            <a:spLocks noGrp="1"/>
          </p:cNvSpPr>
          <p:nvPr>
            <p:ph idx="30"/>
          </p:nvPr>
        </p:nvSpPr>
        <p:spPr>
          <a:xfrm>
            <a:off x="4730496" y="434416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4730496" y="2945130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4" name="Content Placeholder 2"/>
          <p:cNvSpPr>
            <a:spLocks noGrp="1"/>
          </p:cNvSpPr>
          <p:nvPr>
            <p:ph idx="32"/>
          </p:nvPr>
        </p:nvSpPr>
        <p:spPr>
          <a:xfrm>
            <a:off x="4730496" y="5990480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Content Placeholder 2"/>
          <p:cNvSpPr>
            <a:spLocks noGrp="1"/>
          </p:cNvSpPr>
          <p:nvPr>
            <p:ph idx="34"/>
          </p:nvPr>
        </p:nvSpPr>
        <p:spPr>
          <a:xfrm>
            <a:off x="8839200" y="434416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Picture Placeholder 7"/>
          <p:cNvSpPr>
            <a:spLocks noGrp="1"/>
          </p:cNvSpPr>
          <p:nvPr>
            <p:ph type="pic" sz="quarter" idx="35"/>
          </p:nvPr>
        </p:nvSpPr>
        <p:spPr>
          <a:xfrm>
            <a:off x="8839200" y="2945130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5" name="Content Placeholder 2"/>
          <p:cNvSpPr>
            <a:spLocks noGrp="1"/>
          </p:cNvSpPr>
          <p:nvPr>
            <p:ph idx="36"/>
          </p:nvPr>
        </p:nvSpPr>
        <p:spPr>
          <a:xfrm>
            <a:off x="8839200" y="5990480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6" name="Content Placeholder 2"/>
          <p:cNvSpPr>
            <a:spLocks noGrp="1"/>
          </p:cNvSpPr>
          <p:nvPr>
            <p:ph idx="28"/>
          </p:nvPr>
        </p:nvSpPr>
        <p:spPr>
          <a:xfrm>
            <a:off x="609600" y="5990480"/>
            <a:ext cx="2767584" cy="124650"/>
          </a:xfrm>
        </p:spPr>
        <p:txBody>
          <a:bodyPr>
            <a:noAutofit/>
          </a:bodyPr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7" name="Picture Placeholder 7"/>
          <p:cNvSpPr>
            <a:spLocks noGrp="1"/>
          </p:cNvSpPr>
          <p:nvPr>
            <p:ph type="pic" sz="quarter" idx="29"/>
          </p:nvPr>
        </p:nvSpPr>
        <p:spPr>
          <a:xfrm>
            <a:off x="621792" y="4591447"/>
            <a:ext cx="2755392" cy="13716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8" name="Picture Placeholder 7"/>
          <p:cNvSpPr>
            <a:spLocks noGrp="1"/>
          </p:cNvSpPr>
          <p:nvPr>
            <p:ph type="pic" sz="quarter" idx="42"/>
          </p:nvPr>
        </p:nvSpPr>
        <p:spPr>
          <a:xfrm>
            <a:off x="4730496" y="4591447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9" name="Picture Placeholder 7"/>
          <p:cNvSpPr>
            <a:spLocks noGrp="1"/>
          </p:cNvSpPr>
          <p:nvPr>
            <p:ph type="pic" sz="quarter" idx="43"/>
          </p:nvPr>
        </p:nvSpPr>
        <p:spPr>
          <a:xfrm>
            <a:off x="8839200" y="4591447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56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77387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0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21792" y="1310832"/>
            <a:ext cx="2755392" cy="1389888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8"/>
          </p:nvPr>
        </p:nvSpPr>
        <p:spPr>
          <a:xfrm>
            <a:off x="4718304" y="277387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4730496" y="1310832"/>
            <a:ext cx="2755392" cy="1389888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3" name="Content Placeholder 2"/>
          <p:cNvSpPr>
            <a:spLocks noGrp="1"/>
          </p:cNvSpPr>
          <p:nvPr>
            <p:ph idx="20"/>
          </p:nvPr>
        </p:nvSpPr>
        <p:spPr>
          <a:xfrm>
            <a:off x="8827008" y="277387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8839200" y="1310832"/>
            <a:ext cx="2755392" cy="1389888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22"/>
          </p:nvPr>
        </p:nvSpPr>
        <p:spPr>
          <a:xfrm>
            <a:off x="609600" y="4812985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621792" y="3359088"/>
            <a:ext cx="2755392" cy="1389888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7" name="Content Placeholder 2"/>
          <p:cNvSpPr>
            <a:spLocks noGrp="1"/>
          </p:cNvSpPr>
          <p:nvPr>
            <p:ph idx="30"/>
          </p:nvPr>
        </p:nvSpPr>
        <p:spPr>
          <a:xfrm>
            <a:off x="4718304" y="4812985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4730496" y="3359088"/>
            <a:ext cx="2755392" cy="1389888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1" name="Content Placeholder 2"/>
          <p:cNvSpPr>
            <a:spLocks noGrp="1"/>
          </p:cNvSpPr>
          <p:nvPr>
            <p:ph idx="34"/>
          </p:nvPr>
        </p:nvSpPr>
        <p:spPr>
          <a:xfrm>
            <a:off x="8827008" y="4812985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Picture Placeholder 7"/>
          <p:cNvSpPr>
            <a:spLocks noGrp="1"/>
          </p:cNvSpPr>
          <p:nvPr>
            <p:ph type="pic" sz="quarter" idx="35"/>
          </p:nvPr>
        </p:nvSpPr>
        <p:spPr>
          <a:xfrm>
            <a:off x="8839200" y="3359088"/>
            <a:ext cx="2755392" cy="1389888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7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Bottom Content with tw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587" y="4352544"/>
            <a:ext cx="10972801" cy="1311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8173" y="1310832"/>
            <a:ext cx="5487829" cy="292608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242303" y="1310832"/>
            <a:ext cx="5487829" cy="292608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5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86318" y="6657977"/>
            <a:ext cx="2753783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 anchor="b">
            <a:spAutoFit/>
          </a:bodyPr>
          <a:lstStyle/>
          <a:p>
            <a:pPr defTabSz="820738" eaLnBrk="0" hangingPunct="0"/>
            <a:r>
              <a:rPr lang="en-US" sz="600">
                <a:solidFill>
                  <a:schemeClr val="bg1">
                    <a:lumMod val="50000"/>
                  </a:schemeClr>
                </a:solidFill>
              </a:rPr>
              <a:t>Copyright © 2017 Boeing. 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6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Picture with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1" y="1600199"/>
            <a:ext cx="12192000" cy="448056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03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7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Boeing 12 column grid" hidden="1"/>
          <p:cNvGrpSpPr/>
          <p:nvPr/>
        </p:nvGrpSpPr>
        <p:grpSpPr>
          <a:xfrm>
            <a:off x="0" y="0"/>
            <a:ext cx="12195176" cy="6858000"/>
            <a:chOff x="0" y="0"/>
            <a:chExt cx="12192000" cy="6858000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20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sp>
              <p:nvSpPr>
                <p:cNvPr id="35" name="Rectangle 34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/>
                </a:p>
              </p:txBody>
            </p: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" name="Straight Connector 29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" name="Straight Connector 35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" name="Straight Connector 36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8" name="Straight Connector 37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9" name="Straight Connector 38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0" name="Straight Connector 39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41" name="Group 40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0" name="Straight Connector 59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1" name="Straight Connector 60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4" name="Straight Connector 63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5" name="Straight Connector 64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6" name="Straight Connector 65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21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22" name="Straight Connector 21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" name="Straight Connector 18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1" y="2"/>
            <a:ext cx="12192000" cy="4585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2" name="Title 1"/>
          <p:cNvSpPr>
            <a:spLocks noGrp="1"/>
          </p:cNvSpPr>
          <p:nvPr>
            <p:ph type="ctrTitle" sz="quarter"/>
          </p:nvPr>
        </p:nvSpPr>
        <p:spPr>
          <a:xfrm>
            <a:off x="429880" y="2529450"/>
            <a:ext cx="10363200" cy="710964"/>
          </a:xfrm>
        </p:spPr>
        <p:txBody>
          <a:bodyPr anchor="ctr" anchorCtr="0"/>
          <a:lstStyle>
            <a:lvl1pPr>
              <a:defRPr sz="4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3" name="Subtitle 2"/>
          <p:cNvSpPr>
            <a:spLocks noGrp="1"/>
          </p:cNvSpPr>
          <p:nvPr>
            <p:ph type="subTitle" sz="quarter" idx="1"/>
          </p:nvPr>
        </p:nvSpPr>
        <p:spPr>
          <a:xfrm>
            <a:off x="429880" y="4637994"/>
            <a:ext cx="11002433" cy="387798"/>
          </a:xfrm>
        </p:spPr>
        <p:txBody>
          <a:bodyPr/>
          <a:lstStyle>
            <a:lvl1pPr marL="0" indent="0">
              <a:buFontTx/>
              <a:buNone/>
              <a:defRPr sz="2800" b="0">
                <a:solidFill>
                  <a:srgbClr val="788288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47" descr="Boeing_white_standar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913" y="399734"/>
            <a:ext cx="1856271" cy="447675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3962401" y="6394450"/>
            <a:ext cx="4267200" cy="3746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7" name="Rectangle 6"/>
          <p:cNvSpPr>
            <a:spLocks noChangeArrowheads="1"/>
          </p:cNvSpPr>
          <p:nvPr/>
        </p:nvSpPr>
        <p:spPr bwMode="auto">
          <a:xfrm>
            <a:off x="409735" y="6657977"/>
            <a:ext cx="2753783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 anchor="b">
            <a:spAutoFit/>
          </a:bodyPr>
          <a:lstStyle/>
          <a:p>
            <a:pPr defTabSz="820738" eaLnBrk="0" hangingPunct="0"/>
            <a:r>
              <a:rPr lang="en-US" sz="600">
                <a:solidFill>
                  <a:schemeClr val="bg1">
                    <a:lumMod val="50000"/>
                  </a:schemeClr>
                </a:solidFill>
              </a:rPr>
              <a:t>Copyright © 2017 Boeing. 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12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Boeing 12 column grid" hidden="1"/>
          <p:cNvGrpSpPr/>
          <p:nvPr/>
        </p:nvGrpSpPr>
        <p:grpSpPr>
          <a:xfrm>
            <a:off x="0" y="0"/>
            <a:ext cx="12195176" cy="6858000"/>
            <a:chOff x="0" y="0"/>
            <a:chExt cx="12192000" cy="6858000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20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sp>
              <p:nvSpPr>
                <p:cNvPr id="35" name="Rectangle 34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/>
                </a:p>
              </p:txBody>
            </p: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" name="Straight Connector 29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" name="Straight Connector 35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" name="Straight Connector 36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8" name="Straight Connector 37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9" name="Straight Connector 38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0" name="Straight Connector 39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41" name="Group 40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0" name="Straight Connector 59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1" name="Straight Connector 60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4" name="Straight Connector 63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5" name="Straight Connector 64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6" name="Straight Connector 65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21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22" name="Straight Connector 21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" name="Straight Connector 18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1" y="2"/>
            <a:ext cx="12192000" cy="4585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2" name="Title 1"/>
          <p:cNvSpPr>
            <a:spLocks noGrp="1"/>
          </p:cNvSpPr>
          <p:nvPr>
            <p:ph type="ctrTitle" sz="quarter" hasCustomPrompt="1"/>
          </p:nvPr>
        </p:nvSpPr>
        <p:spPr>
          <a:xfrm>
            <a:off x="429880" y="2529450"/>
            <a:ext cx="10363200" cy="710964"/>
          </a:xfrm>
        </p:spPr>
        <p:txBody>
          <a:bodyPr anchor="ctr" anchorCtr="0"/>
          <a:lstStyle>
            <a:lvl1pPr>
              <a:defRPr sz="4800" b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Enterprise Cloud Products</a:t>
            </a:r>
          </a:p>
        </p:txBody>
      </p:sp>
      <p:sp>
        <p:nvSpPr>
          <p:cNvPr id="63" name="Subtitle 2"/>
          <p:cNvSpPr>
            <a:spLocks noGrp="1"/>
          </p:cNvSpPr>
          <p:nvPr>
            <p:ph type="subTitle" sz="quarter" idx="1" hasCustomPrompt="1"/>
          </p:nvPr>
        </p:nvSpPr>
        <p:spPr>
          <a:xfrm>
            <a:off x="429880" y="4637994"/>
            <a:ext cx="11002433" cy="387798"/>
          </a:xfrm>
        </p:spPr>
        <p:txBody>
          <a:bodyPr/>
          <a:lstStyle>
            <a:lvl1pPr marL="0" indent="0">
              <a:buFontTx/>
              <a:buNone/>
              <a:defRPr sz="2800" b="0" baseline="0">
                <a:solidFill>
                  <a:srgbClr val="788288"/>
                </a:solidFill>
              </a:defRPr>
            </a:lvl1pPr>
          </a:lstStyle>
          <a:p>
            <a:r>
              <a:rPr lang="en-US" dirty="0"/>
              <a:t>Roadshow : 13 March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47" descr="Boeing_white_standar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913" y="399734"/>
            <a:ext cx="1856271" cy="447675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3962401" y="6394450"/>
            <a:ext cx="4267200" cy="3746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7" name="Rectangle 6"/>
          <p:cNvSpPr>
            <a:spLocks noChangeArrowheads="1"/>
          </p:cNvSpPr>
          <p:nvPr/>
        </p:nvSpPr>
        <p:spPr bwMode="auto">
          <a:xfrm>
            <a:off x="409735" y="6657977"/>
            <a:ext cx="2753783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 anchor="b">
            <a:spAutoFit/>
          </a:bodyPr>
          <a:lstStyle/>
          <a:p>
            <a:pPr defTabSz="820738" eaLnBrk="0" hangingPunct="0"/>
            <a:r>
              <a:rPr lang="en-US" sz="600" dirty="0">
                <a:solidFill>
                  <a:schemeClr val="bg1">
                    <a:lumMod val="50000"/>
                  </a:schemeClr>
                </a:solidFill>
              </a:rPr>
              <a:t>Copyright © 2019 Boeing.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1736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eing 12 column grid" hidden="1"/>
          <p:cNvGrpSpPr/>
          <p:nvPr/>
        </p:nvGrpSpPr>
        <p:grpSpPr>
          <a:xfrm>
            <a:off x="0" y="0"/>
            <a:ext cx="12195176" cy="6858000"/>
            <a:chOff x="0" y="0"/>
            <a:chExt cx="12192000" cy="6858000"/>
          </a:xfrm>
        </p:grpSpPr>
        <p:grpSp>
          <p:nvGrpSpPr>
            <p:cNvPr id="13" name="Group 12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18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cxnSp>
              <p:nvCxnSpPr>
                <p:cNvPr id="23" name="Straight Connector 22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" name="Straight Connector 29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3" name="Rectangle 32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/>
                </a:p>
              </p:txBody>
            </p: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5" name="Straight Connector 34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" name="Straight Connector 35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" name="Straight Connector 36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8" name="Straight Connector 37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39" name="Group 38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40" name="Straight Connector 39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1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2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0" name="Straight Connector 59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1" name="Straight Connector 60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4" name="Straight Connector 63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19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20" name="Straight Connector 19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7" name="Straight Connector 16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1" y="4585154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2" name="Title 1"/>
          <p:cNvSpPr>
            <a:spLocks noGrp="1"/>
          </p:cNvSpPr>
          <p:nvPr>
            <p:ph type="ctrTitle" sz="quarter" hasCustomPrompt="1"/>
          </p:nvPr>
        </p:nvSpPr>
        <p:spPr>
          <a:xfrm>
            <a:off x="419860" y="2529450"/>
            <a:ext cx="10363200" cy="710964"/>
          </a:xfrm>
        </p:spPr>
        <p:txBody>
          <a:bodyPr anchor="ctr" anchorCtr="0"/>
          <a:lstStyle>
            <a:lvl1pPr>
              <a:defRPr sz="48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Enterprise Cloud Products</a:t>
            </a:r>
          </a:p>
        </p:txBody>
      </p:sp>
      <p:sp>
        <p:nvSpPr>
          <p:cNvPr id="63" name="Subtitle 2"/>
          <p:cNvSpPr>
            <a:spLocks noGrp="1"/>
          </p:cNvSpPr>
          <p:nvPr>
            <p:ph type="subTitle" sz="quarter" idx="1" hasCustomPrompt="1"/>
          </p:nvPr>
        </p:nvSpPr>
        <p:spPr>
          <a:xfrm>
            <a:off x="429880" y="4637994"/>
            <a:ext cx="11002433" cy="387798"/>
          </a:xfrm>
        </p:spPr>
        <p:txBody>
          <a:bodyPr/>
          <a:lstStyle>
            <a:lvl1pPr marL="0" indent="0">
              <a:buFontTx/>
              <a:buNone/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Roadshow – 13 March 2019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53" descr="Boeing_RGBblue_standard"/>
          <p:cNvPicPr preferRelativeResize="0"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042" y="398146"/>
            <a:ext cx="1838804" cy="442913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8" name="Rectangle 6"/>
          <p:cNvSpPr>
            <a:spLocks noChangeArrowheads="1"/>
          </p:cNvSpPr>
          <p:nvPr/>
        </p:nvSpPr>
        <p:spPr bwMode="auto">
          <a:xfrm>
            <a:off x="409735" y="6657977"/>
            <a:ext cx="2753783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 anchor="b">
            <a:spAutoFit/>
          </a:bodyPr>
          <a:lstStyle/>
          <a:p>
            <a:pPr defTabSz="820738" eaLnBrk="0" hangingPunct="0"/>
            <a:r>
              <a:rPr lang="en-US" sz="600">
                <a:solidFill>
                  <a:schemeClr val="bg1"/>
                </a:solidFill>
              </a:rPr>
              <a:t>Copyright © 2017 Boeing. All rights reserved.</a:t>
            </a:r>
            <a:endParaRPr lang="en-US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85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Boeing 12 column grid" hidden="1"/>
          <p:cNvGrpSpPr/>
          <p:nvPr/>
        </p:nvGrpSpPr>
        <p:grpSpPr>
          <a:xfrm>
            <a:off x="0" y="0"/>
            <a:ext cx="12195176" cy="6858000"/>
            <a:chOff x="0" y="0"/>
            <a:chExt cx="12192000" cy="6858000"/>
          </a:xfrm>
        </p:grpSpPr>
        <p:grpSp>
          <p:nvGrpSpPr>
            <p:cNvPr id="14" name="Group 13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17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cxnSp>
              <p:nvCxnSpPr>
                <p:cNvPr id="22" name="Straight Connector 21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" name="Straight Connector 22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" name="Straight Connector 29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/>
                </a:p>
              </p:txBody>
            </p:sp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5" name="Straight Connector 34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" name="Straight Connector 35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" name="Straight Connector 36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38" name="Group 37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39" name="Straight Connector 38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0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1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0" name="Straight Connector 59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1" name="Straight Connector 60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18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19" name="Straight Connector 18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6" name="Straight Connector 15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itle 1"/>
          <p:cNvSpPr>
            <a:spLocks noGrp="1"/>
          </p:cNvSpPr>
          <p:nvPr>
            <p:ph type="ctrTitle" sz="quarter"/>
          </p:nvPr>
        </p:nvSpPr>
        <p:spPr>
          <a:xfrm>
            <a:off x="429880" y="2529450"/>
            <a:ext cx="10363200" cy="710964"/>
          </a:xfrm>
        </p:spPr>
        <p:txBody>
          <a:bodyPr anchor="ctr" anchorCtr="0"/>
          <a:lstStyle>
            <a:lvl1pPr>
              <a:defRPr sz="48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3" name="Subtitle 2"/>
          <p:cNvSpPr>
            <a:spLocks noGrp="1"/>
          </p:cNvSpPr>
          <p:nvPr>
            <p:ph type="subTitle" sz="quarter" idx="1"/>
          </p:nvPr>
        </p:nvSpPr>
        <p:spPr>
          <a:xfrm>
            <a:off x="429880" y="4637994"/>
            <a:ext cx="11002433" cy="387798"/>
          </a:xfrm>
        </p:spPr>
        <p:txBody>
          <a:bodyPr/>
          <a:lstStyle>
            <a:lvl1pPr marL="0" indent="0">
              <a:buFontTx/>
              <a:buNone/>
              <a:defRPr sz="28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" y="4581144"/>
            <a:ext cx="12192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pic>
        <p:nvPicPr>
          <p:cNvPr id="64" name="Picture 53" descr="Boeing_RGBblue_standard"/>
          <p:cNvPicPr preferRelativeResize="0"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042" y="398146"/>
            <a:ext cx="1838804" cy="442913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8" name="Rectangle 6"/>
          <p:cNvSpPr>
            <a:spLocks noChangeArrowheads="1"/>
          </p:cNvSpPr>
          <p:nvPr/>
        </p:nvSpPr>
        <p:spPr bwMode="auto">
          <a:xfrm>
            <a:off x="409735" y="6657977"/>
            <a:ext cx="2753783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 anchor="b">
            <a:spAutoFit/>
          </a:bodyPr>
          <a:lstStyle/>
          <a:p>
            <a:pPr defTabSz="820738" eaLnBrk="0" hangingPunct="0"/>
            <a:r>
              <a:rPr lang="en-US" sz="600">
                <a:solidFill>
                  <a:schemeClr val="bg1">
                    <a:lumMod val="50000"/>
                  </a:schemeClr>
                </a:solidFill>
              </a:rPr>
              <a:t>Copyright © 2017 Boeing. 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55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/>
          </p:nvPr>
        </p:nvSpPr>
        <p:spPr>
          <a:xfrm>
            <a:off x="405489" y="1283209"/>
            <a:ext cx="11314074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4693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05489" y="1283209"/>
            <a:ext cx="11314074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5623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7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05489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8"/>
          </p:nvPr>
        </p:nvSpPr>
        <p:spPr>
          <a:xfrm>
            <a:off x="6115546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05977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Content, two pictures,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8907" y="1287682"/>
            <a:ext cx="5487829" cy="2286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458907" y="3772213"/>
            <a:ext cx="5487829" cy="2286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5" name="Content Placeholder 5"/>
          <p:cNvSpPr>
            <a:spLocks noGrp="1"/>
          </p:cNvSpPr>
          <p:nvPr>
            <p:ph sz="quarter" idx="19"/>
          </p:nvPr>
        </p:nvSpPr>
        <p:spPr>
          <a:xfrm>
            <a:off x="6115546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6077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05489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8"/>
          </p:nvPr>
        </p:nvSpPr>
        <p:spPr>
          <a:xfrm>
            <a:off x="6115546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6588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 + stop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3" y="457201"/>
            <a:ext cx="10972801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3" y="777241"/>
            <a:ext cx="10972801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19361" y="638343"/>
            <a:ext cx="426720" cy="292608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G</a:t>
            </a:r>
          </a:p>
        </p:txBody>
      </p:sp>
      <p:sp>
        <p:nvSpPr>
          <p:cNvPr id="8" name="Rectangle 7"/>
          <p:cNvSpPr/>
          <p:nvPr/>
        </p:nvSpPr>
        <p:spPr>
          <a:xfrm>
            <a:off x="10647680" y="638343"/>
            <a:ext cx="426720" cy="29260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9" name="Rectangle 8"/>
          <p:cNvSpPr/>
          <p:nvPr/>
        </p:nvSpPr>
        <p:spPr>
          <a:xfrm>
            <a:off x="11176001" y="638343"/>
            <a:ext cx="426720" cy="2926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017760" y="417365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Prev | Curr       YE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400155" y="1283209"/>
            <a:ext cx="11334527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4445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Subtitle and Content + nav butt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3" y="457201"/>
            <a:ext cx="10972801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3" y="777241"/>
            <a:ext cx="10972801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Action Button: Back or Previous 10">
            <a:hlinkClick r:id="" action="ppaction://hlinkshowjump?jump=previousslide" highlightClick="1"/>
          </p:cNvPr>
          <p:cNvSpPr/>
          <p:nvPr/>
        </p:nvSpPr>
        <p:spPr>
          <a:xfrm>
            <a:off x="10728960" y="493660"/>
            <a:ext cx="243841" cy="182880"/>
          </a:xfrm>
          <a:prstGeom prst="actionButtonBackPreviou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Action Button: Forward or Next 11">
            <a:hlinkClick r:id="" action="ppaction://hlinkshowjump?jump=nextslide" highlightClick="1"/>
          </p:cNvPr>
          <p:cNvSpPr/>
          <p:nvPr/>
        </p:nvSpPr>
        <p:spPr>
          <a:xfrm>
            <a:off x="11326368" y="493660"/>
            <a:ext cx="243841" cy="182880"/>
          </a:xfrm>
          <a:prstGeom prst="actionButtonForwardNex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Action Button: Home 12">
            <a:hlinkClick r:id="" action="ppaction://hlinkshowjump?jump=firstslide" highlightClick="1"/>
          </p:cNvPr>
          <p:cNvSpPr/>
          <p:nvPr/>
        </p:nvSpPr>
        <p:spPr>
          <a:xfrm>
            <a:off x="11021568" y="493660"/>
            <a:ext cx="243841" cy="182880"/>
          </a:xfrm>
          <a:prstGeom prst="actionButtonHo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8"/>
          </p:nvPr>
        </p:nvSpPr>
        <p:spPr>
          <a:xfrm>
            <a:off x="400155" y="1283209"/>
            <a:ext cx="11334527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152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Picture with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1" y="1600199"/>
            <a:ext cx="12192000" cy="448056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61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Content, two pictures,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8907" y="1287682"/>
            <a:ext cx="5487829" cy="2286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458907" y="3772213"/>
            <a:ext cx="5487829" cy="2286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5" name="Content Placeholder 5"/>
          <p:cNvSpPr>
            <a:spLocks noGrp="1"/>
          </p:cNvSpPr>
          <p:nvPr>
            <p:ph sz="quarter" idx="19"/>
          </p:nvPr>
        </p:nvSpPr>
        <p:spPr>
          <a:xfrm>
            <a:off x="6115546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6163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Rt content with one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8907" y="1287682"/>
            <a:ext cx="5487829" cy="4862597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9"/>
          </p:nvPr>
        </p:nvSpPr>
        <p:spPr>
          <a:xfrm>
            <a:off x="6115546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6793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Lft Content with one pic and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259554" y="1289304"/>
            <a:ext cx="5487829" cy="4764024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9"/>
          </p:nvPr>
        </p:nvSpPr>
        <p:spPr>
          <a:xfrm>
            <a:off x="411587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6946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Lft Content, 2 pictures +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259554" y="1287682"/>
            <a:ext cx="5487829" cy="2286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259554" y="3759687"/>
            <a:ext cx="5487829" cy="2286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0" name="Content Placeholder 5"/>
          <p:cNvSpPr>
            <a:spLocks noGrp="1"/>
          </p:cNvSpPr>
          <p:nvPr>
            <p:ph sz="quarter" idx="19"/>
          </p:nvPr>
        </p:nvSpPr>
        <p:spPr>
          <a:xfrm>
            <a:off x="411587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2455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Lft Content, 2 screen captures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7392281" y="1287682"/>
            <a:ext cx="4355102" cy="2286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7392281" y="3759687"/>
            <a:ext cx="4355102" cy="2286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0" name="Content Placeholder 5"/>
          <p:cNvSpPr>
            <a:spLocks noGrp="1"/>
          </p:cNvSpPr>
          <p:nvPr>
            <p:ph sz="quarter" idx="21"/>
          </p:nvPr>
        </p:nvSpPr>
        <p:spPr>
          <a:xfrm>
            <a:off x="411587" y="1283209"/>
            <a:ext cx="6718858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22200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 with hea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586" y="3931920"/>
            <a:ext cx="11314074" cy="1311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" y="1600199"/>
            <a:ext cx="12192000" cy="219456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9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Rt content with one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8907" y="1287682"/>
            <a:ext cx="5487829" cy="4862597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9"/>
          </p:nvPr>
        </p:nvSpPr>
        <p:spPr>
          <a:xfrm>
            <a:off x="6115546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392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585216" y="2471200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85216" y="1309911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idx="14"/>
          </p:nvPr>
        </p:nvSpPr>
        <p:spPr>
          <a:xfrm>
            <a:off x="585216" y="4153696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585216" y="2992407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6" name="Content Placeholder 2"/>
          <p:cNvSpPr>
            <a:spLocks noGrp="1"/>
          </p:cNvSpPr>
          <p:nvPr>
            <p:ph idx="16"/>
          </p:nvPr>
        </p:nvSpPr>
        <p:spPr>
          <a:xfrm>
            <a:off x="597408" y="5836192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585216" y="4674903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8" name="Content Placeholder 2"/>
          <p:cNvSpPr>
            <a:spLocks noGrp="1"/>
          </p:cNvSpPr>
          <p:nvPr>
            <p:ph idx="18"/>
          </p:nvPr>
        </p:nvSpPr>
        <p:spPr>
          <a:xfrm>
            <a:off x="3462528" y="2471200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3462528" y="1309911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0" name="Content Placeholder 2"/>
          <p:cNvSpPr>
            <a:spLocks noGrp="1"/>
          </p:cNvSpPr>
          <p:nvPr>
            <p:ph idx="20"/>
          </p:nvPr>
        </p:nvSpPr>
        <p:spPr>
          <a:xfrm>
            <a:off x="3462528" y="4153696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3462528" y="2992407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2" name="Content Placeholder 2"/>
          <p:cNvSpPr>
            <a:spLocks noGrp="1"/>
          </p:cNvSpPr>
          <p:nvPr>
            <p:ph idx="22"/>
          </p:nvPr>
        </p:nvSpPr>
        <p:spPr>
          <a:xfrm>
            <a:off x="3462528" y="5836192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3462528" y="4674903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4" name="Content Placeholder 2"/>
          <p:cNvSpPr>
            <a:spLocks noGrp="1"/>
          </p:cNvSpPr>
          <p:nvPr>
            <p:ph idx="24"/>
          </p:nvPr>
        </p:nvSpPr>
        <p:spPr>
          <a:xfrm>
            <a:off x="6327648" y="2471200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6327649" y="1309911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6" name="Content Placeholder 2"/>
          <p:cNvSpPr>
            <a:spLocks noGrp="1"/>
          </p:cNvSpPr>
          <p:nvPr>
            <p:ph idx="26"/>
          </p:nvPr>
        </p:nvSpPr>
        <p:spPr>
          <a:xfrm>
            <a:off x="6327648" y="4153696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Picture Placeholder 7"/>
          <p:cNvSpPr>
            <a:spLocks noGrp="1"/>
          </p:cNvSpPr>
          <p:nvPr>
            <p:ph type="pic" sz="quarter" idx="27"/>
          </p:nvPr>
        </p:nvSpPr>
        <p:spPr>
          <a:xfrm>
            <a:off x="6327649" y="2992407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28"/>
          </p:nvPr>
        </p:nvSpPr>
        <p:spPr>
          <a:xfrm>
            <a:off x="6327648" y="5836192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Picture Placeholder 7"/>
          <p:cNvSpPr>
            <a:spLocks noGrp="1"/>
          </p:cNvSpPr>
          <p:nvPr>
            <p:ph type="pic" sz="quarter" idx="29"/>
          </p:nvPr>
        </p:nvSpPr>
        <p:spPr>
          <a:xfrm>
            <a:off x="6327649" y="4674903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0" name="Content Placeholder 2"/>
          <p:cNvSpPr>
            <a:spLocks noGrp="1"/>
          </p:cNvSpPr>
          <p:nvPr>
            <p:ph idx="30"/>
          </p:nvPr>
        </p:nvSpPr>
        <p:spPr>
          <a:xfrm>
            <a:off x="9192768" y="2471200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1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9192769" y="1309911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2" name="Content Placeholder 2"/>
          <p:cNvSpPr>
            <a:spLocks noGrp="1"/>
          </p:cNvSpPr>
          <p:nvPr>
            <p:ph idx="32"/>
          </p:nvPr>
        </p:nvSpPr>
        <p:spPr>
          <a:xfrm>
            <a:off x="9192768" y="4153696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Picture Placeholder 7"/>
          <p:cNvSpPr>
            <a:spLocks noGrp="1"/>
          </p:cNvSpPr>
          <p:nvPr>
            <p:ph type="pic" sz="quarter" idx="33"/>
          </p:nvPr>
        </p:nvSpPr>
        <p:spPr>
          <a:xfrm>
            <a:off x="9192769" y="2992407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4" name="Content Placeholder 2"/>
          <p:cNvSpPr>
            <a:spLocks noGrp="1"/>
          </p:cNvSpPr>
          <p:nvPr>
            <p:ph idx="34"/>
          </p:nvPr>
        </p:nvSpPr>
        <p:spPr>
          <a:xfrm>
            <a:off x="9192768" y="5836192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Picture Placeholder 7"/>
          <p:cNvSpPr>
            <a:spLocks noGrp="1"/>
          </p:cNvSpPr>
          <p:nvPr>
            <p:ph type="pic" sz="quarter" idx="35"/>
          </p:nvPr>
        </p:nvSpPr>
        <p:spPr>
          <a:xfrm>
            <a:off x="9192769" y="4674903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0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cutive layout with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587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11587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8607552" y="1289303"/>
            <a:ext cx="2999232" cy="155448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8607552" y="2913365"/>
            <a:ext cx="2999232" cy="155448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8607552" y="4537427"/>
            <a:ext cx="2999232" cy="155448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20"/>
          </p:nvPr>
        </p:nvSpPr>
        <p:spPr>
          <a:xfrm>
            <a:off x="411587" y="1283209"/>
            <a:ext cx="7876155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49857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 picture layout with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609600" y="268220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21792" y="1292314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8" name="Content Placeholder 2"/>
          <p:cNvSpPr>
            <a:spLocks noGrp="1"/>
          </p:cNvSpPr>
          <p:nvPr>
            <p:ph idx="18"/>
          </p:nvPr>
        </p:nvSpPr>
        <p:spPr>
          <a:xfrm>
            <a:off x="4718304" y="268220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4730496" y="1292314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20"/>
          </p:nvPr>
        </p:nvSpPr>
        <p:spPr>
          <a:xfrm>
            <a:off x="8839200" y="268220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8839200" y="1292314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8" name="Content Placeholder 2"/>
          <p:cNvSpPr>
            <a:spLocks noGrp="1"/>
          </p:cNvSpPr>
          <p:nvPr>
            <p:ph idx="22"/>
          </p:nvPr>
        </p:nvSpPr>
        <p:spPr>
          <a:xfrm>
            <a:off x="609600" y="434416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621792" y="2945130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0" name="Content Placeholder 2"/>
          <p:cNvSpPr>
            <a:spLocks noGrp="1"/>
          </p:cNvSpPr>
          <p:nvPr>
            <p:ph idx="30"/>
          </p:nvPr>
        </p:nvSpPr>
        <p:spPr>
          <a:xfrm>
            <a:off x="4730496" y="434416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4730496" y="2945130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4" name="Content Placeholder 2"/>
          <p:cNvSpPr>
            <a:spLocks noGrp="1"/>
          </p:cNvSpPr>
          <p:nvPr>
            <p:ph idx="32"/>
          </p:nvPr>
        </p:nvSpPr>
        <p:spPr>
          <a:xfrm>
            <a:off x="4730496" y="5990480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Content Placeholder 2"/>
          <p:cNvSpPr>
            <a:spLocks noGrp="1"/>
          </p:cNvSpPr>
          <p:nvPr>
            <p:ph idx="34"/>
          </p:nvPr>
        </p:nvSpPr>
        <p:spPr>
          <a:xfrm>
            <a:off x="8839200" y="434416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Picture Placeholder 7"/>
          <p:cNvSpPr>
            <a:spLocks noGrp="1"/>
          </p:cNvSpPr>
          <p:nvPr>
            <p:ph type="pic" sz="quarter" idx="35"/>
          </p:nvPr>
        </p:nvSpPr>
        <p:spPr>
          <a:xfrm>
            <a:off x="8839200" y="2945130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5" name="Content Placeholder 2"/>
          <p:cNvSpPr>
            <a:spLocks noGrp="1"/>
          </p:cNvSpPr>
          <p:nvPr>
            <p:ph idx="36"/>
          </p:nvPr>
        </p:nvSpPr>
        <p:spPr>
          <a:xfrm>
            <a:off x="8839200" y="5990480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6" name="Content Placeholder 2"/>
          <p:cNvSpPr>
            <a:spLocks noGrp="1"/>
          </p:cNvSpPr>
          <p:nvPr>
            <p:ph idx="28"/>
          </p:nvPr>
        </p:nvSpPr>
        <p:spPr>
          <a:xfrm>
            <a:off x="609600" y="5990480"/>
            <a:ext cx="2767584" cy="124650"/>
          </a:xfrm>
        </p:spPr>
        <p:txBody>
          <a:bodyPr>
            <a:noAutofit/>
          </a:bodyPr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7" name="Picture Placeholder 7"/>
          <p:cNvSpPr>
            <a:spLocks noGrp="1"/>
          </p:cNvSpPr>
          <p:nvPr>
            <p:ph type="pic" sz="quarter" idx="29"/>
          </p:nvPr>
        </p:nvSpPr>
        <p:spPr>
          <a:xfrm>
            <a:off x="621792" y="4591447"/>
            <a:ext cx="2755392" cy="13716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8" name="Picture Placeholder 7"/>
          <p:cNvSpPr>
            <a:spLocks noGrp="1"/>
          </p:cNvSpPr>
          <p:nvPr>
            <p:ph type="pic" sz="quarter" idx="42"/>
          </p:nvPr>
        </p:nvSpPr>
        <p:spPr>
          <a:xfrm>
            <a:off x="4730496" y="4591447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9" name="Picture Placeholder 7"/>
          <p:cNvSpPr>
            <a:spLocks noGrp="1"/>
          </p:cNvSpPr>
          <p:nvPr>
            <p:ph type="pic" sz="quarter" idx="43"/>
          </p:nvPr>
        </p:nvSpPr>
        <p:spPr>
          <a:xfrm>
            <a:off x="8839200" y="4591447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16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77387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0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21792" y="1310832"/>
            <a:ext cx="2755392" cy="1389888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8"/>
          </p:nvPr>
        </p:nvSpPr>
        <p:spPr>
          <a:xfrm>
            <a:off x="4718304" y="277387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4730496" y="1310832"/>
            <a:ext cx="2755392" cy="1389888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3" name="Content Placeholder 2"/>
          <p:cNvSpPr>
            <a:spLocks noGrp="1"/>
          </p:cNvSpPr>
          <p:nvPr>
            <p:ph idx="20"/>
          </p:nvPr>
        </p:nvSpPr>
        <p:spPr>
          <a:xfrm>
            <a:off x="8827008" y="277387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8839200" y="1310832"/>
            <a:ext cx="2755392" cy="1389888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22"/>
          </p:nvPr>
        </p:nvSpPr>
        <p:spPr>
          <a:xfrm>
            <a:off x="609600" y="4812985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621792" y="3359088"/>
            <a:ext cx="2755392" cy="1389888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7" name="Content Placeholder 2"/>
          <p:cNvSpPr>
            <a:spLocks noGrp="1"/>
          </p:cNvSpPr>
          <p:nvPr>
            <p:ph idx="30"/>
          </p:nvPr>
        </p:nvSpPr>
        <p:spPr>
          <a:xfrm>
            <a:off x="4718304" y="4812985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4730496" y="3359088"/>
            <a:ext cx="2755392" cy="1389888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1" name="Content Placeholder 2"/>
          <p:cNvSpPr>
            <a:spLocks noGrp="1"/>
          </p:cNvSpPr>
          <p:nvPr>
            <p:ph idx="34"/>
          </p:nvPr>
        </p:nvSpPr>
        <p:spPr>
          <a:xfrm>
            <a:off x="8827008" y="4812985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Picture Placeholder 7"/>
          <p:cNvSpPr>
            <a:spLocks noGrp="1"/>
          </p:cNvSpPr>
          <p:nvPr>
            <p:ph type="pic" sz="quarter" idx="35"/>
          </p:nvPr>
        </p:nvSpPr>
        <p:spPr>
          <a:xfrm>
            <a:off x="8839200" y="3359088"/>
            <a:ext cx="2755392" cy="1389888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0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Bottom Content with tw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587" y="4352544"/>
            <a:ext cx="10972801" cy="1311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8173" y="1310832"/>
            <a:ext cx="5487829" cy="292608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242303" y="1310832"/>
            <a:ext cx="5487829" cy="292608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2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86318" y="6657977"/>
            <a:ext cx="2753783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 anchor="b">
            <a:spAutoFit/>
          </a:bodyPr>
          <a:lstStyle/>
          <a:p>
            <a:pPr defTabSz="820738" eaLnBrk="0" hangingPunct="0"/>
            <a:r>
              <a:rPr lang="en-US" sz="600">
                <a:solidFill>
                  <a:schemeClr val="bg1">
                    <a:lumMod val="50000"/>
                  </a:schemeClr>
                </a:solidFill>
              </a:rPr>
              <a:t>Copyright © 2017 Boeing. 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1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Boeing 12 column grid" hidden="1"/>
          <p:cNvGrpSpPr/>
          <p:nvPr/>
        </p:nvGrpSpPr>
        <p:grpSpPr>
          <a:xfrm>
            <a:off x="0" y="0"/>
            <a:ext cx="12195176" cy="6858000"/>
            <a:chOff x="0" y="0"/>
            <a:chExt cx="12192000" cy="6858000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20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sp>
              <p:nvSpPr>
                <p:cNvPr id="35" name="Rectangle 34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/>
                </a:p>
              </p:txBody>
            </p: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" name="Straight Connector 29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" name="Straight Connector 35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" name="Straight Connector 36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8" name="Straight Connector 37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9" name="Straight Connector 38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0" name="Straight Connector 39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41" name="Group 40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0" name="Straight Connector 59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1" name="Straight Connector 60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4" name="Straight Connector 63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5" name="Straight Connector 64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6" name="Straight Connector 65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21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22" name="Straight Connector 21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" name="Straight Connector 18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1" y="2"/>
            <a:ext cx="12192000" cy="4585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2" name="Title 1"/>
          <p:cNvSpPr>
            <a:spLocks noGrp="1"/>
          </p:cNvSpPr>
          <p:nvPr>
            <p:ph type="ctrTitle" sz="quarter"/>
          </p:nvPr>
        </p:nvSpPr>
        <p:spPr>
          <a:xfrm>
            <a:off x="429880" y="2529450"/>
            <a:ext cx="10363200" cy="710964"/>
          </a:xfrm>
        </p:spPr>
        <p:txBody>
          <a:bodyPr anchor="ctr" anchorCtr="0"/>
          <a:lstStyle>
            <a:lvl1pPr>
              <a:defRPr sz="4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3" name="Subtitle 2"/>
          <p:cNvSpPr>
            <a:spLocks noGrp="1"/>
          </p:cNvSpPr>
          <p:nvPr>
            <p:ph type="subTitle" sz="quarter" idx="1"/>
          </p:nvPr>
        </p:nvSpPr>
        <p:spPr>
          <a:xfrm>
            <a:off x="429880" y="4637994"/>
            <a:ext cx="11002433" cy="387798"/>
          </a:xfrm>
        </p:spPr>
        <p:txBody>
          <a:bodyPr/>
          <a:lstStyle>
            <a:lvl1pPr marL="0" indent="0">
              <a:buFontTx/>
              <a:buNone/>
              <a:defRPr sz="2800" b="0">
                <a:solidFill>
                  <a:srgbClr val="788288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47" descr="Boeing_white_standar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913" y="399734"/>
            <a:ext cx="1856271" cy="447675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3962401" y="6394450"/>
            <a:ext cx="4267200" cy="3746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7" name="Rectangle 6"/>
          <p:cNvSpPr>
            <a:spLocks noChangeArrowheads="1"/>
          </p:cNvSpPr>
          <p:nvPr/>
        </p:nvSpPr>
        <p:spPr bwMode="auto">
          <a:xfrm>
            <a:off x="409735" y="6657977"/>
            <a:ext cx="2753783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 anchor="b">
            <a:spAutoFit/>
          </a:bodyPr>
          <a:lstStyle/>
          <a:p>
            <a:pPr defTabSz="820738" eaLnBrk="0" hangingPunct="0"/>
            <a:r>
              <a:rPr lang="en-US" sz="600">
                <a:solidFill>
                  <a:schemeClr val="bg1">
                    <a:lumMod val="50000"/>
                  </a:schemeClr>
                </a:solidFill>
              </a:rPr>
              <a:t>Copyright © 2017 Boeing. 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41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Boeing 12 column grid" hidden="1"/>
          <p:cNvGrpSpPr/>
          <p:nvPr/>
        </p:nvGrpSpPr>
        <p:grpSpPr>
          <a:xfrm>
            <a:off x="0" y="0"/>
            <a:ext cx="12195176" cy="6858000"/>
            <a:chOff x="0" y="0"/>
            <a:chExt cx="12192000" cy="6858000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20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sp>
              <p:nvSpPr>
                <p:cNvPr id="35" name="Rectangle 34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/>
                </a:p>
              </p:txBody>
            </p: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" name="Straight Connector 29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" name="Straight Connector 35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" name="Straight Connector 36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8" name="Straight Connector 37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9" name="Straight Connector 38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0" name="Straight Connector 39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41" name="Group 40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0" name="Straight Connector 59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1" name="Straight Connector 60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4" name="Straight Connector 63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5" name="Straight Connector 64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6" name="Straight Connector 65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21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22" name="Straight Connector 21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" name="Straight Connector 18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1" y="2"/>
            <a:ext cx="12192000" cy="4585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2" name="Title 1"/>
          <p:cNvSpPr>
            <a:spLocks noGrp="1"/>
          </p:cNvSpPr>
          <p:nvPr>
            <p:ph type="ctrTitle" sz="quarter" hasCustomPrompt="1"/>
          </p:nvPr>
        </p:nvSpPr>
        <p:spPr>
          <a:xfrm>
            <a:off x="429880" y="2529450"/>
            <a:ext cx="10363200" cy="710964"/>
          </a:xfrm>
        </p:spPr>
        <p:txBody>
          <a:bodyPr anchor="ctr" anchorCtr="0"/>
          <a:lstStyle>
            <a:lvl1pPr>
              <a:defRPr sz="4800" b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Enterprise Cloud Products</a:t>
            </a:r>
          </a:p>
        </p:txBody>
      </p:sp>
      <p:sp>
        <p:nvSpPr>
          <p:cNvPr id="63" name="Subtitle 2"/>
          <p:cNvSpPr>
            <a:spLocks noGrp="1"/>
          </p:cNvSpPr>
          <p:nvPr>
            <p:ph type="subTitle" sz="quarter" idx="1" hasCustomPrompt="1"/>
          </p:nvPr>
        </p:nvSpPr>
        <p:spPr>
          <a:xfrm>
            <a:off x="429880" y="4637994"/>
            <a:ext cx="11002433" cy="387798"/>
          </a:xfrm>
        </p:spPr>
        <p:txBody>
          <a:bodyPr/>
          <a:lstStyle>
            <a:lvl1pPr marL="0" indent="0">
              <a:buFontTx/>
              <a:buNone/>
              <a:defRPr sz="2800" b="0" baseline="0">
                <a:solidFill>
                  <a:srgbClr val="788288"/>
                </a:solidFill>
              </a:defRPr>
            </a:lvl1pPr>
          </a:lstStyle>
          <a:p>
            <a:r>
              <a:rPr lang="en-US" dirty="0"/>
              <a:t>Roadshow : 13 March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47" descr="Boeing_white_standar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913" y="399734"/>
            <a:ext cx="1856271" cy="447675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3962401" y="6394450"/>
            <a:ext cx="4267200" cy="3746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7" name="Rectangle 6"/>
          <p:cNvSpPr>
            <a:spLocks noChangeArrowheads="1"/>
          </p:cNvSpPr>
          <p:nvPr/>
        </p:nvSpPr>
        <p:spPr bwMode="auto">
          <a:xfrm>
            <a:off x="409735" y="6657977"/>
            <a:ext cx="2753783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 anchor="b">
            <a:spAutoFit/>
          </a:bodyPr>
          <a:lstStyle/>
          <a:p>
            <a:pPr defTabSz="820738" eaLnBrk="0" hangingPunct="0"/>
            <a:r>
              <a:rPr lang="en-US" sz="600" dirty="0">
                <a:solidFill>
                  <a:schemeClr val="bg1">
                    <a:lumMod val="50000"/>
                  </a:schemeClr>
                </a:solidFill>
              </a:rPr>
              <a:t>Copyright © 2019 Boeing.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3236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eing 12 column grid" hidden="1"/>
          <p:cNvGrpSpPr/>
          <p:nvPr/>
        </p:nvGrpSpPr>
        <p:grpSpPr>
          <a:xfrm>
            <a:off x="0" y="0"/>
            <a:ext cx="12195176" cy="6858000"/>
            <a:chOff x="0" y="0"/>
            <a:chExt cx="12192000" cy="6858000"/>
          </a:xfrm>
        </p:grpSpPr>
        <p:grpSp>
          <p:nvGrpSpPr>
            <p:cNvPr id="13" name="Group 12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18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cxnSp>
              <p:nvCxnSpPr>
                <p:cNvPr id="23" name="Straight Connector 22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" name="Straight Connector 29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3" name="Rectangle 32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/>
                </a:p>
              </p:txBody>
            </p: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5" name="Straight Connector 34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" name="Straight Connector 35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" name="Straight Connector 36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8" name="Straight Connector 37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39" name="Group 38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40" name="Straight Connector 39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1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2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0" name="Straight Connector 59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1" name="Straight Connector 60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4" name="Straight Connector 63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19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20" name="Straight Connector 19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7" name="Straight Connector 16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1" y="4585154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2" name="Title 1"/>
          <p:cNvSpPr>
            <a:spLocks noGrp="1"/>
          </p:cNvSpPr>
          <p:nvPr>
            <p:ph type="ctrTitle" sz="quarter" hasCustomPrompt="1"/>
          </p:nvPr>
        </p:nvSpPr>
        <p:spPr>
          <a:xfrm>
            <a:off x="419860" y="2529450"/>
            <a:ext cx="10363200" cy="710964"/>
          </a:xfrm>
        </p:spPr>
        <p:txBody>
          <a:bodyPr anchor="ctr" anchorCtr="0"/>
          <a:lstStyle>
            <a:lvl1pPr>
              <a:defRPr sz="48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Enterprise Cloud Products</a:t>
            </a:r>
          </a:p>
        </p:txBody>
      </p:sp>
      <p:sp>
        <p:nvSpPr>
          <p:cNvPr id="63" name="Subtitle 2"/>
          <p:cNvSpPr>
            <a:spLocks noGrp="1"/>
          </p:cNvSpPr>
          <p:nvPr>
            <p:ph type="subTitle" sz="quarter" idx="1" hasCustomPrompt="1"/>
          </p:nvPr>
        </p:nvSpPr>
        <p:spPr>
          <a:xfrm>
            <a:off x="429880" y="4637994"/>
            <a:ext cx="11002433" cy="387798"/>
          </a:xfrm>
        </p:spPr>
        <p:txBody>
          <a:bodyPr/>
          <a:lstStyle>
            <a:lvl1pPr marL="0" indent="0">
              <a:buFontTx/>
              <a:buNone/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Roadshow – 13 March 2019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53" descr="Boeing_RGBblue_standard"/>
          <p:cNvPicPr preferRelativeResize="0"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042" y="398146"/>
            <a:ext cx="1838804" cy="442913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8" name="Rectangle 6"/>
          <p:cNvSpPr>
            <a:spLocks noChangeArrowheads="1"/>
          </p:cNvSpPr>
          <p:nvPr/>
        </p:nvSpPr>
        <p:spPr bwMode="auto">
          <a:xfrm>
            <a:off x="409735" y="6657977"/>
            <a:ext cx="2753783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 anchor="b">
            <a:spAutoFit/>
          </a:bodyPr>
          <a:lstStyle/>
          <a:p>
            <a:pPr defTabSz="820738" eaLnBrk="0" hangingPunct="0"/>
            <a:r>
              <a:rPr lang="en-US" sz="600">
                <a:solidFill>
                  <a:schemeClr val="bg1"/>
                </a:solidFill>
              </a:rPr>
              <a:t>Copyright © 2017 Boeing. All rights reserved.</a:t>
            </a:r>
            <a:endParaRPr lang="en-US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43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Lft Content with one pic and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259554" y="1289304"/>
            <a:ext cx="5487829" cy="4764024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9"/>
          </p:nvPr>
        </p:nvSpPr>
        <p:spPr>
          <a:xfrm>
            <a:off x="411587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6471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Boeing 12 column grid" hidden="1"/>
          <p:cNvGrpSpPr/>
          <p:nvPr/>
        </p:nvGrpSpPr>
        <p:grpSpPr>
          <a:xfrm>
            <a:off x="0" y="0"/>
            <a:ext cx="12195176" cy="6858000"/>
            <a:chOff x="0" y="0"/>
            <a:chExt cx="12192000" cy="6858000"/>
          </a:xfrm>
        </p:grpSpPr>
        <p:grpSp>
          <p:nvGrpSpPr>
            <p:cNvPr id="14" name="Group 13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17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cxnSp>
              <p:nvCxnSpPr>
                <p:cNvPr id="22" name="Straight Connector 21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" name="Straight Connector 22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" name="Straight Connector 29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/>
                </a:p>
              </p:txBody>
            </p:sp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5" name="Straight Connector 34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" name="Straight Connector 35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" name="Straight Connector 36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38" name="Group 37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39" name="Straight Connector 38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0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1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0" name="Straight Connector 59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1" name="Straight Connector 60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18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19" name="Straight Connector 18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6" name="Straight Connector 15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itle 1"/>
          <p:cNvSpPr>
            <a:spLocks noGrp="1"/>
          </p:cNvSpPr>
          <p:nvPr>
            <p:ph type="ctrTitle" sz="quarter"/>
          </p:nvPr>
        </p:nvSpPr>
        <p:spPr>
          <a:xfrm>
            <a:off x="429880" y="2529450"/>
            <a:ext cx="10363200" cy="710964"/>
          </a:xfrm>
        </p:spPr>
        <p:txBody>
          <a:bodyPr anchor="ctr" anchorCtr="0"/>
          <a:lstStyle>
            <a:lvl1pPr>
              <a:defRPr sz="48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3" name="Subtitle 2"/>
          <p:cNvSpPr>
            <a:spLocks noGrp="1"/>
          </p:cNvSpPr>
          <p:nvPr>
            <p:ph type="subTitle" sz="quarter" idx="1"/>
          </p:nvPr>
        </p:nvSpPr>
        <p:spPr>
          <a:xfrm>
            <a:off x="429880" y="4637994"/>
            <a:ext cx="11002433" cy="387798"/>
          </a:xfrm>
        </p:spPr>
        <p:txBody>
          <a:bodyPr/>
          <a:lstStyle>
            <a:lvl1pPr marL="0" indent="0">
              <a:buFontTx/>
              <a:buNone/>
              <a:defRPr sz="28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" y="4581144"/>
            <a:ext cx="12192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pic>
        <p:nvPicPr>
          <p:cNvPr id="64" name="Picture 53" descr="Boeing_RGBblue_standard"/>
          <p:cNvPicPr preferRelativeResize="0"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042" y="398146"/>
            <a:ext cx="1838804" cy="442913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8" name="Rectangle 6"/>
          <p:cNvSpPr>
            <a:spLocks noChangeArrowheads="1"/>
          </p:cNvSpPr>
          <p:nvPr/>
        </p:nvSpPr>
        <p:spPr bwMode="auto">
          <a:xfrm>
            <a:off x="409735" y="6657977"/>
            <a:ext cx="2753783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 anchor="b">
            <a:spAutoFit/>
          </a:bodyPr>
          <a:lstStyle/>
          <a:p>
            <a:pPr defTabSz="820738" eaLnBrk="0" hangingPunct="0"/>
            <a:r>
              <a:rPr lang="en-US" sz="600">
                <a:solidFill>
                  <a:schemeClr val="bg1">
                    <a:lumMod val="50000"/>
                  </a:schemeClr>
                </a:solidFill>
              </a:rPr>
              <a:t>Copyright © 2017 Boeing. 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41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/>
          </p:nvPr>
        </p:nvSpPr>
        <p:spPr>
          <a:xfrm>
            <a:off x="405489" y="1283209"/>
            <a:ext cx="11314074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461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05489" y="1283209"/>
            <a:ext cx="11314074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7644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6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05489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8"/>
          </p:nvPr>
        </p:nvSpPr>
        <p:spPr>
          <a:xfrm>
            <a:off x="6115546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8661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05489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8"/>
          </p:nvPr>
        </p:nvSpPr>
        <p:spPr>
          <a:xfrm>
            <a:off x="6115546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4483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 + stop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3" y="457201"/>
            <a:ext cx="10972801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3" y="777241"/>
            <a:ext cx="10972801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19361" y="638343"/>
            <a:ext cx="426720" cy="292608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G</a:t>
            </a:r>
          </a:p>
        </p:txBody>
      </p:sp>
      <p:sp>
        <p:nvSpPr>
          <p:cNvPr id="8" name="Rectangle 7"/>
          <p:cNvSpPr/>
          <p:nvPr/>
        </p:nvSpPr>
        <p:spPr>
          <a:xfrm>
            <a:off x="10647680" y="638343"/>
            <a:ext cx="426720" cy="29260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9" name="Rectangle 8"/>
          <p:cNvSpPr/>
          <p:nvPr/>
        </p:nvSpPr>
        <p:spPr>
          <a:xfrm>
            <a:off x="11176001" y="638343"/>
            <a:ext cx="426720" cy="2926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017760" y="417365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Prev | Curr       YE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400155" y="1283209"/>
            <a:ext cx="11334527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2755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Subtitle and Content + nav butt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3" y="457201"/>
            <a:ext cx="10972801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3" y="777241"/>
            <a:ext cx="10972801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Action Button: Back or Previous 10">
            <a:hlinkClick r:id="" action="ppaction://hlinkshowjump?jump=previousslide" highlightClick="1"/>
          </p:cNvPr>
          <p:cNvSpPr/>
          <p:nvPr/>
        </p:nvSpPr>
        <p:spPr>
          <a:xfrm>
            <a:off x="10728960" y="493660"/>
            <a:ext cx="243841" cy="182880"/>
          </a:xfrm>
          <a:prstGeom prst="actionButtonBackPreviou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Action Button: Forward or Next 11">
            <a:hlinkClick r:id="" action="ppaction://hlinkshowjump?jump=nextslide" highlightClick="1"/>
          </p:cNvPr>
          <p:cNvSpPr/>
          <p:nvPr/>
        </p:nvSpPr>
        <p:spPr>
          <a:xfrm>
            <a:off x="11326368" y="493660"/>
            <a:ext cx="243841" cy="182880"/>
          </a:xfrm>
          <a:prstGeom prst="actionButtonForwardNex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Action Button: Home 12">
            <a:hlinkClick r:id="" action="ppaction://hlinkshowjump?jump=firstslide" highlightClick="1"/>
          </p:cNvPr>
          <p:cNvSpPr/>
          <p:nvPr/>
        </p:nvSpPr>
        <p:spPr>
          <a:xfrm>
            <a:off x="11021568" y="493660"/>
            <a:ext cx="243841" cy="182880"/>
          </a:xfrm>
          <a:prstGeom prst="actionButtonHo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8"/>
          </p:nvPr>
        </p:nvSpPr>
        <p:spPr>
          <a:xfrm>
            <a:off x="400155" y="1283209"/>
            <a:ext cx="11334527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0221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Picture with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1" y="1600199"/>
            <a:ext cx="12192000" cy="448056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3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Lft Content, 2 pictures +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259554" y="1287682"/>
            <a:ext cx="5487829" cy="2286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259554" y="3759687"/>
            <a:ext cx="5487829" cy="2286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0" name="Content Placeholder 5"/>
          <p:cNvSpPr>
            <a:spLocks noGrp="1"/>
          </p:cNvSpPr>
          <p:nvPr>
            <p:ph sz="quarter" idx="19"/>
          </p:nvPr>
        </p:nvSpPr>
        <p:spPr>
          <a:xfrm>
            <a:off x="411587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2069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Content, two pictures,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8907" y="1287682"/>
            <a:ext cx="5487829" cy="2286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458907" y="3772213"/>
            <a:ext cx="5487829" cy="2286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5" name="Content Placeholder 5"/>
          <p:cNvSpPr>
            <a:spLocks noGrp="1"/>
          </p:cNvSpPr>
          <p:nvPr>
            <p:ph sz="quarter" idx="19"/>
          </p:nvPr>
        </p:nvSpPr>
        <p:spPr>
          <a:xfrm>
            <a:off x="6115546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0662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Rt content with one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8907" y="1287682"/>
            <a:ext cx="5487829" cy="4862597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9"/>
          </p:nvPr>
        </p:nvSpPr>
        <p:spPr>
          <a:xfrm>
            <a:off x="6115546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7124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Lft Content with one pic and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259554" y="1289304"/>
            <a:ext cx="5487829" cy="4764024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9"/>
          </p:nvPr>
        </p:nvSpPr>
        <p:spPr>
          <a:xfrm>
            <a:off x="411587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0922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Lft Content, 2 pictures +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259554" y="1287682"/>
            <a:ext cx="5487829" cy="2286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259554" y="3759687"/>
            <a:ext cx="5487829" cy="2286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0" name="Content Placeholder 5"/>
          <p:cNvSpPr>
            <a:spLocks noGrp="1"/>
          </p:cNvSpPr>
          <p:nvPr>
            <p:ph sz="quarter" idx="19"/>
          </p:nvPr>
        </p:nvSpPr>
        <p:spPr>
          <a:xfrm>
            <a:off x="411587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54606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Lft Content, 2 screen captures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7392281" y="1287682"/>
            <a:ext cx="4355102" cy="2286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7392281" y="3759687"/>
            <a:ext cx="4355102" cy="2286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0" name="Content Placeholder 5"/>
          <p:cNvSpPr>
            <a:spLocks noGrp="1"/>
          </p:cNvSpPr>
          <p:nvPr>
            <p:ph sz="quarter" idx="21"/>
          </p:nvPr>
        </p:nvSpPr>
        <p:spPr>
          <a:xfrm>
            <a:off x="411587" y="1283209"/>
            <a:ext cx="6718858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7679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 with hea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586" y="3931920"/>
            <a:ext cx="11314074" cy="1311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" y="1600199"/>
            <a:ext cx="12192000" cy="219456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9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585216" y="2471200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85216" y="1309911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idx="14"/>
          </p:nvPr>
        </p:nvSpPr>
        <p:spPr>
          <a:xfrm>
            <a:off x="585216" y="4153696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585216" y="2992407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6" name="Content Placeholder 2"/>
          <p:cNvSpPr>
            <a:spLocks noGrp="1"/>
          </p:cNvSpPr>
          <p:nvPr>
            <p:ph idx="16"/>
          </p:nvPr>
        </p:nvSpPr>
        <p:spPr>
          <a:xfrm>
            <a:off x="597408" y="5836192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585216" y="4674903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8" name="Content Placeholder 2"/>
          <p:cNvSpPr>
            <a:spLocks noGrp="1"/>
          </p:cNvSpPr>
          <p:nvPr>
            <p:ph idx="18"/>
          </p:nvPr>
        </p:nvSpPr>
        <p:spPr>
          <a:xfrm>
            <a:off x="3462528" y="2471200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3462528" y="1309911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0" name="Content Placeholder 2"/>
          <p:cNvSpPr>
            <a:spLocks noGrp="1"/>
          </p:cNvSpPr>
          <p:nvPr>
            <p:ph idx="20"/>
          </p:nvPr>
        </p:nvSpPr>
        <p:spPr>
          <a:xfrm>
            <a:off x="3462528" y="4153696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3462528" y="2992407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2" name="Content Placeholder 2"/>
          <p:cNvSpPr>
            <a:spLocks noGrp="1"/>
          </p:cNvSpPr>
          <p:nvPr>
            <p:ph idx="22"/>
          </p:nvPr>
        </p:nvSpPr>
        <p:spPr>
          <a:xfrm>
            <a:off x="3462528" y="5836192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3462528" y="4674903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4" name="Content Placeholder 2"/>
          <p:cNvSpPr>
            <a:spLocks noGrp="1"/>
          </p:cNvSpPr>
          <p:nvPr>
            <p:ph idx="24"/>
          </p:nvPr>
        </p:nvSpPr>
        <p:spPr>
          <a:xfrm>
            <a:off x="6327648" y="2471200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6327649" y="1309911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6" name="Content Placeholder 2"/>
          <p:cNvSpPr>
            <a:spLocks noGrp="1"/>
          </p:cNvSpPr>
          <p:nvPr>
            <p:ph idx="26"/>
          </p:nvPr>
        </p:nvSpPr>
        <p:spPr>
          <a:xfrm>
            <a:off x="6327648" y="4153696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Picture Placeholder 7"/>
          <p:cNvSpPr>
            <a:spLocks noGrp="1"/>
          </p:cNvSpPr>
          <p:nvPr>
            <p:ph type="pic" sz="quarter" idx="27"/>
          </p:nvPr>
        </p:nvSpPr>
        <p:spPr>
          <a:xfrm>
            <a:off x="6327649" y="2992407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28"/>
          </p:nvPr>
        </p:nvSpPr>
        <p:spPr>
          <a:xfrm>
            <a:off x="6327648" y="5836192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Picture Placeholder 7"/>
          <p:cNvSpPr>
            <a:spLocks noGrp="1"/>
          </p:cNvSpPr>
          <p:nvPr>
            <p:ph type="pic" sz="quarter" idx="29"/>
          </p:nvPr>
        </p:nvSpPr>
        <p:spPr>
          <a:xfrm>
            <a:off x="6327649" y="4674903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0" name="Content Placeholder 2"/>
          <p:cNvSpPr>
            <a:spLocks noGrp="1"/>
          </p:cNvSpPr>
          <p:nvPr>
            <p:ph idx="30"/>
          </p:nvPr>
        </p:nvSpPr>
        <p:spPr>
          <a:xfrm>
            <a:off x="9192768" y="2471200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1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9192769" y="1309911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2" name="Content Placeholder 2"/>
          <p:cNvSpPr>
            <a:spLocks noGrp="1"/>
          </p:cNvSpPr>
          <p:nvPr>
            <p:ph idx="32"/>
          </p:nvPr>
        </p:nvSpPr>
        <p:spPr>
          <a:xfrm>
            <a:off x="9192768" y="4153696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Picture Placeholder 7"/>
          <p:cNvSpPr>
            <a:spLocks noGrp="1"/>
          </p:cNvSpPr>
          <p:nvPr>
            <p:ph type="pic" sz="quarter" idx="33"/>
          </p:nvPr>
        </p:nvSpPr>
        <p:spPr>
          <a:xfrm>
            <a:off x="9192769" y="2992407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4" name="Content Placeholder 2"/>
          <p:cNvSpPr>
            <a:spLocks noGrp="1"/>
          </p:cNvSpPr>
          <p:nvPr>
            <p:ph idx="34"/>
          </p:nvPr>
        </p:nvSpPr>
        <p:spPr>
          <a:xfrm>
            <a:off x="9192768" y="5836192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Picture Placeholder 7"/>
          <p:cNvSpPr>
            <a:spLocks noGrp="1"/>
          </p:cNvSpPr>
          <p:nvPr>
            <p:ph type="pic" sz="quarter" idx="35"/>
          </p:nvPr>
        </p:nvSpPr>
        <p:spPr>
          <a:xfrm>
            <a:off x="9192769" y="4674903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26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cutive layout with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587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11587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8607552" y="1289303"/>
            <a:ext cx="2999232" cy="155448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8607552" y="2913365"/>
            <a:ext cx="2999232" cy="155448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8607552" y="4537427"/>
            <a:ext cx="2999232" cy="155448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20"/>
          </p:nvPr>
        </p:nvSpPr>
        <p:spPr>
          <a:xfrm>
            <a:off x="411587" y="1283209"/>
            <a:ext cx="7876155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58153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 picture layout with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609600" y="268220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21792" y="1292314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8" name="Content Placeholder 2"/>
          <p:cNvSpPr>
            <a:spLocks noGrp="1"/>
          </p:cNvSpPr>
          <p:nvPr>
            <p:ph idx="18"/>
          </p:nvPr>
        </p:nvSpPr>
        <p:spPr>
          <a:xfrm>
            <a:off x="4718304" y="268220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4730496" y="1292314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20"/>
          </p:nvPr>
        </p:nvSpPr>
        <p:spPr>
          <a:xfrm>
            <a:off x="8839200" y="268220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8839200" y="1292314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8" name="Content Placeholder 2"/>
          <p:cNvSpPr>
            <a:spLocks noGrp="1"/>
          </p:cNvSpPr>
          <p:nvPr>
            <p:ph idx="22"/>
          </p:nvPr>
        </p:nvSpPr>
        <p:spPr>
          <a:xfrm>
            <a:off x="609600" y="434416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621792" y="2945130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0" name="Content Placeholder 2"/>
          <p:cNvSpPr>
            <a:spLocks noGrp="1"/>
          </p:cNvSpPr>
          <p:nvPr>
            <p:ph idx="30"/>
          </p:nvPr>
        </p:nvSpPr>
        <p:spPr>
          <a:xfrm>
            <a:off x="4730496" y="434416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4730496" y="2945130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4" name="Content Placeholder 2"/>
          <p:cNvSpPr>
            <a:spLocks noGrp="1"/>
          </p:cNvSpPr>
          <p:nvPr>
            <p:ph idx="32"/>
          </p:nvPr>
        </p:nvSpPr>
        <p:spPr>
          <a:xfrm>
            <a:off x="4730496" y="5990480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Content Placeholder 2"/>
          <p:cNvSpPr>
            <a:spLocks noGrp="1"/>
          </p:cNvSpPr>
          <p:nvPr>
            <p:ph idx="34"/>
          </p:nvPr>
        </p:nvSpPr>
        <p:spPr>
          <a:xfrm>
            <a:off x="8839200" y="434416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Picture Placeholder 7"/>
          <p:cNvSpPr>
            <a:spLocks noGrp="1"/>
          </p:cNvSpPr>
          <p:nvPr>
            <p:ph type="pic" sz="quarter" idx="35"/>
          </p:nvPr>
        </p:nvSpPr>
        <p:spPr>
          <a:xfrm>
            <a:off x="8839200" y="2945130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5" name="Content Placeholder 2"/>
          <p:cNvSpPr>
            <a:spLocks noGrp="1"/>
          </p:cNvSpPr>
          <p:nvPr>
            <p:ph idx="36"/>
          </p:nvPr>
        </p:nvSpPr>
        <p:spPr>
          <a:xfrm>
            <a:off x="8839200" y="5990480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6" name="Content Placeholder 2"/>
          <p:cNvSpPr>
            <a:spLocks noGrp="1"/>
          </p:cNvSpPr>
          <p:nvPr>
            <p:ph idx="28"/>
          </p:nvPr>
        </p:nvSpPr>
        <p:spPr>
          <a:xfrm>
            <a:off x="609600" y="5990480"/>
            <a:ext cx="2767584" cy="124650"/>
          </a:xfrm>
        </p:spPr>
        <p:txBody>
          <a:bodyPr>
            <a:noAutofit/>
          </a:bodyPr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7" name="Picture Placeholder 7"/>
          <p:cNvSpPr>
            <a:spLocks noGrp="1"/>
          </p:cNvSpPr>
          <p:nvPr>
            <p:ph type="pic" sz="quarter" idx="29"/>
          </p:nvPr>
        </p:nvSpPr>
        <p:spPr>
          <a:xfrm>
            <a:off x="621792" y="4591447"/>
            <a:ext cx="2755392" cy="13716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8" name="Picture Placeholder 7"/>
          <p:cNvSpPr>
            <a:spLocks noGrp="1"/>
          </p:cNvSpPr>
          <p:nvPr>
            <p:ph type="pic" sz="quarter" idx="42"/>
          </p:nvPr>
        </p:nvSpPr>
        <p:spPr>
          <a:xfrm>
            <a:off x="4730496" y="4591447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9" name="Picture Placeholder 7"/>
          <p:cNvSpPr>
            <a:spLocks noGrp="1"/>
          </p:cNvSpPr>
          <p:nvPr>
            <p:ph type="pic" sz="quarter" idx="43"/>
          </p:nvPr>
        </p:nvSpPr>
        <p:spPr>
          <a:xfrm>
            <a:off x="8839200" y="4591447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79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77387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0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21792" y="1310832"/>
            <a:ext cx="2755392" cy="1389888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8"/>
          </p:nvPr>
        </p:nvSpPr>
        <p:spPr>
          <a:xfrm>
            <a:off x="4718304" y="277387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4730496" y="1310832"/>
            <a:ext cx="2755392" cy="1389888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3" name="Content Placeholder 2"/>
          <p:cNvSpPr>
            <a:spLocks noGrp="1"/>
          </p:cNvSpPr>
          <p:nvPr>
            <p:ph idx="20"/>
          </p:nvPr>
        </p:nvSpPr>
        <p:spPr>
          <a:xfrm>
            <a:off x="8827008" y="277387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8839200" y="1310832"/>
            <a:ext cx="2755392" cy="1389888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22"/>
          </p:nvPr>
        </p:nvSpPr>
        <p:spPr>
          <a:xfrm>
            <a:off x="609600" y="4812985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621792" y="3359088"/>
            <a:ext cx="2755392" cy="1389888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7" name="Content Placeholder 2"/>
          <p:cNvSpPr>
            <a:spLocks noGrp="1"/>
          </p:cNvSpPr>
          <p:nvPr>
            <p:ph idx="30"/>
          </p:nvPr>
        </p:nvSpPr>
        <p:spPr>
          <a:xfrm>
            <a:off x="4718304" y="4812985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4730496" y="3359088"/>
            <a:ext cx="2755392" cy="1389888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1" name="Content Placeholder 2"/>
          <p:cNvSpPr>
            <a:spLocks noGrp="1"/>
          </p:cNvSpPr>
          <p:nvPr>
            <p:ph idx="34"/>
          </p:nvPr>
        </p:nvSpPr>
        <p:spPr>
          <a:xfrm>
            <a:off x="8827008" y="4812985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Picture Placeholder 7"/>
          <p:cNvSpPr>
            <a:spLocks noGrp="1"/>
          </p:cNvSpPr>
          <p:nvPr>
            <p:ph type="pic" sz="quarter" idx="35"/>
          </p:nvPr>
        </p:nvSpPr>
        <p:spPr>
          <a:xfrm>
            <a:off x="8839200" y="3359088"/>
            <a:ext cx="2755392" cy="1389888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7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Lft Content, 2 screen captures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7392281" y="1287682"/>
            <a:ext cx="4355102" cy="2286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7392281" y="3759687"/>
            <a:ext cx="4355102" cy="2286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0" name="Content Placeholder 5"/>
          <p:cNvSpPr>
            <a:spLocks noGrp="1"/>
          </p:cNvSpPr>
          <p:nvPr>
            <p:ph sz="quarter" idx="21"/>
          </p:nvPr>
        </p:nvSpPr>
        <p:spPr>
          <a:xfrm>
            <a:off x="411587" y="1283209"/>
            <a:ext cx="6718858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2803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Bottom Content with tw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587" y="4352544"/>
            <a:ext cx="10972801" cy="1311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8173" y="1310832"/>
            <a:ext cx="5487829" cy="292608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242303" y="1310832"/>
            <a:ext cx="5487829" cy="292608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7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86318" y="6657977"/>
            <a:ext cx="2753783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 anchor="b">
            <a:spAutoFit/>
          </a:bodyPr>
          <a:lstStyle/>
          <a:p>
            <a:pPr defTabSz="820738" eaLnBrk="0" hangingPunct="0"/>
            <a:r>
              <a:rPr lang="en-US" sz="600">
                <a:solidFill>
                  <a:schemeClr val="bg1">
                    <a:lumMod val="50000"/>
                  </a:schemeClr>
                </a:solidFill>
              </a:rPr>
              <a:t>Copyright © 2017 Boeing. 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5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7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Boeing 12 column grid" hidden="1"/>
          <p:cNvGrpSpPr/>
          <p:nvPr/>
        </p:nvGrpSpPr>
        <p:grpSpPr>
          <a:xfrm>
            <a:off x="0" y="0"/>
            <a:ext cx="12195176" cy="6858000"/>
            <a:chOff x="0" y="0"/>
            <a:chExt cx="12192000" cy="6858000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20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sp>
              <p:nvSpPr>
                <p:cNvPr id="35" name="Rectangle 34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/>
                </a:p>
              </p:txBody>
            </p: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" name="Straight Connector 29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" name="Straight Connector 35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" name="Straight Connector 36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8" name="Straight Connector 37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9" name="Straight Connector 38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0" name="Straight Connector 39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41" name="Group 40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0" name="Straight Connector 59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1" name="Straight Connector 60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4" name="Straight Connector 63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5" name="Straight Connector 64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6" name="Straight Connector 65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21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22" name="Straight Connector 21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" name="Straight Connector 18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1" y="2"/>
            <a:ext cx="12192000" cy="4585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2" name="Title 1"/>
          <p:cNvSpPr>
            <a:spLocks noGrp="1"/>
          </p:cNvSpPr>
          <p:nvPr>
            <p:ph type="ctrTitle" sz="quarter"/>
          </p:nvPr>
        </p:nvSpPr>
        <p:spPr>
          <a:xfrm>
            <a:off x="429880" y="2529450"/>
            <a:ext cx="10363200" cy="710964"/>
          </a:xfrm>
        </p:spPr>
        <p:txBody>
          <a:bodyPr anchor="ctr" anchorCtr="0"/>
          <a:lstStyle>
            <a:lvl1pPr>
              <a:defRPr sz="4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3" name="Subtitle 2"/>
          <p:cNvSpPr>
            <a:spLocks noGrp="1"/>
          </p:cNvSpPr>
          <p:nvPr>
            <p:ph type="subTitle" sz="quarter" idx="1"/>
          </p:nvPr>
        </p:nvSpPr>
        <p:spPr>
          <a:xfrm>
            <a:off x="429880" y="4637994"/>
            <a:ext cx="11002433" cy="387798"/>
          </a:xfrm>
        </p:spPr>
        <p:txBody>
          <a:bodyPr/>
          <a:lstStyle>
            <a:lvl1pPr marL="0" indent="0">
              <a:buFontTx/>
              <a:buNone/>
              <a:defRPr sz="2800" b="0">
                <a:solidFill>
                  <a:srgbClr val="788288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47" descr="Boeing_white_standar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913" y="399734"/>
            <a:ext cx="1856271" cy="447675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3962401" y="6394450"/>
            <a:ext cx="4267200" cy="3746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7" name="Rectangle 6"/>
          <p:cNvSpPr>
            <a:spLocks noChangeArrowheads="1"/>
          </p:cNvSpPr>
          <p:nvPr/>
        </p:nvSpPr>
        <p:spPr bwMode="auto">
          <a:xfrm>
            <a:off x="409735" y="6657977"/>
            <a:ext cx="2753783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 anchor="b">
            <a:spAutoFit/>
          </a:bodyPr>
          <a:lstStyle/>
          <a:p>
            <a:pPr defTabSz="820738" eaLnBrk="0" hangingPunct="0"/>
            <a:r>
              <a:rPr lang="en-US" sz="600">
                <a:solidFill>
                  <a:schemeClr val="bg1">
                    <a:lumMod val="50000"/>
                  </a:schemeClr>
                </a:solidFill>
              </a:rPr>
              <a:t>Copyright © 2017 Boeing. 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11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Boeing 12 column grid" hidden="1"/>
          <p:cNvGrpSpPr/>
          <p:nvPr/>
        </p:nvGrpSpPr>
        <p:grpSpPr>
          <a:xfrm>
            <a:off x="0" y="0"/>
            <a:ext cx="12195176" cy="6858000"/>
            <a:chOff x="0" y="0"/>
            <a:chExt cx="12192000" cy="6858000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20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sp>
              <p:nvSpPr>
                <p:cNvPr id="35" name="Rectangle 34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/>
                </a:p>
              </p:txBody>
            </p: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" name="Straight Connector 29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" name="Straight Connector 35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" name="Straight Connector 36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8" name="Straight Connector 37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9" name="Straight Connector 38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0" name="Straight Connector 39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41" name="Group 40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0" name="Straight Connector 59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1" name="Straight Connector 60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4" name="Straight Connector 63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5" name="Straight Connector 64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6" name="Straight Connector 65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21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22" name="Straight Connector 21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" name="Straight Connector 18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1" y="2"/>
            <a:ext cx="12192000" cy="4585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2" name="Title 1"/>
          <p:cNvSpPr>
            <a:spLocks noGrp="1"/>
          </p:cNvSpPr>
          <p:nvPr>
            <p:ph type="ctrTitle" sz="quarter" hasCustomPrompt="1"/>
          </p:nvPr>
        </p:nvSpPr>
        <p:spPr>
          <a:xfrm>
            <a:off x="429880" y="2529450"/>
            <a:ext cx="10363200" cy="710964"/>
          </a:xfrm>
        </p:spPr>
        <p:txBody>
          <a:bodyPr anchor="ctr" anchorCtr="0"/>
          <a:lstStyle>
            <a:lvl1pPr>
              <a:defRPr sz="4800" b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Enterprise Cloud Products</a:t>
            </a:r>
          </a:p>
        </p:txBody>
      </p:sp>
      <p:sp>
        <p:nvSpPr>
          <p:cNvPr id="63" name="Subtitle 2"/>
          <p:cNvSpPr>
            <a:spLocks noGrp="1"/>
          </p:cNvSpPr>
          <p:nvPr>
            <p:ph type="subTitle" sz="quarter" idx="1" hasCustomPrompt="1"/>
          </p:nvPr>
        </p:nvSpPr>
        <p:spPr>
          <a:xfrm>
            <a:off x="429880" y="4637994"/>
            <a:ext cx="11002433" cy="387798"/>
          </a:xfrm>
        </p:spPr>
        <p:txBody>
          <a:bodyPr/>
          <a:lstStyle>
            <a:lvl1pPr marL="0" indent="0">
              <a:buFontTx/>
              <a:buNone/>
              <a:defRPr sz="2800" b="0" baseline="0">
                <a:solidFill>
                  <a:srgbClr val="788288"/>
                </a:solidFill>
              </a:defRPr>
            </a:lvl1pPr>
          </a:lstStyle>
          <a:p>
            <a:r>
              <a:rPr lang="en-US" dirty="0"/>
              <a:t>Roadshow : 13 March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47" descr="Boeing_white_standar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913" y="399734"/>
            <a:ext cx="1856271" cy="447675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3962401" y="6394450"/>
            <a:ext cx="4267200" cy="3746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7" name="Rectangle 6"/>
          <p:cNvSpPr>
            <a:spLocks noChangeArrowheads="1"/>
          </p:cNvSpPr>
          <p:nvPr/>
        </p:nvSpPr>
        <p:spPr bwMode="auto">
          <a:xfrm>
            <a:off x="409735" y="6657977"/>
            <a:ext cx="2753783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 anchor="b">
            <a:spAutoFit/>
          </a:bodyPr>
          <a:lstStyle/>
          <a:p>
            <a:pPr defTabSz="820738" eaLnBrk="0" hangingPunct="0"/>
            <a:r>
              <a:rPr lang="en-US" sz="600" dirty="0">
                <a:solidFill>
                  <a:schemeClr val="bg1">
                    <a:lumMod val="50000"/>
                  </a:schemeClr>
                </a:solidFill>
              </a:rPr>
              <a:t>Copyright © 2019 Boeing.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671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eing 12 column grid" hidden="1"/>
          <p:cNvGrpSpPr/>
          <p:nvPr/>
        </p:nvGrpSpPr>
        <p:grpSpPr>
          <a:xfrm>
            <a:off x="0" y="0"/>
            <a:ext cx="12195176" cy="6858000"/>
            <a:chOff x="0" y="0"/>
            <a:chExt cx="12192000" cy="6858000"/>
          </a:xfrm>
        </p:grpSpPr>
        <p:grpSp>
          <p:nvGrpSpPr>
            <p:cNvPr id="13" name="Group 12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18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cxnSp>
              <p:nvCxnSpPr>
                <p:cNvPr id="23" name="Straight Connector 22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" name="Straight Connector 29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3" name="Rectangle 32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/>
                </a:p>
              </p:txBody>
            </p: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5" name="Straight Connector 34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" name="Straight Connector 35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" name="Straight Connector 36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8" name="Straight Connector 37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39" name="Group 38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40" name="Straight Connector 39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1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2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0" name="Straight Connector 59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1" name="Straight Connector 60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4" name="Straight Connector 63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19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20" name="Straight Connector 19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7" name="Straight Connector 16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1" y="4585154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2" name="Title 1"/>
          <p:cNvSpPr>
            <a:spLocks noGrp="1"/>
          </p:cNvSpPr>
          <p:nvPr>
            <p:ph type="ctrTitle" sz="quarter" hasCustomPrompt="1"/>
          </p:nvPr>
        </p:nvSpPr>
        <p:spPr>
          <a:xfrm>
            <a:off x="419860" y="2529450"/>
            <a:ext cx="10363200" cy="710964"/>
          </a:xfrm>
        </p:spPr>
        <p:txBody>
          <a:bodyPr anchor="ctr" anchorCtr="0"/>
          <a:lstStyle>
            <a:lvl1pPr>
              <a:defRPr sz="48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Enterprise Cloud Products</a:t>
            </a:r>
          </a:p>
        </p:txBody>
      </p:sp>
      <p:sp>
        <p:nvSpPr>
          <p:cNvPr id="63" name="Subtitle 2"/>
          <p:cNvSpPr>
            <a:spLocks noGrp="1"/>
          </p:cNvSpPr>
          <p:nvPr>
            <p:ph type="subTitle" sz="quarter" idx="1" hasCustomPrompt="1"/>
          </p:nvPr>
        </p:nvSpPr>
        <p:spPr>
          <a:xfrm>
            <a:off x="429880" y="4637994"/>
            <a:ext cx="11002433" cy="387798"/>
          </a:xfrm>
        </p:spPr>
        <p:txBody>
          <a:bodyPr/>
          <a:lstStyle>
            <a:lvl1pPr marL="0" indent="0">
              <a:buFontTx/>
              <a:buNone/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Roadshow – 13 March 2019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53" descr="Boeing_RGBblue_standard"/>
          <p:cNvPicPr preferRelativeResize="0"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042" y="398146"/>
            <a:ext cx="1838804" cy="442913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8" name="Rectangle 6"/>
          <p:cNvSpPr>
            <a:spLocks noChangeArrowheads="1"/>
          </p:cNvSpPr>
          <p:nvPr/>
        </p:nvSpPr>
        <p:spPr bwMode="auto">
          <a:xfrm>
            <a:off x="409735" y="6657977"/>
            <a:ext cx="2753783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 anchor="b">
            <a:spAutoFit/>
          </a:bodyPr>
          <a:lstStyle/>
          <a:p>
            <a:pPr defTabSz="820738" eaLnBrk="0" hangingPunct="0"/>
            <a:r>
              <a:rPr lang="en-US" sz="600">
                <a:solidFill>
                  <a:schemeClr val="bg1"/>
                </a:solidFill>
              </a:rPr>
              <a:t>Copyright © 2017 Boeing. All rights reserved.</a:t>
            </a:r>
            <a:endParaRPr lang="en-US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819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Boeing 12 column grid" hidden="1"/>
          <p:cNvGrpSpPr/>
          <p:nvPr/>
        </p:nvGrpSpPr>
        <p:grpSpPr>
          <a:xfrm>
            <a:off x="0" y="0"/>
            <a:ext cx="12195176" cy="6858000"/>
            <a:chOff x="0" y="0"/>
            <a:chExt cx="12192000" cy="6858000"/>
          </a:xfrm>
        </p:grpSpPr>
        <p:grpSp>
          <p:nvGrpSpPr>
            <p:cNvPr id="14" name="Group 13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17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cxnSp>
              <p:nvCxnSpPr>
                <p:cNvPr id="22" name="Straight Connector 21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" name="Straight Connector 22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" name="Straight Connector 29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/>
                </a:p>
              </p:txBody>
            </p:sp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5" name="Straight Connector 34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" name="Straight Connector 35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" name="Straight Connector 36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38" name="Group 37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39" name="Straight Connector 38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0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1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0" name="Straight Connector 59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1" name="Straight Connector 60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18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19" name="Straight Connector 18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6" name="Straight Connector 15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itle 1"/>
          <p:cNvSpPr>
            <a:spLocks noGrp="1"/>
          </p:cNvSpPr>
          <p:nvPr>
            <p:ph type="ctrTitle" sz="quarter"/>
          </p:nvPr>
        </p:nvSpPr>
        <p:spPr>
          <a:xfrm>
            <a:off x="429880" y="2529450"/>
            <a:ext cx="10363200" cy="710964"/>
          </a:xfrm>
        </p:spPr>
        <p:txBody>
          <a:bodyPr anchor="ctr" anchorCtr="0"/>
          <a:lstStyle>
            <a:lvl1pPr>
              <a:defRPr sz="48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3" name="Subtitle 2"/>
          <p:cNvSpPr>
            <a:spLocks noGrp="1"/>
          </p:cNvSpPr>
          <p:nvPr>
            <p:ph type="subTitle" sz="quarter" idx="1"/>
          </p:nvPr>
        </p:nvSpPr>
        <p:spPr>
          <a:xfrm>
            <a:off x="429880" y="4637994"/>
            <a:ext cx="11002433" cy="387798"/>
          </a:xfrm>
        </p:spPr>
        <p:txBody>
          <a:bodyPr/>
          <a:lstStyle>
            <a:lvl1pPr marL="0" indent="0">
              <a:buFontTx/>
              <a:buNone/>
              <a:defRPr sz="28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" y="4581144"/>
            <a:ext cx="12192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pic>
        <p:nvPicPr>
          <p:cNvPr id="64" name="Picture 53" descr="Boeing_RGBblue_standard"/>
          <p:cNvPicPr preferRelativeResize="0"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042" y="398146"/>
            <a:ext cx="1838804" cy="442913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8" name="Rectangle 6"/>
          <p:cNvSpPr>
            <a:spLocks noChangeArrowheads="1"/>
          </p:cNvSpPr>
          <p:nvPr/>
        </p:nvSpPr>
        <p:spPr bwMode="auto">
          <a:xfrm>
            <a:off x="409735" y="6657977"/>
            <a:ext cx="2753783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 anchor="b">
            <a:spAutoFit/>
          </a:bodyPr>
          <a:lstStyle/>
          <a:p>
            <a:pPr defTabSz="820738" eaLnBrk="0" hangingPunct="0"/>
            <a:r>
              <a:rPr lang="en-US" sz="600">
                <a:solidFill>
                  <a:schemeClr val="bg1">
                    <a:lumMod val="50000"/>
                  </a:schemeClr>
                </a:solidFill>
              </a:rPr>
              <a:t>Copyright © 2017 Boeing. 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81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/>
          </p:nvPr>
        </p:nvSpPr>
        <p:spPr>
          <a:xfrm>
            <a:off x="405489" y="1283209"/>
            <a:ext cx="11314074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2317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05489" y="1283209"/>
            <a:ext cx="11314074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4888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7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 with hea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586" y="3931920"/>
            <a:ext cx="11314074" cy="1311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" y="1600199"/>
            <a:ext cx="12192000" cy="219456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8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3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05489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8"/>
          </p:nvPr>
        </p:nvSpPr>
        <p:spPr>
          <a:xfrm>
            <a:off x="6115546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3171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05489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8"/>
          </p:nvPr>
        </p:nvSpPr>
        <p:spPr>
          <a:xfrm>
            <a:off x="6115546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8872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 + stop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3" y="457201"/>
            <a:ext cx="10972801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3" y="777241"/>
            <a:ext cx="10972801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19361" y="638343"/>
            <a:ext cx="426720" cy="292608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G</a:t>
            </a:r>
          </a:p>
        </p:txBody>
      </p:sp>
      <p:sp>
        <p:nvSpPr>
          <p:cNvPr id="8" name="Rectangle 7"/>
          <p:cNvSpPr/>
          <p:nvPr/>
        </p:nvSpPr>
        <p:spPr>
          <a:xfrm>
            <a:off x="10647680" y="638343"/>
            <a:ext cx="426720" cy="29260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9" name="Rectangle 8"/>
          <p:cNvSpPr/>
          <p:nvPr/>
        </p:nvSpPr>
        <p:spPr>
          <a:xfrm>
            <a:off x="11176001" y="638343"/>
            <a:ext cx="426720" cy="2926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017760" y="417365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Prev | Curr       YE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400155" y="1283209"/>
            <a:ext cx="11334527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0525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Subtitle and Content + nav butt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3" y="457201"/>
            <a:ext cx="10972801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3" y="777241"/>
            <a:ext cx="10972801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Action Button: Back or Previous 10">
            <a:hlinkClick r:id="" action="ppaction://hlinkshowjump?jump=previousslide" highlightClick="1"/>
          </p:cNvPr>
          <p:cNvSpPr/>
          <p:nvPr/>
        </p:nvSpPr>
        <p:spPr>
          <a:xfrm>
            <a:off x="10728960" y="493660"/>
            <a:ext cx="243841" cy="182880"/>
          </a:xfrm>
          <a:prstGeom prst="actionButtonBackPreviou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Action Button: Forward or Next 11">
            <a:hlinkClick r:id="" action="ppaction://hlinkshowjump?jump=nextslide" highlightClick="1"/>
          </p:cNvPr>
          <p:cNvSpPr/>
          <p:nvPr/>
        </p:nvSpPr>
        <p:spPr>
          <a:xfrm>
            <a:off x="11326368" y="493660"/>
            <a:ext cx="243841" cy="182880"/>
          </a:xfrm>
          <a:prstGeom prst="actionButtonForwardNex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Action Button: Home 12">
            <a:hlinkClick r:id="" action="ppaction://hlinkshowjump?jump=firstslide" highlightClick="1"/>
          </p:cNvPr>
          <p:cNvSpPr/>
          <p:nvPr/>
        </p:nvSpPr>
        <p:spPr>
          <a:xfrm>
            <a:off x="11021568" y="493660"/>
            <a:ext cx="243841" cy="182880"/>
          </a:xfrm>
          <a:prstGeom prst="actionButtonHo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8"/>
          </p:nvPr>
        </p:nvSpPr>
        <p:spPr>
          <a:xfrm>
            <a:off x="400155" y="1283209"/>
            <a:ext cx="11334527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7766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Picture with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1" y="1600199"/>
            <a:ext cx="12192000" cy="448056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96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Content, two pictures,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8907" y="1287682"/>
            <a:ext cx="5487829" cy="2286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458907" y="3772213"/>
            <a:ext cx="5487829" cy="2286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5" name="Content Placeholder 5"/>
          <p:cNvSpPr>
            <a:spLocks noGrp="1"/>
          </p:cNvSpPr>
          <p:nvPr>
            <p:ph sz="quarter" idx="19"/>
          </p:nvPr>
        </p:nvSpPr>
        <p:spPr>
          <a:xfrm>
            <a:off x="6115546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7982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Rt content with one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8907" y="1287682"/>
            <a:ext cx="5487829" cy="4862597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9"/>
          </p:nvPr>
        </p:nvSpPr>
        <p:spPr>
          <a:xfrm>
            <a:off x="6115546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296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Lft Content with one pic and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259554" y="1289304"/>
            <a:ext cx="5487829" cy="4764024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9"/>
          </p:nvPr>
        </p:nvSpPr>
        <p:spPr>
          <a:xfrm>
            <a:off x="411587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6031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Lft Content, 2 pictures +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259554" y="1287682"/>
            <a:ext cx="5487829" cy="2286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259554" y="3759687"/>
            <a:ext cx="5487829" cy="2286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0" name="Content Placeholder 5"/>
          <p:cNvSpPr>
            <a:spLocks noGrp="1"/>
          </p:cNvSpPr>
          <p:nvPr>
            <p:ph sz="quarter" idx="19"/>
          </p:nvPr>
        </p:nvSpPr>
        <p:spPr>
          <a:xfrm>
            <a:off x="411587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288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Boeing 12 column grid" hidden="1"/>
          <p:cNvGrpSpPr/>
          <p:nvPr/>
        </p:nvGrpSpPr>
        <p:grpSpPr>
          <a:xfrm>
            <a:off x="0" y="0"/>
            <a:ext cx="12195176" cy="6858000"/>
            <a:chOff x="0" y="0"/>
            <a:chExt cx="12192000" cy="6858000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20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sp>
              <p:nvSpPr>
                <p:cNvPr id="35" name="Rectangle 34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/>
                </a:p>
              </p:txBody>
            </p: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" name="Straight Connector 29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" name="Straight Connector 35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" name="Straight Connector 36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8" name="Straight Connector 37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9" name="Straight Connector 38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0" name="Straight Connector 39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41" name="Group 40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0" name="Straight Connector 59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1" name="Straight Connector 60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4" name="Straight Connector 63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5" name="Straight Connector 64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6" name="Straight Connector 65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21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22" name="Straight Connector 21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" name="Straight Connector 18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1" y="2"/>
            <a:ext cx="12192000" cy="4585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2" name="Title 1"/>
          <p:cNvSpPr>
            <a:spLocks noGrp="1"/>
          </p:cNvSpPr>
          <p:nvPr>
            <p:ph type="ctrTitle" sz="quarter" hasCustomPrompt="1"/>
          </p:nvPr>
        </p:nvSpPr>
        <p:spPr>
          <a:xfrm>
            <a:off x="429880" y="2529450"/>
            <a:ext cx="10363200" cy="710964"/>
          </a:xfrm>
        </p:spPr>
        <p:txBody>
          <a:bodyPr anchor="ctr" anchorCtr="0"/>
          <a:lstStyle>
            <a:lvl1pPr>
              <a:defRPr sz="4800" b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Enterprise Cloud Products</a:t>
            </a:r>
          </a:p>
        </p:txBody>
      </p:sp>
      <p:sp>
        <p:nvSpPr>
          <p:cNvPr id="63" name="Subtitle 2"/>
          <p:cNvSpPr>
            <a:spLocks noGrp="1"/>
          </p:cNvSpPr>
          <p:nvPr>
            <p:ph type="subTitle" sz="quarter" idx="1" hasCustomPrompt="1"/>
          </p:nvPr>
        </p:nvSpPr>
        <p:spPr>
          <a:xfrm>
            <a:off x="429880" y="4637994"/>
            <a:ext cx="11002433" cy="387798"/>
          </a:xfrm>
        </p:spPr>
        <p:txBody>
          <a:bodyPr/>
          <a:lstStyle>
            <a:lvl1pPr marL="0" indent="0">
              <a:buFontTx/>
              <a:buNone/>
              <a:defRPr sz="2800" b="0" baseline="0">
                <a:solidFill>
                  <a:srgbClr val="788288"/>
                </a:solidFill>
              </a:defRPr>
            </a:lvl1pPr>
          </a:lstStyle>
          <a:p>
            <a:r>
              <a:rPr lang="en-US" dirty="0"/>
              <a:t>Roadshow : 13 March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47" descr="Boeing_white_standar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913" y="399734"/>
            <a:ext cx="1856271" cy="447675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3962401" y="6394450"/>
            <a:ext cx="4267200" cy="3746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7" name="Rectangle 6"/>
          <p:cNvSpPr>
            <a:spLocks noChangeArrowheads="1"/>
          </p:cNvSpPr>
          <p:nvPr/>
        </p:nvSpPr>
        <p:spPr bwMode="auto">
          <a:xfrm>
            <a:off x="409735" y="6657977"/>
            <a:ext cx="2753783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 anchor="b">
            <a:spAutoFit/>
          </a:bodyPr>
          <a:lstStyle/>
          <a:p>
            <a:pPr defTabSz="820738" eaLnBrk="0" hangingPunct="0"/>
            <a:r>
              <a:rPr lang="en-US" sz="600" dirty="0">
                <a:solidFill>
                  <a:schemeClr val="bg1">
                    <a:lumMod val="50000"/>
                  </a:schemeClr>
                </a:solidFill>
              </a:rPr>
              <a:t>Copyright © 2019 Boeing.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5218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585216" y="2471200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85216" y="1309911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idx="14"/>
          </p:nvPr>
        </p:nvSpPr>
        <p:spPr>
          <a:xfrm>
            <a:off x="585216" y="4153696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585216" y="2992407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6" name="Content Placeholder 2"/>
          <p:cNvSpPr>
            <a:spLocks noGrp="1"/>
          </p:cNvSpPr>
          <p:nvPr>
            <p:ph idx="16"/>
          </p:nvPr>
        </p:nvSpPr>
        <p:spPr>
          <a:xfrm>
            <a:off x="597408" y="5836192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585216" y="4674903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8" name="Content Placeholder 2"/>
          <p:cNvSpPr>
            <a:spLocks noGrp="1"/>
          </p:cNvSpPr>
          <p:nvPr>
            <p:ph idx="18"/>
          </p:nvPr>
        </p:nvSpPr>
        <p:spPr>
          <a:xfrm>
            <a:off x="3462528" y="2471200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3462528" y="1309911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0" name="Content Placeholder 2"/>
          <p:cNvSpPr>
            <a:spLocks noGrp="1"/>
          </p:cNvSpPr>
          <p:nvPr>
            <p:ph idx="20"/>
          </p:nvPr>
        </p:nvSpPr>
        <p:spPr>
          <a:xfrm>
            <a:off x="3462528" y="4153696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3462528" y="2992407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2" name="Content Placeholder 2"/>
          <p:cNvSpPr>
            <a:spLocks noGrp="1"/>
          </p:cNvSpPr>
          <p:nvPr>
            <p:ph idx="22"/>
          </p:nvPr>
        </p:nvSpPr>
        <p:spPr>
          <a:xfrm>
            <a:off x="3462528" y="5836192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3462528" y="4674903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4" name="Content Placeholder 2"/>
          <p:cNvSpPr>
            <a:spLocks noGrp="1"/>
          </p:cNvSpPr>
          <p:nvPr>
            <p:ph idx="24"/>
          </p:nvPr>
        </p:nvSpPr>
        <p:spPr>
          <a:xfrm>
            <a:off x="6327648" y="2471200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6327649" y="1309911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6" name="Content Placeholder 2"/>
          <p:cNvSpPr>
            <a:spLocks noGrp="1"/>
          </p:cNvSpPr>
          <p:nvPr>
            <p:ph idx="26"/>
          </p:nvPr>
        </p:nvSpPr>
        <p:spPr>
          <a:xfrm>
            <a:off x="6327648" y="4153696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Picture Placeholder 7"/>
          <p:cNvSpPr>
            <a:spLocks noGrp="1"/>
          </p:cNvSpPr>
          <p:nvPr>
            <p:ph type="pic" sz="quarter" idx="27"/>
          </p:nvPr>
        </p:nvSpPr>
        <p:spPr>
          <a:xfrm>
            <a:off x="6327649" y="2992407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28"/>
          </p:nvPr>
        </p:nvSpPr>
        <p:spPr>
          <a:xfrm>
            <a:off x="6327648" y="5836192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Picture Placeholder 7"/>
          <p:cNvSpPr>
            <a:spLocks noGrp="1"/>
          </p:cNvSpPr>
          <p:nvPr>
            <p:ph type="pic" sz="quarter" idx="29"/>
          </p:nvPr>
        </p:nvSpPr>
        <p:spPr>
          <a:xfrm>
            <a:off x="6327649" y="4674903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0" name="Content Placeholder 2"/>
          <p:cNvSpPr>
            <a:spLocks noGrp="1"/>
          </p:cNvSpPr>
          <p:nvPr>
            <p:ph idx="30"/>
          </p:nvPr>
        </p:nvSpPr>
        <p:spPr>
          <a:xfrm>
            <a:off x="9192768" y="2471200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1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9192769" y="1309911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2" name="Content Placeholder 2"/>
          <p:cNvSpPr>
            <a:spLocks noGrp="1"/>
          </p:cNvSpPr>
          <p:nvPr>
            <p:ph idx="32"/>
          </p:nvPr>
        </p:nvSpPr>
        <p:spPr>
          <a:xfrm>
            <a:off x="9192768" y="4153696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Picture Placeholder 7"/>
          <p:cNvSpPr>
            <a:spLocks noGrp="1"/>
          </p:cNvSpPr>
          <p:nvPr>
            <p:ph type="pic" sz="quarter" idx="33"/>
          </p:nvPr>
        </p:nvSpPr>
        <p:spPr>
          <a:xfrm>
            <a:off x="9192769" y="2992407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4" name="Content Placeholder 2"/>
          <p:cNvSpPr>
            <a:spLocks noGrp="1"/>
          </p:cNvSpPr>
          <p:nvPr>
            <p:ph idx="34"/>
          </p:nvPr>
        </p:nvSpPr>
        <p:spPr>
          <a:xfrm>
            <a:off x="9192768" y="5836192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Picture Placeholder 7"/>
          <p:cNvSpPr>
            <a:spLocks noGrp="1"/>
          </p:cNvSpPr>
          <p:nvPr>
            <p:ph type="pic" sz="quarter" idx="35"/>
          </p:nvPr>
        </p:nvSpPr>
        <p:spPr>
          <a:xfrm>
            <a:off x="9192769" y="4674903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16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Lft Content, 2 screen captures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7392281" y="1287682"/>
            <a:ext cx="4355102" cy="2286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7392281" y="3759687"/>
            <a:ext cx="4355102" cy="2286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0" name="Content Placeholder 5"/>
          <p:cNvSpPr>
            <a:spLocks noGrp="1"/>
          </p:cNvSpPr>
          <p:nvPr>
            <p:ph sz="quarter" idx="21"/>
          </p:nvPr>
        </p:nvSpPr>
        <p:spPr>
          <a:xfrm>
            <a:off x="411587" y="1283209"/>
            <a:ext cx="6718858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7967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 with hea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586" y="3931920"/>
            <a:ext cx="11314074" cy="1311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" y="1600199"/>
            <a:ext cx="12192000" cy="219456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8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585216" y="2471200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85216" y="1309911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idx="14"/>
          </p:nvPr>
        </p:nvSpPr>
        <p:spPr>
          <a:xfrm>
            <a:off x="585216" y="4153696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585216" y="2992407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6" name="Content Placeholder 2"/>
          <p:cNvSpPr>
            <a:spLocks noGrp="1"/>
          </p:cNvSpPr>
          <p:nvPr>
            <p:ph idx="16"/>
          </p:nvPr>
        </p:nvSpPr>
        <p:spPr>
          <a:xfrm>
            <a:off x="597408" y="5836192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585216" y="4674903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8" name="Content Placeholder 2"/>
          <p:cNvSpPr>
            <a:spLocks noGrp="1"/>
          </p:cNvSpPr>
          <p:nvPr>
            <p:ph idx="18"/>
          </p:nvPr>
        </p:nvSpPr>
        <p:spPr>
          <a:xfrm>
            <a:off x="3462528" y="2471200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3462528" y="1309911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0" name="Content Placeholder 2"/>
          <p:cNvSpPr>
            <a:spLocks noGrp="1"/>
          </p:cNvSpPr>
          <p:nvPr>
            <p:ph idx="20"/>
          </p:nvPr>
        </p:nvSpPr>
        <p:spPr>
          <a:xfrm>
            <a:off x="3462528" y="4153696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3462528" y="2992407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2" name="Content Placeholder 2"/>
          <p:cNvSpPr>
            <a:spLocks noGrp="1"/>
          </p:cNvSpPr>
          <p:nvPr>
            <p:ph idx="22"/>
          </p:nvPr>
        </p:nvSpPr>
        <p:spPr>
          <a:xfrm>
            <a:off x="3462528" y="5836192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3462528" y="4674903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4" name="Content Placeholder 2"/>
          <p:cNvSpPr>
            <a:spLocks noGrp="1"/>
          </p:cNvSpPr>
          <p:nvPr>
            <p:ph idx="24"/>
          </p:nvPr>
        </p:nvSpPr>
        <p:spPr>
          <a:xfrm>
            <a:off x="6327648" y="2471200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6327649" y="1309911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6" name="Content Placeholder 2"/>
          <p:cNvSpPr>
            <a:spLocks noGrp="1"/>
          </p:cNvSpPr>
          <p:nvPr>
            <p:ph idx="26"/>
          </p:nvPr>
        </p:nvSpPr>
        <p:spPr>
          <a:xfrm>
            <a:off x="6327648" y="4153696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Picture Placeholder 7"/>
          <p:cNvSpPr>
            <a:spLocks noGrp="1"/>
          </p:cNvSpPr>
          <p:nvPr>
            <p:ph type="pic" sz="quarter" idx="27"/>
          </p:nvPr>
        </p:nvSpPr>
        <p:spPr>
          <a:xfrm>
            <a:off x="6327649" y="2992407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28"/>
          </p:nvPr>
        </p:nvSpPr>
        <p:spPr>
          <a:xfrm>
            <a:off x="6327648" y="5836192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Picture Placeholder 7"/>
          <p:cNvSpPr>
            <a:spLocks noGrp="1"/>
          </p:cNvSpPr>
          <p:nvPr>
            <p:ph type="pic" sz="quarter" idx="29"/>
          </p:nvPr>
        </p:nvSpPr>
        <p:spPr>
          <a:xfrm>
            <a:off x="6327649" y="4674903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0" name="Content Placeholder 2"/>
          <p:cNvSpPr>
            <a:spLocks noGrp="1"/>
          </p:cNvSpPr>
          <p:nvPr>
            <p:ph idx="30"/>
          </p:nvPr>
        </p:nvSpPr>
        <p:spPr>
          <a:xfrm>
            <a:off x="9192768" y="2471200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1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9192769" y="1309911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2" name="Content Placeholder 2"/>
          <p:cNvSpPr>
            <a:spLocks noGrp="1"/>
          </p:cNvSpPr>
          <p:nvPr>
            <p:ph idx="32"/>
          </p:nvPr>
        </p:nvSpPr>
        <p:spPr>
          <a:xfrm>
            <a:off x="9192768" y="4153696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Picture Placeholder 7"/>
          <p:cNvSpPr>
            <a:spLocks noGrp="1"/>
          </p:cNvSpPr>
          <p:nvPr>
            <p:ph type="pic" sz="quarter" idx="33"/>
          </p:nvPr>
        </p:nvSpPr>
        <p:spPr>
          <a:xfrm>
            <a:off x="9192769" y="2992407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4" name="Content Placeholder 2"/>
          <p:cNvSpPr>
            <a:spLocks noGrp="1"/>
          </p:cNvSpPr>
          <p:nvPr>
            <p:ph idx="34"/>
          </p:nvPr>
        </p:nvSpPr>
        <p:spPr>
          <a:xfrm>
            <a:off x="9192768" y="5836192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Picture Placeholder 7"/>
          <p:cNvSpPr>
            <a:spLocks noGrp="1"/>
          </p:cNvSpPr>
          <p:nvPr>
            <p:ph type="pic" sz="quarter" idx="35"/>
          </p:nvPr>
        </p:nvSpPr>
        <p:spPr>
          <a:xfrm>
            <a:off x="9192769" y="4674903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13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cutive layout with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587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11587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8607552" y="1289303"/>
            <a:ext cx="2999232" cy="155448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8607552" y="2913365"/>
            <a:ext cx="2999232" cy="155448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8607552" y="4537427"/>
            <a:ext cx="2999232" cy="155448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20"/>
          </p:nvPr>
        </p:nvSpPr>
        <p:spPr>
          <a:xfrm>
            <a:off x="411587" y="1283209"/>
            <a:ext cx="7876155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3310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 picture layout with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609600" y="268220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21792" y="1292314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8" name="Content Placeholder 2"/>
          <p:cNvSpPr>
            <a:spLocks noGrp="1"/>
          </p:cNvSpPr>
          <p:nvPr>
            <p:ph idx="18"/>
          </p:nvPr>
        </p:nvSpPr>
        <p:spPr>
          <a:xfrm>
            <a:off x="4718304" y="268220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4730496" y="1292314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20"/>
          </p:nvPr>
        </p:nvSpPr>
        <p:spPr>
          <a:xfrm>
            <a:off x="8839200" y="268220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8839200" y="1292314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8" name="Content Placeholder 2"/>
          <p:cNvSpPr>
            <a:spLocks noGrp="1"/>
          </p:cNvSpPr>
          <p:nvPr>
            <p:ph idx="22"/>
          </p:nvPr>
        </p:nvSpPr>
        <p:spPr>
          <a:xfrm>
            <a:off x="609600" y="434416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621792" y="2945130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0" name="Content Placeholder 2"/>
          <p:cNvSpPr>
            <a:spLocks noGrp="1"/>
          </p:cNvSpPr>
          <p:nvPr>
            <p:ph idx="30"/>
          </p:nvPr>
        </p:nvSpPr>
        <p:spPr>
          <a:xfrm>
            <a:off x="4730496" y="434416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4730496" y="2945130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4" name="Content Placeholder 2"/>
          <p:cNvSpPr>
            <a:spLocks noGrp="1"/>
          </p:cNvSpPr>
          <p:nvPr>
            <p:ph idx="32"/>
          </p:nvPr>
        </p:nvSpPr>
        <p:spPr>
          <a:xfrm>
            <a:off x="4730496" y="5990480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Content Placeholder 2"/>
          <p:cNvSpPr>
            <a:spLocks noGrp="1"/>
          </p:cNvSpPr>
          <p:nvPr>
            <p:ph idx="34"/>
          </p:nvPr>
        </p:nvSpPr>
        <p:spPr>
          <a:xfrm>
            <a:off x="8839200" y="434416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Picture Placeholder 7"/>
          <p:cNvSpPr>
            <a:spLocks noGrp="1"/>
          </p:cNvSpPr>
          <p:nvPr>
            <p:ph type="pic" sz="quarter" idx="35"/>
          </p:nvPr>
        </p:nvSpPr>
        <p:spPr>
          <a:xfrm>
            <a:off x="8839200" y="2945130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5" name="Content Placeholder 2"/>
          <p:cNvSpPr>
            <a:spLocks noGrp="1"/>
          </p:cNvSpPr>
          <p:nvPr>
            <p:ph idx="36"/>
          </p:nvPr>
        </p:nvSpPr>
        <p:spPr>
          <a:xfrm>
            <a:off x="8839200" y="5990480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6" name="Content Placeholder 2"/>
          <p:cNvSpPr>
            <a:spLocks noGrp="1"/>
          </p:cNvSpPr>
          <p:nvPr>
            <p:ph idx="28"/>
          </p:nvPr>
        </p:nvSpPr>
        <p:spPr>
          <a:xfrm>
            <a:off x="609600" y="5990480"/>
            <a:ext cx="2767584" cy="124650"/>
          </a:xfrm>
        </p:spPr>
        <p:txBody>
          <a:bodyPr>
            <a:noAutofit/>
          </a:bodyPr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7" name="Picture Placeholder 7"/>
          <p:cNvSpPr>
            <a:spLocks noGrp="1"/>
          </p:cNvSpPr>
          <p:nvPr>
            <p:ph type="pic" sz="quarter" idx="29"/>
          </p:nvPr>
        </p:nvSpPr>
        <p:spPr>
          <a:xfrm>
            <a:off x="621792" y="4591447"/>
            <a:ext cx="2755392" cy="13716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8" name="Picture Placeholder 7"/>
          <p:cNvSpPr>
            <a:spLocks noGrp="1"/>
          </p:cNvSpPr>
          <p:nvPr>
            <p:ph type="pic" sz="quarter" idx="42"/>
          </p:nvPr>
        </p:nvSpPr>
        <p:spPr>
          <a:xfrm>
            <a:off x="4730496" y="4591447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9" name="Picture Placeholder 7"/>
          <p:cNvSpPr>
            <a:spLocks noGrp="1"/>
          </p:cNvSpPr>
          <p:nvPr>
            <p:ph type="pic" sz="quarter" idx="43"/>
          </p:nvPr>
        </p:nvSpPr>
        <p:spPr>
          <a:xfrm>
            <a:off x="8839200" y="4591447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77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77387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0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21792" y="1310832"/>
            <a:ext cx="2755392" cy="1389888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8"/>
          </p:nvPr>
        </p:nvSpPr>
        <p:spPr>
          <a:xfrm>
            <a:off x="4718304" y="277387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4730496" y="1310832"/>
            <a:ext cx="2755392" cy="1389888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3" name="Content Placeholder 2"/>
          <p:cNvSpPr>
            <a:spLocks noGrp="1"/>
          </p:cNvSpPr>
          <p:nvPr>
            <p:ph idx="20"/>
          </p:nvPr>
        </p:nvSpPr>
        <p:spPr>
          <a:xfrm>
            <a:off x="8827008" y="277387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8839200" y="1310832"/>
            <a:ext cx="2755392" cy="1389888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22"/>
          </p:nvPr>
        </p:nvSpPr>
        <p:spPr>
          <a:xfrm>
            <a:off x="609600" y="4812985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621792" y="3359088"/>
            <a:ext cx="2755392" cy="1389888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7" name="Content Placeholder 2"/>
          <p:cNvSpPr>
            <a:spLocks noGrp="1"/>
          </p:cNvSpPr>
          <p:nvPr>
            <p:ph idx="30"/>
          </p:nvPr>
        </p:nvSpPr>
        <p:spPr>
          <a:xfrm>
            <a:off x="4718304" y="4812985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4730496" y="3359088"/>
            <a:ext cx="2755392" cy="1389888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1" name="Content Placeholder 2"/>
          <p:cNvSpPr>
            <a:spLocks noGrp="1"/>
          </p:cNvSpPr>
          <p:nvPr>
            <p:ph idx="34"/>
          </p:nvPr>
        </p:nvSpPr>
        <p:spPr>
          <a:xfrm>
            <a:off x="8827008" y="4812985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Picture Placeholder 7"/>
          <p:cNvSpPr>
            <a:spLocks noGrp="1"/>
          </p:cNvSpPr>
          <p:nvPr>
            <p:ph type="pic" sz="quarter" idx="35"/>
          </p:nvPr>
        </p:nvSpPr>
        <p:spPr>
          <a:xfrm>
            <a:off x="8839200" y="3359088"/>
            <a:ext cx="2755392" cy="1389888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3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Bottom Content with tw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587" y="4352544"/>
            <a:ext cx="10972801" cy="1311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8173" y="1310832"/>
            <a:ext cx="5487829" cy="292608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242303" y="1310832"/>
            <a:ext cx="5487829" cy="292608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4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86318" y="6657977"/>
            <a:ext cx="2753783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 anchor="b">
            <a:spAutoFit/>
          </a:bodyPr>
          <a:lstStyle/>
          <a:p>
            <a:pPr defTabSz="820738" eaLnBrk="0" hangingPunct="0"/>
            <a:r>
              <a:rPr lang="en-US" sz="600">
                <a:solidFill>
                  <a:schemeClr val="bg1">
                    <a:lumMod val="50000"/>
                  </a:schemeClr>
                </a:solidFill>
              </a:rPr>
              <a:t>Copyright © 2017 Boeing. 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1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3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Boeing 12 column grid" hidden="1"/>
          <p:cNvGrpSpPr/>
          <p:nvPr/>
        </p:nvGrpSpPr>
        <p:grpSpPr>
          <a:xfrm>
            <a:off x="0" y="0"/>
            <a:ext cx="12195176" cy="6858000"/>
            <a:chOff x="0" y="0"/>
            <a:chExt cx="12192000" cy="6858000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20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sp>
              <p:nvSpPr>
                <p:cNvPr id="35" name="Rectangle 34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/>
                </a:p>
              </p:txBody>
            </p: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" name="Straight Connector 29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" name="Straight Connector 35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" name="Straight Connector 36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8" name="Straight Connector 37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9" name="Straight Connector 38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0" name="Straight Connector 39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41" name="Group 40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0" name="Straight Connector 59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1" name="Straight Connector 60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4" name="Straight Connector 63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5" name="Straight Connector 64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6" name="Straight Connector 65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21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22" name="Straight Connector 21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" name="Straight Connector 18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1" y="2"/>
            <a:ext cx="12192000" cy="4585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2" name="Title 1"/>
          <p:cNvSpPr>
            <a:spLocks noGrp="1"/>
          </p:cNvSpPr>
          <p:nvPr>
            <p:ph type="ctrTitle" sz="quarter"/>
          </p:nvPr>
        </p:nvSpPr>
        <p:spPr>
          <a:xfrm>
            <a:off x="429880" y="2529450"/>
            <a:ext cx="10363200" cy="710964"/>
          </a:xfrm>
        </p:spPr>
        <p:txBody>
          <a:bodyPr anchor="ctr" anchorCtr="0"/>
          <a:lstStyle>
            <a:lvl1pPr>
              <a:defRPr sz="4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3" name="Subtitle 2"/>
          <p:cNvSpPr>
            <a:spLocks noGrp="1"/>
          </p:cNvSpPr>
          <p:nvPr>
            <p:ph type="subTitle" sz="quarter" idx="1"/>
          </p:nvPr>
        </p:nvSpPr>
        <p:spPr>
          <a:xfrm>
            <a:off x="429880" y="4637994"/>
            <a:ext cx="11002433" cy="387798"/>
          </a:xfrm>
        </p:spPr>
        <p:txBody>
          <a:bodyPr/>
          <a:lstStyle>
            <a:lvl1pPr marL="0" indent="0">
              <a:buFontTx/>
              <a:buNone/>
              <a:defRPr sz="2800" b="0">
                <a:solidFill>
                  <a:srgbClr val="788288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47" descr="Boeing_white_standar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913" y="399734"/>
            <a:ext cx="1856271" cy="447675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3962401" y="6394450"/>
            <a:ext cx="4267200" cy="3746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7" name="Rectangle 6"/>
          <p:cNvSpPr>
            <a:spLocks noChangeArrowheads="1"/>
          </p:cNvSpPr>
          <p:nvPr/>
        </p:nvSpPr>
        <p:spPr bwMode="auto">
          <a:xfrm>
            <a:off x="409735" y="6657977"/>
            <a:ext cx="2753783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 anchor="b">
            <a:spAutoFit/>
          </a:bodyPr>
          <a:lstStyle/>
          <a:p>
            <a:pPr defTabSz="820738" eaLnBrk="0" hangingPunct="0"/>
            <a:r>
              <a:rPr lang="en-US" sz="600">
                <a:solidFill>
                  <a:schemeClr val="bg1">
                    <a:lumMod val="50000"/>
                  </a:schemeClr>
                </a:solidFill>
              </a:rPr>
              <a:t>Copyright © 2017 Boeing. 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69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cutive layout with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587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11587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8607552" y="1289303"/>
            <a:ext cx="2999232" cy="155448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8607552" y="2913365"/>
            <a:ext cx="2999232" cy="155448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8607552" y="4537427"/>
            <a:ext cx="2999232" cy="155448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20"/>
          </p:nvPr>
        </p:nvSpPr>
        <p:spPr>
          <a:xfrm>
            <a:off x="411587" y="1283209"/>
            <a:ext cx="7876155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5684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Boeing 12 column grid" hidden="1"/>
          <p:cNvGrpSpPr/>
          <p:nvPr/>
        </p:nvGrpSpPr>
        <p:grpSpPr>
          <a:xfrm>
            <a:off x="0" y="0"/>
            <a:ext cx="12195176" cy="6858000"/>
            <a:chOff x="0" y="0"/>
            <a:chExt cx="12192000" cy="6858000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20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sp>
              <p:nvSpPr>
                <p:cNvPr id="35" name="Rectangle 34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/>
                </a:p>
              </p:txBody>
            </p: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" name="Straight Connector 29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" name="Straight Connector 35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" name="Straight Connector 36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8" name="Straight Connector 37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9" name="Straight Connector 38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0" name="Straight Connector 39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41" name="Group 40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0" name="Straight Connector 59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1" name="Straight Connector 60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4" name="Straight Connector 63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5" name="Straight Connector 64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6" name="Straight Connector 65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21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22" name="Straight Connector 21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" name="Straight Connector 18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1" y="2"/>
            <a:ext cx="12192000" cy="4585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2" name="Title 1"/>
          <p:cNvSpPr>
            <a:spLocks noGrp="1"/>
          </p:cNvSpPr>
          <p:nvPr>
            <p:ph type="ctrTitle" sz="quarter" hasCustomPrompt="1"/>
          </p:nvPr>
        </p:nvSpPr>
        <p:spPr>
          <a:xfrm>
            <a:off x="429880" y="2529450"/>
            <a:ext cx="10363200" cy="710964"/>
          </a:xfrm>
        </p:spPr>
        <p:txBody>
          <a:bodyPr anchor="ctr" anchorCtr="0"/>
          <a:lstStyle>
            <a:lvl1pPr>
              <a:defRPr sz="4800" b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Enterprise Cloud Products</a:t>
            </a:r>
          </a:p>
        </p:txBody>
      </p:sp>
      <p:sp>
        <p:nvSpPr>
          <p:cNvPr id="63" name="Subtitle 2"/>
          <p:cNvSpPr>
            <a:spLocks noGrp="1"/>
          </p:cNvSpPr>
          <p:nvPr>
            <p:ph type="subTitle" sz="quarter" idx="1" hasCustomPrompt="1"/>
          </p:nvPr>
        </p:nvSpPr>
        <p:spPr>
          <a:xfrm>
            <a:off x="429880" y="4637994"/>
            <a:ext cx="11002433" cy="387798"/>
          </a:xfrm>
        </p:spPr>
        <p:txBody>
          <a:bodyPr/>
          <a:lstStyle>
            <a:lvl1pPr marL="0" indent="0">
              <a:buFontTx/>
              <a:buNone/>
              <a:defRPr sz="2800" b="0" baseline="0">
                <a:solidFill>
                  <a:srgbClr val="788288"/>
                </a:solidFill>
              </a:defRPr>
            </a:lvl1pPr>
          </a:lstStyle>
          <a:p>
            <a:r>
              <a:rPr lang="en-US" dirty="0"/>
              <a:t>Roadshow : 13 March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47" descr="Boeing_white_standar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913" y="399734"/>
            <a:ext cx="1856271" cy="447675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3962401" y="6394450"/>
            <a:ext cx="4267200" cy="3746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7" name="Rectangle 6"/>
          <p:cNvSpPr>
            <a:spLocks noChangeArrowheads="1"/>
          </p:cNvSpPr>
          <p:nvPr/>
        </p:nvSpPr>
        <p:spPr bwMode="auto">
          <a:xfrm>
            <a:off x="409735" y="6657977"/>
            <a:ext cx="2753783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 anchor="b">
            <a:spAutoFit/>
          </a:bodyPr>
          <a:lstStyle/>
          <a:p>
            <a:pPr defTabSz="820738" eaLnBrk="0" hangingPunct="0"/>
            <a:r>
              <a:rPr lang="en-US" sz="600" dirty="0">
                <a:solidFill>
                  <a:schemeClr val="bg1">
                    <a:lumMod val="50000"/>
                  </a:schemeClr>
                </a:solidFill>
              </a:rPr>
              <a:t>Copyright © 2019 Boeing.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394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eing 12 column grid" hidden="1"/>
          <p:cNvGrpSpPr/>
          <p:nvPr/>
        </p:nvGrpSpPr>
        <p:grpSpPr>
          <a:xfrm>
            <a:off x="0" y="0"/>
            <a:ext cx="12195176" cy="6858000"/>
            <a:chOff x="0" y="0"/>
            <a:chExt cx="12192000" cy="6858000"/>
          </a:xfrm>
        </p:grpSpPr>
        <p:grpSp>
          <p:nvGrpSpPr>
            <p:cNvPr id="13" name="Group 12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18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cxnSp>
              <p:nvCxnSpPr>
                <p:cNvPr id="23" name="Straight Connector 22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" name="Straight Connector 29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3" name="Rectangle 32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/>
                </a:p>
              </p:txBody>
            </p: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5" name="Straight Connector 34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" name="Straight Connector 35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" name="Straight Connector 36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8" name="Straight Connector 37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39" name="Group 38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40" name="Straight Connector 39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1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2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0" name="Straight Connector 59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1" name="Straight Connector 60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4" name="Straight Connector 63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19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20" name="Straight Connector 19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7" name="Straight Connector 16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1" y="4585154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2" name="Title 1"/>
          <p:cNvSpPr>
            <a:spLocks noGrp="1"/>
          </p:cNvSpPr>
          <p:nvPr>
            <p:ph type="ctrTitle" sz="quarter" hasCustomPrompt="1"/>
          </p:nvPr>
        </p:nvSpPr>
        <p:spPr>
          <a:xfrm>
            <a:off x="419860" y="2529450"/>
            <a:ext cx="10363200" cy="710964"/>
          </a:xfrm>
        </p:spPr>
        <p:txBody>
          <a:bodyPr anchor="ctr" anchorCtr="0"/>
          <a:lstStyle>
            <a:lvl1pPr>
              <a:defRPr sz="48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Enterprise Cloud Products</a:t>
            </a:r>
          </a:p>
        </p:txBody>
      </p:sp>
      <p:sp>
        <p:nvSpPr>
          <p:cNvPr id="63" name="Subtitle 2"/>
          <p:cNvSpPr>
            <a:spLocks noGrp="1"/>
          </p:cNvSpPr>
          <p:nvPr>
            <p:ph type="subTitle" sz="quarter" idx="1" hasCustomPrompt="1"/>
          </p:nvPr>
        </p:nvSpPr>
        <p:spPr>
          <a:xfrm>
            <a:off x="429880" y="4637994"/>
            <a:ext cx="11002433" cy="387798"/>
          </a:xfrm>
        </p:spPr>
        <p:txBody>
          <a:bodyPr/>
          <a:lstStyle>
            <a:lvl1pPr marL="0" indent="0">
              <a:buFontTx/>
              <a:buNone/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Roadshow – 13 March 2019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53" descr="Boeing_RGBblue_standard"/>
          <p:cNvPicPr preferRelativeResize="0"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042" y="398146"/>
            <a:ext cx="1838804" cy="442913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8" name="Rectangle 6"/>
          <p:cNvSpPr>
            <a:spLocks noChangeArrowheads="1"/>
          </p:cNvSpPr>
          <p:nvPr/>
        </p:nvSpPr>
        <p:spPr bwMode="auto">
          <a:xfrm>
            <a:off x="409735" y="6657977"/>
            <a:ext cx="2753783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 anchor="b">
            <a:spAutoFit/>
          </a:bodyPr>
          <a:lstStyle/>
          <a:p>
            <a:pPr defTabSz="820738" eaLnBrk="0" hangingPunct="0"/>
            <a:r>
              <a:rPr lang="en-US" sz="600">
                <a:solidFill>
                  <a:schemeClr val="bg1"/>
                </a:solidFill>
              </a:rPr>
              <a:t>Copyright © 2017 Boeing. All rights reserved.</a:t>
            </a:r>
            <a:endParaRPr lang="en-US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10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Boeing 12 column grid" hidden="1"/>
          <p:cNvGrpSpPr/>
          <p:nvPr/>
        </p:nvGrpSpPr>
        <p:grpSpPr>
          <a:xfrm>
            <a:off x="0" y="0"/>
            <a:ext cx="12195176" cy="6858000"/>
            <a:chOff x="0" y="0"/>
            <a:chExt cx="12192000" cy="6858000"/>
          </a:xfrm>
        </p:grpSpPr>
        <p:grpSp>
          <p:nvGrpSpPr>
            <p:cNvPr id="14" name="Group 13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17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cxnSp>
              <p:nvCxnSpPr>
                <p:cNvPr id="22" name="Straight Connector 21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" name="Straight Connector 22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" name="Straight Connector 29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/>
                </a:p>
              </p:txBody>
            </p:sp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5" name="Straight Connector 34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" name="Straight Connector 35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" name="Straight Connector 36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38" name="Group 37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39" name="Straight Connector 38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0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1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0" name="Straight Connector 59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1" name="Straight Connector 60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18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19" name="Straight Connector 18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6" name="Straight Connector 15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itle 1"/>
          <p:cNvSpPr>
            <a:spLocks noGrp="1"/>
          </p:cNvSpPr>
          <p:nvPr>
            <p:ph type="ctrTitle" sz="quarter"/>
          </p:nvPr>
        </p:nvSpPr>
        <p:spPr>
          <a:xfrm>
            <a:off x="429880" y="2529450"/>
            <a:ext cx="10363200" cy="710964"/>
          </a:xfrm>
        </p:spPr>
        <p:txBody>
          <a:bodyPr anchor="ctr" anchorCtr="0"/>
          <a:lstStyle>
            <a:lvl1pPr>
              <a:defRPr sz="48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3" name="Subtitle 2"/>
          <p:cNvSpPr>
            <a:spLocks noGrp="1"/>
          </p:cNvSpPr>
          <p:nvPr>
            <p:ph type="subTitle" sz="quarter" idx="1"/>
          </p:nvPr>
        </p:nvSpPr>
        <p:spPr>
          <a:xfrm>
            <a:off x="429880" y="4637994"/>
            <a:ext cx="11002433" cy="387798"/>
          </a:xfrm>
        </p:spPr>
        <p:txBody>
          <a:bodyPr/>
          <a:lstStyle>
            <a:lvl1pPr marL="0" indent="0">
              <a:buFontTx/>
              <a:buNone/>
              <a:defRPr sz="28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" y="4581144"/>
            <a:ext cx="12192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pic>
        <p:nvPicPr>
          <p:cNvPr id="64" name="Picture 53" descr="Boeing_RGBblue_standard"/>
          <p:cNvPicPr preferRelativeResize="0"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042" y="398146"/>
            <a:ext cx="1838804" cy="442913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8" name="Rectangle 6"/>
          <p:cNvSpPr>
            <a:spLocks noChangeArrowheads="1"/>
          </p:cNvSpPr>
          <p:nvPr/>
        </p:nvSpPr>
        <p:spPr bwMode="auto">
          <a:xfrm>
            <a:off x="409735" y="6657977"/>
            <a:ext cx="2753783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 anchor="b">
            <a:spAutoFit/>
          </a:bodyPr>
          <a:lstStyle/>
          <a:p>
            <a:pPr defTabSz="820738" eaLnBrk="0" hangingPunct="0"/>
            <a:r>
              <a:rPr lang="en-US" sz="600">
                <a:solidFill>
                  <a:schemeClr val="bg1">
                    <a:lumMod val="50000"/>
                  </a:schemeClr>
                </a:solidFill>
              </a:rPr>
              <a:t>Copyright © 2017 Boeing. 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44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/>
          </p:nvPr>
        </p:nvSpPr>
        <p:spPr>
          <a:xfrm>
            <a:off x="405489" y="1283209"/>
            <a:ext cx="11314074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21583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05489" y="1283209"/>
            <a:ext cx="11314074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57857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2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6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05489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8"/>
          </p:nvPr>
        </p:nvSpPr>
        <p:spPr>
          <a:xfrm>
            <a:off x="6115546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7842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05489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8"/>
          </p:nvPr>
        </p:nvSpPr>
        <p:spPr>
          <a:xfrm>
            <a:off x="6115546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8634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 + stop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3" y="457201"/>
            <a:ext cx="10972801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3" y="777241"/>
            <a:ext cx="10972801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19361" y="638343"/>
            <a:ext cx="426720" cy="292608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G</a:t>
            </a:r>
          </a:p>
        </p:txBody>
      </p:sp>
      <p:sp>
        <p:nvSpPr>
          <p:cNvPr id="8" name="Rectangle 7"/>
          <p:cNvSpPr/>
          <p:nvPr/>
        </p:nvSpPr>
        <p:spPr>
          <a:xfrm>
            <a:off x="10647680" y="638343"/>
            <a:ext cx="426720" cy="29260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9" name="Rectangle 8"/>
          <p:cNvSpPr/>
          <p:nvPr/>
        </p:nvSpPr>
        <p:spPr>
          <a:xfrm>
            <a:off x="11176001" y="638343"/>
            <a:ext cx="426720" cy="2926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017760" y="417365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Prev | Curr       YE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400155" y="1283209"/>
            <a:ext cx="11334527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0361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 picture layout with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609600" y="268220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21792" y="1292314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8" name="Content Placeholder 2"/>
          <p:cNvSpPr>
            <a:spLocks noGrp="1"/>
          </p:cNvSpPr>
          <p:nvPr>
            <p:ph idx="18"/>
          </p:nvPr>
        </p:nvSpPr>
        <p:spPr>
          <a:xfrm>
            <a:off x="4718304" y="268220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4730496" y="1292314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20"/>
          </p:nvPr>
        </p:nvSpPr>
        <p:spPr>
          <a:xfrm>
            <a:off x="8839200" y="268220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8839200" y="1292314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8" name="Content Placeholder 2"/>
          <p:cNvSpPr>
            <a:spLocks noGrp="1"/>
          </p:cNvSpPr>
          <p:nvPr>
            <p:ph idx="22"/>
          </p:nvPr>
        </p:nvSpPr>
        <p:spPr>
          <a:xfrm>
            <a:off x="609600" y="434416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621792" y="2945130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0" name="Content Placeholder 2"/>
          <p:cNvSpPr>
            <a:spLocks noGrp="1"/>
          </p:cNvSpPr>
          <p:nvPr>
            <p:ph idx="30"/>
          </p:nvPr>
        </p:nvSpPr>
        <p:spPr>
          <a:xfrm>
            <a:off x="4730496" y="434416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4730496" y="2945130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4" name="Content Placeholder 2"/>
          <p:cNvSpPr>
            <a:spLocks noGrp="1"/>
          </p:cNvSpPr>
          <p:nvPr>
            <p:ph idx="32"/>
          </p:nvPr>
        </p:nvSpPr>
        <p:spPr>
          <a:xfrm>
            <a:off x="4730496" y="5990480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Content Placeholder 2"/>
          <p:cNvSpPr>
            <a:spLocks noGrp="1"/>
          </p:cNvSpPr>
          <p:nvPr>
            <p:ph idx="34"/>
          </p:nvPr>
        </p:nvSpPr>
        <p:spPr>
          <a:xfrm>
            <a:off x="8839200" y="434416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Picture Placeholder 7"/>
          <p:cNvSpPr>
            <a:spLocks noGrp="1"/>
          </p:cNvSpPr>
          <p:nvPr>
            <p:ph type="pic" sz="quarter" idx="35"/>
          </p:nvPr>
        </p:nvSpPr>
        <p:spPr>
          <a:xfrm>
            <a:off x="8839200" y="2945130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5" name="Content Placeholder 2"/>
          <p:cNvSpPr>
            <a:spLocks noGrp="1"/>
          </p:cNvSpPr>
          <p:nvPr>
            <p:ph idx="36"/>
          </p:nvPr>
        </p:nvSpPr>
        <p:spPr>
          <a:xfrm>
            <a:off x="8839200" y="5990480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6" name="Content Placeholder 2"/>
          <p:cNvSpPr>
            <a:spLocks noGrp="1"/>
          </p:cNvSpPr>
          <p:nvPr>
            <p:ph idx="28"/>
          </p:nvPr>
        </p:nvSpPr>
        <p:spPr>
          <a:xfrm>
            <a:off x="609600" y="5990480"/>
            <a:ext cx="2767584" cy="124650"/>
          </a:xfrm>
        </p:spPr>
        <p:txBody>
          <a:bodyPr>
            <a:noAutofit/>
          </a:bodyPr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7" name="Picture Placeholder 7"/>
          <p:cNvSpPr>
            <a:spLocks noGrp="1"/>
          </p:cNvSpPr>
          <p:nvPr>
            <p:ph type="pic" sz="quarter" idx="29"/>
          </p:nvPr>
        </p:nvSpPr>
        <p:spPr>
          <a:xfrm>
            <a:off x="621792" y="4591447"/>
            <a:ext cx="2755392" cy="13716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8" name="Picture Placeholder 7"/>
          <p:cNvSpPr>
            <a:spLocks noGrp="1"/>
          </p:cNvSpPr>
          <p:nvPr>
            <p:ph type="pic" sz="quarter" idx="42"/>
          </p:nvPr>
        </p:nvSpPr>
        <p:spPr>
          <a:xfrm>
            <a:off x="4730496" y="4591447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9" name="Picture Placeholder 7"/>
          <p:cNvSpPr>
            <a:spLocks noGrp="1"/>
          </p:cNvSpPr>
          <p:nvPr>
            <p:ph type="pic" sz="quarter" idx="43"/>
          </p:nvPr>
        </p:nvSpPr>
        <p:spPr>
          <a:xfrm>
            <a:off x="8839200" y="4591447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47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Subtitle and Content + nav butt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3" y="457201"/>
            <a:ext cx="10972801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3" y="777241"/>
            <a:ext cx="10972801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Action Button: Back or Previous 10">
            <a:hlinkClick r:id="" action="ppaction://hlinkshowjump?jump=previousslide" highlightClick="1"/>
          </p:cNvPr>
          <p:cNvSpPr/>
          <p:nvPr/>
        </p:nvSpPr>
        <p:spPr>
          <a:xfrm>
            <a:off x="10728960" y="493660"/>
            <a:ext cx="243841" cy="182880"/>
          </a:xfrm>
          <a:prstGeom prst="actionButtonBackPreviou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Action Button: Forward or Next 11">
            <a:hlinkClick r:id="" action="ppaction://hlinkshowjump?jump=nextslide" highlightClick="1"/>
          </p:cNvPr>
          <p:cNvSpPr/>
          <p:nvPr/>
        </p:nvSpPr>
        <p:spPr>
          <a:xfrm>
            <a:off x="11326368" y="493660"/>
            <a:ext cx="243841" cy="182880"/>
          </a:xfrm>
          <a:prstGeom prst="actionButtonForwardNex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Action Button: Home 12">
            <a:hlinkClick r:id="" action="ppaction://hlinkshowjump?jump=firstslide" highlightClick="1"/>
          </p:cNvPr>
          <p:cNvSpPr/>
          <p:nvPr/>
        </p:nvSpPr>
        <p:spPr>
          <a:xfrm>
            <a:off x="11021568" y="493660"/>
            <a:ext cx="243841" cy="182880"/>
          </a:xfrm>
          <a:prstGeom prst="actionButtonHo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8"/>
          </p:nvPr>
        </p:nvSpPr>
        <p:spPr>
          <a:xfrm>
            <a:off x="400155" y="1283209"/>
            <a:ext cx="11334527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7208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Picture with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1" y="1600199"/>
            <a:ext cx="12192000" cy="448056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13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Content, two pictures,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8907" y="1287682"/>
            <a:ext cx="5487829" cy="2286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458907" y="3772213"/>
            <a:ext cx="5487829" cy="2286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5" name="Content Placeholder 5"/>
          <p:cNvSpPr>
            <a:spLocks noGrp="1"/>
          </p:cNvSpPr>
          <p:nvPr>
            <p:ph sz="quarter" idx="19"/>
          </p:nvPr>
        </p:nvSpPr>
        <p:spPr>
          <a:xfrm>
            <a:off x="6115546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7074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Rt content with one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8907" y="1287682"/>
            <a:ext cx="5487829" cy="4862597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9"/>
          </p:nvPr>
        </p:nvSpPr>
        <p:spPr>
          <a:xfrm>
            <a:off x="6115546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8068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Lft Content with one pic and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259554" y="1289304"/>
            <a:ext cx="5487829" cy="4764024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9"/>
          </p:nvPr>
        </p:nvSpPr>
        <p:spPr>
          <a:xfrm>
            <a:off x="411587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4818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Lft Content, 2 pictures +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259554" y="1287682"/>
            <a:ext cx="5487829" cy="2286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259554" y="3759687"/>
            <a:ext cx="5487829" cy="2286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0" name="Content Placeholder 5"/>
          <p:cNvSpPr>
            <a:spLocks noGrp="1"/>
          </p:cNvSpPr>
          <p:nvPr>
            <p:ph sz="quarter" idx="19"/>
          </p:nvPr>
        </p:nvSpPr>
        <p:spPr>
          <a:xfrm>
            <a:off x="411587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1104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Lft Content, 2 screen captures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7392281" y="1287682"/>
            <a:ext cx="4355102" cy="2286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7392281" y="3759687"/>
            <a:ext cx="4355102" cy="2286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0" name="Content Placeholder 5"/>
          <p:cNvSpPr>
            <a:spLocks noGrp="1"/>
          </p:cNvSpPr>
          <p:nvPr>
            <p:ph sz="quarter" idx="21"/>
          </p:nvPr>
        </p:nvSpPr>
        <p:spPr>
          <a:xfrm>
            <a:off x="411587" y="1283209"/>
            <a:ext cx="6718858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1484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 with hea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586" y="3931920"/>
            <a:ext cx="11314074" cy="1311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" y="1600199"/>
            <a:ext cx="12192000" cy="219456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2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585216" y="2471200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85216" y="1309911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idx="14"/>
          </p:nvPr>
        </p:nvSpPr>
        <p:spPr>
          <a:xfrm>
            <a:off x="585216" y="4153696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585216" y="2992407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6" name="Content Placeholder 2"/>
          <p:cNvSpPr>
            <a:spLocks noGrp="1"/>
          </p:cNvSpPr>
          <p:nvPr>
            <p:ph idx="16"/>
          </p:nvPr>
        </p:nvSpPr>
        <p:spPr>
          <a:xfrm>
            <a:off x="597408" y="5836192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585216" y="4674903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8" name="Content Placeholder 2"/>
          <p:cNvSpPr>
            <a:spLocks noGrp="1"/>
          </p:cNvSpPr>
          <p:nvPr>
            <p:ph idx="18"/>
          </p:nvPr>
        </p:nvSpPr>
        <p:spPr>
          <a:xfrm>
            <a:off x="3462528" y="2471200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3462528" y="1309911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0" name="Content Placeholder 2"/>
          <p:cNvSpPr>
            <a:spLocks noGrp="1"/>
          </p:cNvSpPr>
          <p:nvPr>
            <p:ph idx="20"/>
          </p:nvPr>
        </p:nvSpPr>
        <p:spPr>
          <a:xfrm>
            <a:off x="3462528" y="4153696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3462528" y="2992407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2" name="Content Placeholder 2"/>
          <p:cNvSpPr>
            <a:spLocks noGrp="1"/>
          </p:cNvSpPr>
          <p:nvPr>
            <p:ph idx="22"/>
          </p:nvPr>
        </p:nvSpPr>
        <p:spPr>
          <a:xfrm>
            <a:off x="3462528" y="5836192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3462528" y="4674903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4" name="Content Placeholder 2"/>
          <p:cNvSpPr>
            <a:spLocks noGrp="1"/>
          </p:cNvSpPr>
          <p:nvPr>
            <p:ph idx="24"/>
          </p:nvPr>
        </p:nvSpPr>
        <p:spPr>
          <a:xfrm>
            <a:off x="6327648" y="2471200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6327649" y="1309911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6" name="Content Placeholder 2"/>
          <p:cNvSpPr>
            <a:spLocks noGrp="1"/>
          </p:cNvSpPr>
          <p:nvPr>
            <p:ph idx="26"/>
          </p:nvPr>
        </p:nvSpPr>
        <p:spPr>
          <a:xfrm>
            <a:off x="6327648" y="4153696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Picture Placeholder 7"/>
          <p:cNvSpPr>
            <a:spLocks noGrp="1"/>
          </p:cNvSpPr>
          <p:nvPr>
            <p:ph type="pic" sz="quarter" idx="27"/>
          </p:nvPr>
        </p:nvSpPr>
        <p:spPr>
          <a:xfrm>
            <a:off x="6327649" y="2992407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28"/>
          </p:nvPr>
        </p:nvSpPr>
        <p:spPr>
          <a:xfrm>
            <a:off x="6327648" y="5836192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Picture Placeholder 7"/>
          <p:cNvSpPr>
            <a:spLocks noGrp="1"/>
          </p:cNvSpPr>
          <p:nvPr>
            <p:ph type="pic" sz="quarter" idx="29"/>
          </p:nvPr>
        </p:nvSpPr>
        <p:spPr>
          <a:xfrm>
            <a:off x="6327649" y="4674903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0" name="Content Placeholder 2"/>
          <p:cNvSpPr>
            <a:spLocks noGrp="1"/>
          </p:cNvSpPr>
          <p:nvPr>
            <p:ph idx="30"/>
          </p:nvPr>
        </p:nvSpPr>
        <p:spPr>
          <a:xfrm>
            <a:off x="9192768" y="2471200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1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9192769" y="1309911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2" name="Content Placeholder 2"/>
          <p:cNvSpPr>
            <a:spLocks noGrp="1"/>
          </p:cNvSpPr>
          <p:nvPr>
            <p:ph idx="32"/>
          </p:nvPr>
        </p:nvSpPr>
        <p:spPr>
          <a:xfrm>
            <a:off x="9192768" y="4153696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Picture Placeholder 7"/>
          <p:cNvSpPr>
            <a:spLocks noGrp="1"/>
          </p:cNvSpPr>
          <p:nvPr>
            <p:ph type="pic" sz="quarter" idx="33"/>
          </p:nvPr>
        </p:nvSpPr>
        <p:spPr>
          <a:xfrm>
            <a:off x="9192769" y="2992407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4" name="Content Placeholder 2"/>
          <p:cNvSpPr>
            <a:spLocks noGrp="1"/>
          </p:cNvSpPr>
          <p:nvPr>
            <p:ph idx="34"/>
          </p:nvPr>
        </p:nvSpPr>
        <p:spPr>
          <a:xfrm>
            <a:off x="9192768" y="5836192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Picture Placeholder 7"/>
          <p:cNvSpPr>
            <a:spLocks noGrp="1"/>
          </p:cNvSpPr>
          <p:nvPr>
            <p:ph type="pic" sz="quarter" idx="35"/>
          </p:nvPr>
        </p:nvSpPr>
        <p:spPr>
          <a:xfrm>
            <a:off x="9192769" y="4674903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24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cutive layout with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587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11587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8607552" y="1289303"/>
            <a:ext cx="2999232" cy="155448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8607552" y="2913365"/>
            <a:ext cx="2999232" cy="155448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8607552" y="4537427"/>
            <a:ext cx="2999232" cy="155448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20"/>
          </p:nvPr>
        </p:nvSpPr>
        <p:spPr>
          <a:xfrm>
            <a:off x="411587" y="1283209"/>
            <a:ext cx="7876155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7377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77387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0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21792" y="1310832"/>
            <a:ext cx="2755392" cy="1389888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8"/>
          </p:nvPr>
        </p:nvSpPr>
        <p:spPr>
          <a:xfrm>
            <a:off x="4718304" y="277387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4730496" y="1310832"/>
            <a:ext cx="2755392" cy="1389888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3" name="Content Placeholder 2"/>
          <p:cNvSpPr>
            <a:spLocks noGrp="1"/>
          </p:cNvSpPr>
          <p:nvPr>
            <p:ph idx="20"/>
          </p:nvPr>
        </p:nvSpPr>
        <p:spPr>
          <a:xfrm>
            <a:off x="8827008" y="277387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8839200" y="1310832"/>
            <a:ext cx="2755392" cy="1389888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22"/>
          </p:nvPr>
        </p:nvSpPr>
        <p:spPr>
          <a:xfrm>
            <a:off x="609600" y="4812985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621792" y="3359088"/>
            <a:ext cx="2755392" cy="1389888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7" name="Content Placeholder 2"/>
          <p:cNvSpPr>
            <a:spLocks noGrp="1"/>
          </p:cNvSpPr>
          <p:nvPr>
            <p:ph idx="30"/>
          </p:nvPr>
        </p:nvSpPr>
        <p:spPr>
          <a:xfrm>
            <a:off x="4718304" y="4812985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4730496" y="3359088"/>
            <a:ext cx="2755392" cy="1389888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1" name="Content Placeholder 2"/>
          <p:cNvSpPr>
            <a:spLocks noGrp="1"/>
          </p:cNvSpPr>
          <p:nvPr>
            <p:ph idx="34"/>
          </p:nvPr>
        </p:nvSpPr>
        <p:spPr>
          <a:xfrm>
            <a:off x="8827008" y="4812985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Picture Placeholder 7"/>
          <p:cNvSpPr>
            <a:spLocks noGrp="1"/>
          </p:cNvSpPr>
          <p:nvPr>
            <p:ph type="pic" sz="quarter" idx="35"/>
          </p:nvPr>
        </p:nvSpPr>
        <p:spPr>
          <a:xfrm>
            <a:off x="8839200" y="3359088"/>
            <a:ext cx="2755392" cy="1389888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9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 picture layout with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609600" y="268220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21792" y="1292314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8" name="Content Placeholder 2"/>
          <p:cNvSpPr>
            <a:spLocks noGrp="1"/>
          </p:cNvSpPr>
          <p:nvPr>
            <p:ph idx="18"/>
          </p:nvPr>
        </p:nvSpPr>
        <p:spPr>
          <a:xfrm>
            <a:off x="4718304" y="268220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4730496" y="1292314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20"/>
          </p:nvPr>
        </p:nvSpPr>
        <p:spPr>
          <a:xfrm>
            <a:off x="8839200" y="268220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8839200" y="1292314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8" name="Content Placeholder 2"/>
          <p:cNvSpPr>
            <a:spLocks noGrp="1"/>
          </p:cNvSpPr>
          <p:nvPr>
            <p:ph idx="22"/>
          </p:nvPr>
        </p:nvSpPr>
        <p:spPr>
          <a:xfrm>
            <a:off x="609600" y="434416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621792" y="2945130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0" name="Content Placeholder 2"/>
          <p:cNvSpPr>
            <a:spLocks noGrp="1"/>
          </p:cNvSpPr>
          <p:nvPr>
            <p:ph idx="30"/>
          </p:nvPr>
        </p:nvSpPr>
        <p:spPr>
          <a:xfrm>
            <a:off x="4730496" y="434416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4730496" y="2945130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4" name="Content Placeholder 2"/>
          <p:cNvSpPr>
            <a:spLocks noGrp="1"/>
          </p:cNvSpPr>
          <p:nvPr>
            <p:ph idx="32"/>
          </p:nvPr>
        </p:nvSpPr>
        <p:spPr>
          <a:xfrm>
            <a:off x="4730496" y="5990480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Content Placeholder 2"/>
          <p:cNvSpPr>
            <a:spLocks noGrp="1"/>
          </p:cNvSpPr>
          <p:nvPr>
            <p:ph idx="34"/>
          </p:nvPr>
        </p:nvSpPr>
        <p:spPr>
          <a:xfrm>
            <a:off x="8839200" y="434416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Picture Placeholder 7"/>
          <p:cNvSpPr>
            <a:spLocks noGrp="1"/>
          </p:cNvSpPr>
          <p:nvPr>
            <p:ph type="pic" sz="quarter" idx="35"/>
          </p:nvPr>
        </p:nvSpPr>
        <p:spPr>
          <a:xfrm>
            <a:off x="8839200" y="2945130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5" name="Content Placeholder 2"/>
          <p:cNvSpPr>
            <a:spLocks noGrp="1"/>
          </p:cNvSpPr>
          <p:nvPr>
            <p:ph idx="36"/>
          </p:nvPr>
        </p:nvSpPr>
        <p:spPr>
          <a:xfrm>
            <a:off x="8839200" y="5990480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6" name="Content Placeholder 2"/>
          <p:cNvSpPr>
            <a:spLocks noGrp="1"/>
          </p:cNvSpPr>
          <p:nvPr>
            <p:ph idx="28"/>
          </p:nvPr>
        </p:nvSpPr>
        <p:spPr>
          <a:xfrm>
            <a:off x="609600" y="5990480"/>
            <a:ext cx="2767584" cy="124650"/>
          </a:xfrm>
        </p:spPr>
        <p:txBody>
          <a:bodyPr>
            <a:noAutofit/>
          </a:bodyPr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7" name="Picture Placeholder 7"/>
          <p:cNvSpPr>
            <a:spLocks noGrp="1"/>
          </p:cNvSpPr>
          <p:nvPr>
            <p:ph type="pic" sz="quarter" idx="29"/>
          </p:nvPr>
        </p:nvSpPr>
        <p:spPr>
          <a:xfrm>
            <a:off x="621792" y="4591447"/>
            <a:ext cx="2755392" cy="13716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8" name="Picture Placeholder 7"/>
          <p:cNvSpPr>
            <a:spLocks noGrp="1"/>
          </p:cNvSpPr>
          <p:nvPr>
            <p:ph type="pic" sz="quarter" idx="42"/>
          </p:nvPr>
        </p:nvSpPr>
        <p:spPr>
          <a:xfrm>
            <a:off x="4730496" y="4591447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9" name="Picture Placeholder 7"/>
          <p:cNvSpPr>
            <a:spLocks noGrp="1"/>
          </p:cNvSpPr>
          <p:nvPr>
            <p:ph type="pic" sz="quarter" idx="43"/>
          </p:nvPr>
        </p:nvSpPr>
        <p:spPr>
          <a:xfrm>
            <a:off x="8839200" y="4591447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35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77387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0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21792" y="1310832"/>
            <a:ext cx="2755392" cy="1389888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8"/>
          </p:nvPr>
        </p:nvSpPr>
        <p:spPr>
          <a:xfrm>
            <a:off x="4718304" y="277387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4730496" y="1310832"/>
            <a:ext cx="2755392" cy="1389888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3" name="Content Placeholder 2"/>
          <p:cNvSpPr>
            <a:spLocks noGrp="1"/>
          </p:cNvSpPr>
          <p:nvPr>
            <p:ph idx="20"/>
          </p:nvPr>
        </p:nvSpPr>
        <p:spPr>
          <a:xfrm>
            <a:off x="8827008" y="277387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8839200" y="1310832"/>
            <a:ext cx="2755392" cy="1389888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22"/>
          </p:nvPr>
        </p:nvSpPr>
        <p:spPr>
          <a:xfrm>
            <a:off x="609600" y="4812985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621792" y="3359088"/>
            <a:ext cx="2755392" cy="1389888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7" name="Content Placeholder 2"/>
          <p:cNvSpPr>
            <a:spLocks noGrp="1"/>
          </p:cNvSpPr>
          <p:nvPr>
            <p:ph idx="30"/>
          </p:nvPr>
        </p:nvSpPr>
        <p:spPr>
          <a:xfrm>
            <a:off x="4718304" y="4812985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4730496" y="3359088"/>
            <a:ext cx="2755392" cy="1389888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1" name="Content Placeholder 2"/>
          <p:cNvSpPr>
            <a:spLocks noGrp="1"/>
          </p:cNvSpPr>
          <p:nvPr>
            <p:ph idx="34"/>
          </p:nvPr>
        </p:nvSpPr>
        <p:spPr>
          <a:xfrm>
            <a:off x="8827008" y="4812985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Picture Placeholder 7"/>
          <p:cNvSpPr>
            <a:spLocks noGrp="1"/>
          </p:cNvSpPr>
          <p:nvPr>
            <p:ph type="pic" sz="quarter" idx="35"/>
          </p:nvPr>
        </p:nvSpPr>
        <p:spPr>
          <a:xfrm>
            <a:off x="8839200" y="3359088"/>
            <a:ext cx="2755392" cy="1389888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4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Bottom Content with tw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587" y="4352544"/>
            <a:ext cx="10972801" cy="1311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8173" y="1310832"/>
            <a:ext cx="5487829" cy="292608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242303" y="1310832"/>
            <a:ext cx="5487829" cy="292608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7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86318" y="6657977"/>
            <a:ext cx="2753783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 anchor="b">
            <a:spAutoFit/>
          </a:bodyPr>
          <a:lstStyle/>
          <a:p>
            <a:pPr defTabSz="820738" eaLnBrk="0" hangingPunct="0"/>
            <a:r>
              <a:rPr lang="en-US" sz="600">
                <a:solidFill>
                  <a:schemeClr val="bg1">
                    <a:lumMod val="50000"/>
                  </a:schemeClr>
                </a:solidFill>
              </a:rPr>
              <a:t>Copyright © 2017 Boeing. 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3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7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Boeing 12 column grid" hidden="1"/>
          <p:cNvGrpSpPr/>
          <p:nvPr/>
        </p:nvGrpSpPr>
        <p:grpSpPr>
          <a:xfrm>
            <a:off x="0" y="0"/>
            <a:ext cx="12195176" cy="6858000"/>
            <a:chOff x="0" y="0"/>
            <a:chExt cx="12192000" cy="6858000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20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sp>
              <p:nvSpPr>
                <p:cNvPr id="35" name="Rectangle 34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/>
                </a:p>
              </p:txBody>
            </p: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" name="Straight Connector 29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" name="Straight Connector 35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" name="Straight Connector 36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8" name="Straight Connector 37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9" name="Straight Connector 38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0" name="Straight Connector 39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41" name="Group 40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0" name="Straight Connector 59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1" name="Straight Connector 60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4" name="Straight Connector 63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5" name="Straight Connector 64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6" name="Straight Connector 65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21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22" name="Straight Connector 21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" name="Straight Connector 18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1" y="2"/>
            <a:ext cx="12192000" cy="4585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2" name="Title 1"/>
          <p:cNvSpPr>
            <a:spLocks noGrp="1"/>
          </p:cNvSpPr>
          <p:nvPr>
            <p:ph type="ctrTitle" sz="quarter"/>
          </p:nvPr>
        </p:nvSpPr>
        <p:spPr>
          <a:xfrm>
            <a:off x="429880" y="2529450"/>
            <a:ext cx="10363200" cy="710964"/>
          </a:xfrm>
        </p:spPr>
        <p:txBody>
          <a:bodyPr anchor="ctr" anchorCtr="0"/>
          <a:lstStyle>
            <a:lvl1pPr>
              <a:defRPr sz="4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3" name="Subtitle 2"/>
          <p:cNvSpPr>
            <a:spLocks noGrp="1"/>
          </p:cNvSpPr>
          <p:nvPr>
            <p:ph type="subTitle" sz="quarter" idx="1"/>
          </p:nvPr>
        </p:nvSpPr>
        <p:spPr>
          <a:xfrm>
            <a:off x="429880" y="4637994"/>
            <a:ext cx="11002433" cy="387798"/>
          </a:xfrm>
        </p:spPr>
        <p:txBody>
          <a:bodyPr/>
          <a:lstStyle>
            <a:lvl1pPr marL="0" indent="0">
              <a:buFontTx/>
              <a:buNone/>
              <a:defRPr sz="2800" b="0">
                <a:solidFill>
                  <a:srgbClr val="788288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47" descr="Boeing_white_standar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913" y="399734"/>
            <a:ext cx="1856271" cy="447675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3962401" y="6394450"/>
            <a:ext cx="4267200" cy="3746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7" name="Rectangle 6"/>
          <p:cNvSpPr>
            <a:spLocks noChangeArrowheads="1"/>
          </p:cNvSpPr>
          <p:nvPr/>
        </p:nvSpPr>
        <p:spPr bwMode="auto">
          <a:xfrm>
            <a:off x="409735" y="6657977"/>
            <a:ext cx="2753783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 anchor="b">
            <a:spAutoFit/>
          </a:bodyPr>
          <a:lstStyle/>
          <a:p>
            <a:pPr defTabSz="820738" eaLnBrk="0" hangingPunct="0"/>
            <a:r>
              <a:rPr lang="en-US" sz="600">
                <a:solidFill>
                  <a:schemeClr val="bg1">
                    <a:lumMod val="50000"/>
                  </a:schemeClr>
                </a:solidFill>
              </a:rPr>
              <a:t>Copyright © 2017 Boeing. 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20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Boeing 12 column grid" hidden="1"/>
          <p:cNvGrpSpPr/>
          <p:nvPr/>
        </p:nvGrpSpPr>
        <p:grpSpPr>
          <a:xfrm>
            <a:off x="0" y="0"/>
            <a:ext cx="12195176" cy="6858000"/>
            <a:chOff x="0" y="0"/>
            <a:chExt cx="12192000" cy="6858000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20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sp>
              <p:nvSpPr>
                <p:cNvPr id="35" name="Rectangle 34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/>
                </a:p>
              </p:txBody>
            </p: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" name="Straight Connector 29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" name="Straight Connector 35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" name="Straight Connector 36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8" name="Straight Connector 37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9" name="Straight Connector 38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0" name="Straight Connector 39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41" name="Group 40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0" name="Straight Connector 59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1" name="Straight Connector 60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4" name="Straight Connector 63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5" name="Straight Connector 64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6" name="Straight Connector 65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21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22" name="Straight Connector 21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" name="Straight Connector 18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1" y="2"/>
            <a:ext cx="12192000" cy="4585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2" name="Title 1"/>
          <p:cNvSpPr>
            <a:spLocks noGrp="1"/>
          </p:cNvSpPr>
          <p:nvPr>
            <p:ph type="ctrTitle" sz="quarter" hasCustomPrompt="1"/>
          </p:nvPr>
        </p:nvSpPr>
        <p:spPr>
          <a:xfrm>
            <a:off x="429880" y="2529450"/>
            <a:ext cx="10363200" cy="710964"/>
          </a:xfrm>
        </p:spPr>
        <p:txBody>
          <a:bodyPr anchor="ctr" anchorCtr="0"/>
          <a:lstStyle>
            <a:lvl1pPr>
              <a:defRPr sz="4800" b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Enterprise Cloud Products</a:t>
            </a:r>
          </a:p>
        </p:txBody>
      </p:sp>
      <p:sp>
        <p:nvSpPr>
          <p:cNvPr id="63" name="Subtitle 2"/>
          <p:cNvSpPr>
            <a:spLocks noGrp="1"/>
          </p:cNvSpPr>
          <p:nvPr>
            <p:ph type="subTitle" sz="quarter" idx="1" hasCustomPrompt="1"/>
          </p:nvPr>
        </p:nvSpPr>
        <p:spPr>
          <a:xfrm>
            <a:off x="429880" y="4637994"/>
            <a:ext cx="11002433" cy="387798"/>
          </a:xfrm>
        </p:spPr>
        <p:txBody>
          <a:bodyPr/>
          <a:lstStyle>
            <a:lvl1pPr marL="0" indent="0">
              <a:buFontTx/>
              <a:buNone/>
              <a:defRPr sz="2800" b="0" baseline="0">
                <a:solidFill>
                  <a:srgbClr val="788288"/>
                </a:solidFill>
              </a:defRPr>
            </a:lvl1pPr>
          </a:lstStyle>
          <a:p>
            <a:r>
              <a:rPr lang="en-US" dirty="0"/>
              <a:t>Roadshow : 13 March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47" descr="Boeing_white_standar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913" y="399734"/>
            <a:ext cx="1856271" cy="447675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3962401" y="6394450"/>
            <a:ext cx="4267200" cy="3746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7" name="Rectangle 6"/>
          <p:cNvSpPr>
            <a:spLocks noChangeArrowheads="1"/>
          </p:cNvSpPr>
          <p:nvPr/>
        </p:nvSpPr>
        <p:spPr bwMode="auto">
          <a:xfrm>
            <a:off x="409735" y="6657977"/>
            <a:ext cx="2753783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 anchor="b">
            <a:spAutoFit/>
          </a:bodyPr>
          <a:lstStyle/>
          <a:p>
            <a:pPr defTabSz="820738" eaLnBrk="0" hangingPunct="0"/>
            <a:r>
              <a:rPr lang="en-US" sz="600" dirty="0">
                <a:solidFill>
                  <a:schemeClr val="bg1">
                    <a:lumMod val="50000"/>
                  </a:schemeClr>
                </a:solidFill>
              </a:rPr>
              <a:t>Copyright © 2019 Boeing.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5084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eing 12 column grid" hidden="1"/>
          <p:cNvGrpSpPr/>
          <p:nvPr/>
        </p:nvGrpSpPr>
        <p:grpSpPr>
          <a:xfrm>
            <a:off x="0" y="0"/>
            <a:ext cx="12195176" cy="6858000"/>
            <a:chOff x="0" y="0"/>
            <a:chExt cx="12192000" cy="6858000"/>
          </a:xfrm>
        </p:grpSpPr>
        <p:grpSp>
          <p:nvGrpSpPr>
            <p:cNvPr id="13" name="Group 12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18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cxnSp>
              <p:nvCxnSpPr>
                <p:cNvPr id="23" name="Straight Connector 22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" name="Straight Connector 29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3" name="Rectangle 32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/>
                </a:p>
              </p:txBody>
            </p: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5" name="Straight Connector 34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" name="Straight Connector 35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" name="Straight Connector 36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8" name="Straight Connector 37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39" name="Group 38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40" name="Straight Connector 39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1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2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0" name="Straight Connector 59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1" name="Straight Connector 60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4" name="Straight Connector 63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19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20" name="Straight Connector 19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7" name="Straight Connector 16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1" y="4585154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2" name="Title 1"/>
          <p:cNvSpPr>
            <a:spLocks noGrp="1"/>
          </p:cNvSpPr>
          <p:nvPr>
            <p:ph type="ctrTitle" sz="quarter" hasCustomPrompt="1"/>
          </p:nvPr>
        </p:nvSpPr>
        <p:spPr>
          <a:xfrm>
            <a:off x="419860" y="2529450"/>
            <a:ext cx="10363200" cy="710964"/>
          </a:xfrm>
        </p:spPr>
        <p:txBody>
          <a:bodyPr anchor="ctr" anchorCtr="0"/>
          <a:lstStyle>
            <a:lvl1pPr>
              <a:defRPr sz="48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Enterprise Cloud Products</a:t>
            </a:r>
          </a:p>
        </p:txBody>
      </p:sp>
      <p:sp>
        <p:nvSpPr>
          <p:cNvPr id="63" name="Subtitle 2"/>
          <p:cNvSpPr>
            <a:spLocks noGrp="1"/>
          </p:cNvSpPr>
          <p:nvPr>
            <p:ph type="subTitle" sz="quarter" idx="1" hasCustomPrompt="1"/>
          </p:nvPr>
        </p:nvSpPr>
        <p:spPr>
          <a:xfrm>
            <a:off x="429880" y="4637994"/>
            <a:ext cx="11002433" cy="387798"/>
          </a:xfrm>
        </p:spPr>
        <p:txBody>
          <a:bodyPr/>
          <a:lstStyle>
            <a:lvl1pPr marL="0" indent="0">
              <a:buFontTx/>
              <a:buNone/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Roadshow – 13 March 2019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53" descr="Boeing_RGBblue_standard"/>
          <p:cNvPicPr preferRelativeResize="0"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042" y="398146"/>
            <a:ext cx="1838804" cy="442913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8" name="Rectangle 6"/>
          <p:cNvSpPr>
            <a:spLocks noChangeArrowheads="1"/>
          </p:cNvSpPr>
          <p:nvPr/>
        </p:nvSpPr>
        <p:spPr bwMode="auto">
          <a:xfrm>
            <a:off x="409735" y="6657977"/>
            <a:ext cx="2753783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 anchor="b">
            <a:spAutoFit/>
          </a:bodyPr>
          <a:lstStyle/>
          <a:p>
            <a:pPr defTabSz="820738" eaLnBrk="0" hangingPunct="0"/>
            <a:r>
              <a:rPr lang="en-US" sz="600">
                <a:solidFill>
                  <a:schemeClr val="bg1"/>
                </a:solidFill>
              </a:rPr>
              <a:t>Copyright © 2017 Boeing. All rights reserved.</a:t>
            </a:r>
            <a:endParaRPr lang="en-US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53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Boeing 12 column grid" hidden="1"/>
          <p:cNvGrpSpPr/>
          <p:nvPr/>
        </p:nvGrpSpPr>
        <p:grpSpPr>
          <a:xfrm>
            <a:off x="0" y="0"/>
            <a:ext cx="12195176" cy="6858000"/>
            <a:chOff x="0" y="0"/>
            <a:chExt cx="12192000" cy="6858000"/>
          </a:xfrm>
        </p:grpSpPr>
        <p:grpSp>
          <p:nvGrpSpPr>
            <p:cNvPr id="14" name="Group 13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17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cxnSp>
              <p:nvCxnSpPr>
                <p:cNvPr id="22" name="Straight Connector 21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" name="Straight Connector 22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" name="Straight Connector 29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/>
                </a:p>
              </p:txBody>
            </p:sp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5" name="Straight Connector 34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" name="Straight Connector 35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" name="Straight Connector 36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38" name="Group 37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39" name="Straight Connector 38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0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1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0" name="Straight Connector 59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1" name="Straight Connector 60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18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19" name="Straight Connector 18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6" name="Straight Connector 15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itle 1"/>
          <p:cNvSpPr>
            <a:spLocks noGrp="1"/>
          </p:cNvSpPr>
          <p:nvPr>
            <p:ph type="ctrTitle" sz="quarter"/>
          </p:nvPr>
        </p:nvSpPr>
        <p:spPr>
          <a:xfrm>
            <a:off x="429880" y="2529450"/>
            <a:ext cx="10363200" cy="710964"/>
          </a:xfrm>
        </p:spPr>
        <p:txBody>
          <a:bodyPr anchor="ctr" anchorCtr="0"/>
          <a:lstStyle>
            <a:lvl1pPr>
              <a:defRPr sz="48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3" name="Subtitle 2"/>
          <p:cNvSpPr>
            <a:spLocks noGrp="1"/>
          </p:cNvSpPr>
          <p:nvPr>
            <p:ph type="subTitle" sz="quarter" idx="1"/>
          </p:nvPr>
        </p:nvSpPr>
        <p:spPr>
          <a:xfrm>
            <a:off x="429880" y="4637994"/>
            <a:ext cx="11002433" cy="387798"/>
          </a:xfrm>
        </p:spPr>
        <p:txBody>
          <a:bodyPr/>
          <a:lstStyle>
            <a:lvl1pPr marL="0" indent="0">
              <a:buFontTx/>
              <a:buNone/>
              <a:defRPr sz="28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" y="4581144"/>
            <a:ext cx="12192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pic>
        <p:nvPicPr>
          <p:cNvPr id="64" name="Picture 53" descr="Boeing_RGBblue_standard"/>
          <p:cNvPicPr preferRelativeResize="0"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042" y="398146"/>
            <a:ext cx="1838804" cy="442913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8" name="Rectangle 6"/>
          <p:cNvSpPr>
            <a:spLocks noChangeArrowheads="1"/>
          </p:cNvSpPr>
          <p:nvPr/>
        </p:nvSpPr>
        <p:spPr bwMode="auto">
          <a:xfrm>
            <a:off x="409735" y="6657977"/>
            <a:ext cx="2753783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 anchor="b">
            <a:spAutoFit/>
          </a:bodyPr>
          <a:lstStyle/>
          <a:p>
            <a:pPr defTabSz="820738" eaLnBrk="0" hangingPunct="0"/>
            <a:r>
              <a:rPr lang="en-US" sz="600">
                <a:solidFill>
                  <a:schemeClr val="bg1">
                    <a:lumMod val="50000"/>
                  </a:schemeClr>
                </a:solidFill>
              </a:rPr>
              <a:t>Copyright © 2017 Boeing. 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17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/>
          </p:nvPr>
        </p:nvSpPr>
        <p:spPr>
          <a:xfrm>
            <a:off x="405489" y="1283209"/>
            <a:ext cx="11314074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7269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Bottom Content with tw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587" y="4352544"/>
            <a:ext cx="10972801" cy="1311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8173" y="1310832"/>
            <a:ext cx="5487829" cy="292608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242303" y="1310832"/>
            <a:ext cx="5487829" cy="292608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05489" y="1283209"/>
            <a:ext cx="11314074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3794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8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7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05489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8"/>
          </p:nvPr>
        </p:nvSpPr>
        <p:spPr>
          <a:xfrm>
            <a:off x="6115546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7554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05489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8"/>
          </p:nvPr>
        </p:nvSpPr>
        <p:spPr>
          <a:xfrm>
            <a:off x="6115546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479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 + stop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3" y="457201"/>
            <a:ext cx="10972801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3" y="777241"/>
            <a:ext cx="10972801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19361" y="638343"/>
            <a:ext cx="426720" cy="292608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G</a:t>
            </a:r>
          </a:p>
        </p:txBody>
      </p:sp>
      <p:sp>
        <p:nvSpPr>
          <p:cNvPr id="8" name="Rectangle 7"/>
          <p:cNvSpPr/>
          <p:nvPr/>
        </p:nvSpPr>
        <p:spPr>
          <a:xfrm>
            <a:off x="10647680" y="638343"/>
            <a:ext cx="426720" cy="29260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9" name="Rectangle 8"/>
          <p:cNvSpPr/>
          <p:nvPr/>
        </p:nvSpPr>
        <p:spPr>
          <a:xfrm>
            <a:off x="11176001" y="638343"/>
            <a:ext cx="426720" cy="2926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017760" y="417365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Prev | Curr       YE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400155" y="1283209"/>
            <a:ext cx="11334527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57683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Subtitle and Content + nav butt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3" y="457201"/>
            <a:ext cx="10972801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3" y="777241"/>
            <a:ext cx="10972801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Action Button: Back or Previous 10">
            <a:hlinkClick r:id="" action="ppaction://hlinkshowjump?jump=previousslide" highlightClick="1"/>
          </p:cNvPr>
          <p:cNvSpPr/>
          <p:nvPr/>
        </p:nvSpPr>
        <p:spPr>
          <a:xfrm>
            <a:off x="10728960" y="493660"/>
            <a:ext cx="243841" cy="182880"/>
          </a:xfrm>
          <a:prstGeom prst="actionButtonBackPreviou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Action Button: Forward or Next 11">
            <a:hlinkClick r:id="" action="ppaction://hlinkshowjump?jump=nextslide" highlightClick="1"/>
          </p:cNvPr>
          <p:cNvSpPr/>
          <p:nvPr/>
        </p:nvSpPr>
        <p:spPr>
          <a:xfrm>
            <a:off x="11326368" y="493660"/>
            <a:ext cx="243841" cy="182880"/>
          </a:xfrm>
          <a:prstGeom prst="actionButtonForwardNex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Action Button: Home 12">
            <a:hlinkClick r:id="" action="ppaction://hlinkshowjump?jump=firstslide" highlightClick="1"/>
          </p:cNvPr>
          <p:cNvSpPr/>
          <p:nvPr/>
        </p:nvSpPr>
        <p:spPr>
          <a:xfrm>
            <a:off x="11021568" y="493660"/>
            <a:ext cx="243841" cy="182880"/>
          </a:xfrm>
          <a:prstGeom prst="actionButtonHo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8"/>
          </p:nvPr>
        </p:nvSpPr>
        <p:spPr>
          <a:xfrm>
            <a:off x="400155" y="1283209"/>
            <a:ext cx="11334527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4459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Picture with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1" y="1600199"/>
            <a:ext cx="12192000" cy="448056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68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Content, two pictures,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8907" y="1287682"/>
            <a:ext cx="5487829" cy="2286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458907" y="3772213"/>
            <a:ext cx="5487829" cy="2286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5" name="Content Placeholder 5"/>
          <p:cNvSpPr>
            <a:spLocks noGrp="1"/>
          </p:cNvSpPr>
          <p:nvPr>
            <p:ph sz="quarter" idx="19"/>
          </p:nvPr>
        </p:nvSpPr>
        <p:spPr>
          <a:xfrm>
            <a:off x="6115546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46443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Rt content with one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8907" y="1287682"/>
            <a:ext cx="5487829" cy="4862597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9"/>
          </p:nvPr>
        </p:nvSpPr>
        <p:spPr>
          <a:xfrm>
            <a:off x="6115546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8130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86318" y="6657977"/>
            <a:ext cx="2753783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 anchor="b">
            <a:spAutoFit/>
          </a:bodyPr>
          <a:lstStyle/>
          <a:p>
            <a:pPr defTabSz="820738" eaLnBrk="0" hangingPunct="0"/>
            <a:r>
              <a:rPr lang="en-US" sz="600">
                <a:solidFill>
                  <a:schemeClr val="bg1">
                    <a:lumMod val="50000"/>
                  </a:schemeClr>
                </a:solidFill>
              </a:rPr>
              <a:t>Copyright © 2017 Boeing. 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Lft Content with one pic and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259554" y="1289304"/>
            <a:ext cx="5487829" cy="4764024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9"/>
          </p:nvPr>
        </p:nvSpPr>
        <p:spPr>
          <a:xfrm>
            <a:off x="411587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23675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Lft Content, 2 pictures +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259554" y="1287682"/>
            <a:ext cx="5487829" cy="2286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259554" y="3759687"/>
            <a:ext cx="5487829" cy="2286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0" name="Content Placeholder 5"/>
          <p:cNvSpPr>
            <a:spLocks noGrp="1"/>
          </p:cNvSpPr>
          <p:nvPr>
            <p:ph sz="quarter" idx="19"/>
          </p:nvPr>
        </p:nvSpPr>
        <p:spPr>
          <a:xfrm>
            <a:off x="411587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1182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Lft Content, 2 screen captures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7392281" y="1287682"/>
            <a:ext cx="4355102" cy="2286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7392281" y="3759687"/>
            <a:ext cx="4355102" cy="2286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0" name="Content Placeholder 5"/>
          <p:cNvSpPr>
            <a:spLocks noGrp="1"/>
          </p:cNvSpPr>
          <p:nvPr>
            <p:ph sz="quarter" idx="21"/>
          </p:nvPr>
        </p:nvSpPr>
        <p:spPr>
          <a:xfrm>
            <a:off x="411587" y="1283209"/>
            <a:ext cx="6718858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2751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 with hea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586" y="3931920"/>
            <a:ext cx="11314074" cy="1311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" y="1600199"/>
            <a:ext cx="12192000" cy="219456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3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585216" y="2471200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85216" y="1309911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idx="14"/>
          </p:nvPr>
        </p:nvSpPr>
        <p:spPr>
          <a:xfrm>
            <a:off x="585216" y="4153696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585216" y="2992407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6" name="Content Placeholder 2"/>
          <p:cNvSpPr>
            <a:spLocks noGrp="1"/>
          </p:cNvSpPr>
          <p:nvPr>
            <p:ph idx="16"/>
          </p:nvPr>
        </p:nvSpPr>
        <p:spPr>
          <a:xfrm>
            <a:off x="597408" y="5836192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585216" y="4674903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8" name="Content Placeholder 2"/>
          <p:cNvSpPr>
            <a:spLocks noGrp="1"/>
          </p:cNvSpPr>
          <p:nvPr>
            <p:ph idx="18"/>
          </p:nvPr>
        </p:nvSpPr>
        <p:spPr>
          <a:xfrm>
            <a:off x="3462528" y="2471200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3462528" y="1309911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0" name="Content Placeholder 2"/>
          <p:cNvSpPr>
            <a:spLocks noGrp="1"/>
          </p:cNvSpPr>
          <p:nvPr>
            <p:ph idx="20"/>
          </p:nvPr>
        </p:nvSpPr>
        <p:spPr>
          <a:xfrm>
            <a:off x="3462528" y="4153696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3462528" y="2992407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2" name="Content Placeholder 2"/>
          <p:cNvSpPr>
            <a:spLocks noGrp="1"/>
          </p:cNvSpPr>
          <p:nvPr>
            <p:ph idx="22"/>
          </p:nvPr>
        </p:nvSpPr>
        <p:spPr>
          <a:xfrm>
            <a:off x="3462528" y="5836192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3462528" y="4674903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4" name="Content Placeholder 2"/>
          <p:cNvSpPr>
            <a:spLocks noGrp="1"/>
          </p:cNvSpPr>
          <p:nvPr>
            <p:ph idx="24"/>
          </p:nvPr>
        </p:nvSpPr>
        <p:spPr>
          <a:xfrm>
            <a:off x="6327648" y="2471200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6327649" y="1309911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6" name="Content Placeholder 2"/>
          <p:cNvSpPr>
            <a:spLocks noGrp="1"/>
          </p:cNvSpPr>
          <p:nvPr>
            <p:ph idx="26"/>
          </p:nvPr>
        </p:nvSpPr>
        <p:spPr>
          <a:xfrm>
            <a:off x="6327648" y="4153696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Picture Placeholder 7"/>
          <p:cNvSpPr>
            <a:spLocks noGrp="1"/>
          </p:cNvSpPr>
          <p:nvPr>
            <p:ph type="pic" sz="quarter" idx="27"/>
          </p:nvPr>
        </p:nvSpPr>
        <p:spPr>
          <a:xfrm>
            <a:off x="6327649" y="2992407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28"/>
          </p:nvPr>
        </p:nvSpPr>
        <p:spPr>
          <a:xfrm>
            <a:off x="6327648" y="5836192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Picture Placeholder 7"/>
          <p:cNvSpPr>
            <a:spLocks noGrp="1"/>
          </p:cNvSpPr>
          <p:nvPr>
            <p:ph type="pic" sz="quarter" idx="29"/>
          </p:nvPr>
        </p:nvSpPr>
        <p:spPr>
          <a:xfrm>
            <a:off x="6327649" y="4674903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0" name="Content Placeholder 2"/>
          <p:cNvSpPr>
            <a:spLocks noGrp="1"/>
          </p:cNvSpPr>
          <p:nvPr>
            <p:ph idx="30"/>
          </p:nvPr>
        </p:nvSpPr>
        <p:spPr>
          <a:xfrm>
            <a:off x="9192768" y="2471200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1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9192769" y="1309911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2" name="Content Placeholder 2"/>
          <p:cNvSpPr>
            <a:spLocks noGrp="1"/>
          </p:cNvSpPr>
          <p:nvPr>
            <p:ph idx="32"/>
          </p:nvPr>
        </p:nvSpPr>
        <p:spPr>
          <a:xfrm>
            <a:off x="9192768" y="4153696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Picture Placeholder 7"/>
          <p:cNvSpPr>
            <a:spLocks noGrp="1"/>
          </p:cNvSpPr>
          <p:nvPr>
            <p:ph type="pic" sz="quarter" idx="33"/>
          </p:nvPr>
        </p:nvSpPr>
        <p:spPr>
          <a:xfrm>
            <a:off x="9192769" y="2992407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4" name="Content Placeholder 2"/>
          <p:cNvSpPr>
            <a:spLocks noGrp="1"/>
          </p:cNvSpPr>
          <p:nvPr>
            <p:ph idx="34"/>
          </p:nvPr>
        </p:nvSpPr>
        <p:spPr>
          <a:xfrm>
            <a:off x="9192768" y="5836192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Picture Placeholder 7"/>
          <p:cNvSpPr>
            <a:spLocks noGrp="1"/>
          </p:cNvSpPr>
          <p:nvPr>
            <p:ph type="pic" sz="quarter" idx="35"/>
          </p:nvPr>
        </p:nvSpPr>
        <p:spPr>
          <a:xfrm>
            <a:off x="9192769" y="4674903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69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cutive layout with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587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11587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8607552" y="1289303"/>
            <a:ext cx="2999232" cy="155448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8607552" y="2913365"/>
            <a:ext cx="2999232" cy="155448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8607552" y="4537427"/>
            <a:ext cx="2999232" cy="155448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20"/>
          </p:nvPr>
        </p:nvSpPr>
        <p:spPr>
          <a:xfrm>
            <a:off x="411587" y="1283209"/>
            <a:ext cx="7876155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28349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 picture layout with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609600" y="268220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21792" y="1292314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8" name="Content Placeholder 2"/>
          <p:cNvSpPr>
            <a:spLocks noGrp="1"/>
          </p:cNvSpPr>
          <p:nvPr>
            <p:ph idx="18"/>
          </p:nvPr>
        </p:nvSpPr>
        <p:spPr>
          <a:xfrm>
            <a:off x="4718304" y="268220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4730496" y="1292314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20"/>
          </p:nvPr>
        </p:nvSpPr>
        <p:spPr>
          <a:xfrm>
            <a:off x="8839200" y="268220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8839200" y="1292314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8" name="Content Placeholder 2"/>
          <p:cNvSpPr>
            <a:spLocks noGrp="1"/>
          </p:cNvSpPr>
          <p:nvPr>
            <p:ph idx="22"/>
          </p:nvPr>
        </p:nvSpPr>
        <p:spPr>
          <a:xfrm>
            <a:off x="609600" y="434416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621792" y="2945130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0" name="Content Placeholder 2"/>
          <p:cNvSpPr>
            <a:spLocks noGrp="1"/>
          </p:cNvSpPr>
          <p:nvPr>
            <p:ph idx="30"/>
          </p:nvPr>
        </p:nvSpPr>
        <p:spPr>
          <a:xfrm>
            <a:off x="4730496" y="434416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4730496" y="2945130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4" name="Content Placeholder 2"/>
          <p:cNvSpPr>
            <a:spLocks noGrp="1"/>
          </p:cNvSpPr>
          <p:nvPr>
            <p:ph idx="32"/>
          </p:nvPr>
        </p:nvSpPr>
        <p:spPr>
          <a:xfrm>
            <a:off x="4730496" y="5990480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Content Placeholder 2"/>
          <p:cNvSpPr>
            <a:spLocks noGrp="1"/>
          </p:cNvSpPr>
          <p:nvPr>
            <p:ph idx="34"/>
          </p:nvPr>
        </p:nvSpPr>
        <p:spPr>
          <a:xfrm>
            <a:off x="8839200" y="434416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Picture Placeholder 7"/>
          <p:cNvSpPr>
            <a:spLocks noGrp="1"/>
          </p:cNvSpPr>
          <p:nvPr>
            <p:ph type="pic" sz="quarter" idx="35"/>
          </p:nvPr>
        </p:nvSpPr>
        <p:spPr>
          <a:xfrm>
            <a:off x="8839200" y="2945130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5" name="Content Placeholder 2"/>
          <p:cNvSpPr>
            <a:spLocks noGrp="1"/>
          </p:cNvSpPr>
          <p:nvPr>
            <p:ph idx="36"/>
          </p:nvPr>
        </p:nvSpPr>
        <p:spPr>
          <a:xfrm>
            <a:off x="8839200" y="5990480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6" name="Content Placeholder 2"/>
          <p:cNvSpPr>
            <a:spLocks noGrp="1"/>
          </p:cNvSpPr>
          <p:nvPr>
            <p:ph idx="28"/>
          </p:nvPr>
        </p:nvSpPr>
        <p:spPr>
          <a:xfrm>
            <a:off x="609600" y="5990480"/>
            <a:ext cx="2767584" cy="124650"/>
          </a:xfrm>
        </p:spPr>
        <p:txBody>
          <a:bodyPr>
            <a:noAutofit/>
          </a:bodyPr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7" name="Picture Placeholder 7"/>
          <p:cNvSpPr>
            <a:spLocks noGrp="1"/>
          </p:cNvSpPr>
          <p:nvPr>
            <p:ph type="pic" sz="quarter" idx="29"/>
          </p:nvPr>
        </p:nvSpPr>
        <p:spPr>
          <a:xfrm>
            <a:off x="621792" y="4591447"/>
            <a:ext cx="2755392" cy="13716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8" name="Picture Placeholder 7"/>
          <p:cNvSpPr>
            <a:spLocks noGrp="1"/>
          </p:cNvSpPr>
          <p:nvPr>
            <p:ph type="pic" sz="quarter" idx="42"/>
          </p:nvPr>
        </p:nvSpPr>
        <p:spPr>
          <a:xfrm>
            <a:off x="4730496" y="4591447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9" name="Picture Placeholder 7"/>
          <p:cNvSpPr>
            <a:spLocks noGrp="1"/>
          </p:cNvSpPr>
          <p:nvPr>
            <p:ph type="pic" sz="quarter" idx="43"/>
          </p:nvPr>
        </p:nvSpPr>
        <p:spPr>
          <a:xfrm>
            <a:off x="8839200" y="4591447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32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77387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0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21792" y="1310832"/>
            <a:ext cx="2755392" cy="1389888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8"/>
          </p:nvPr>
        </p:nvSpPr>
        <p:spPr>
          <a:xfrm>
            <a:off x="4718304" y="277387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4730496" y="1310832"/>
            <a:ext cx="2755392" cy="1389888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3" name="Content Placeholder 2"/>
          <p:cNvSpPr>
            <a:spLocks noGrp="1"/>
          </p:cNvSpPr>
          <p:nvPr>
            <p:ph idx="20"/>
          </p:nvPr>
        </p:nvSpPr>
        <p:spPr>
          <a:xfrm>
            <a:off x="8827008" y="277387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8839200" y="1310832"/>
            <a:ext cx="2755392" cy="1389888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22"/>
          </p:nvPr>
        </p:nvSpPr>
        <p:spPr>
          <a:xfrm>
            <a:off x="609600" y="4812985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621792" y="3359088"/>
            <a:ext cx="2755392" cy="1389888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7" name="Content Placeholder 2"/>
          <p:cNvSpPr>
            <a:spLocks noGrp="1"/>
          </p:cNvSpPr>
          <p:nvPr>
            <p:ph idx="30"/>
          </p:nvPr>
        </p:nvSpPr>
        <p:spPr>
          <a:xfrm>
            <a:off x="4718304" y="4812985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4730496" y="3359088"/>
            <a:ext cx="2755392" cy="1389888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1" name="Content Placeholder 2"/>
          <p:cNvSpPr>
            <a:spLocks noGrp="1"/>
          </p:cNvSpPr>
          <p:nvPr>
            <p:ph idx="34"/>
          </p:nvPr>
        </p:nvSpPr>
        <p:spPr>
          <a:xfrm>
            <a:off x="8827008" y="4812985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Picture Placeholder 7"/>
          <p:cNvSpPr>
            <a:spLocks noGrp="1"/>
          </p:cNvSpPr>
          <p:nvPr>
            <p:ph type="pic" sz="quarter" idx="35"/>
          </p:nvPr>
        </p:nvSpPr>
        <p:spPr>
          <a:xfrm>
            <a:off x="8839200" y="3359088"/>
            <a:ext cx="2755392" cy="1389888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3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Bottom Content with tw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587" y="4352544"/>
            <a:ext cx="10972801" cy="1311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8173" y="1310832"/>
            <a:ext cx="5487829" cy="292608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242303" y="1310832"/>
            <a:ext cx="5487829" cy="292608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4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86318" y="6657977"/>
            <a:ext cx="2753783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 anchor="b">
            <a:spAutoFit/>
          </a:bodyPr>
          <a:lstStyle/>
          <a:p>
            <a:pPr defTabSz="820738" eaLnBrk="0" hangingPunct="0"/>
            <a:r>
              <a:rPr lang="en-US" sz="600">
                <a:solidFill>
                  <a:schemeClr val="bg1">
                    <a:lumMod val="50000"/>
                  </a:schemeClr>
                </a:solidFill>
              </a:rPr>
              <a:t>Copyright © 2017 Boeing. 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5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6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6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Boeing 12 column grid" hidden="1"/>
          <p:cNvGrpSpPr/>
          <p:nvPr/>
        </p:nvGrpSpPr>
        <p:grpSpPr>
          <a:xfrm>
            <a:off x="0" y="0"/>
            <a:ext cx="12195176" cy="6858000"/>
            <a:chOff x="0" y="0"/>
            <a:chExt cx="12192000" cy="6858000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20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sp>
              <p:nvSpPr>
                <p:cNvPr id="35" name="Rectangle 34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/>
                </a:p>
              </p:txBody>
            </p: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" name="Straight Connector 29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" name="Straight Connector 35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" name="Straight Connector 36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8" name="Straight Connector 37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9" name="Straight Connector 38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0" name="Straight Connector 39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41" name="Group 40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0" name="Straight Connector 59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1" name="Straight Connector 60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4" name="Straight Connector 63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5" name="Straight Connector 64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6" name="Straight Connector 65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21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22" name="Straight Connector 21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" name="Straight Connector 18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1" y="2"/>
            <a:ext cx="12192000" cy="4585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2" name="Title 1"/>
          <p:cNvSpPr>
            <a:spLocks noGrp="1"/>
          </p:cNvSpPr>
          <p:nvPr>
            <p:ph type="ctrTitle" sz="quarter"/>
          </p:nvPr>
        </p:nvSpPr>
        <p:spPr>
          <a:xfrm>
            <a:off x="429880" y="2529450"/>
            <a:ext cx="10363200" cy="710964"/>
          </a:xfrm>
        </p:spPr>
        <p:txBody>
          <a:bodyPr anchor="ctr" anchorCtr="0"/>
          <a:lstStyle>
            <a:lvl1pPr>
              <a:defRPr sz="4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3" name="Subtitle 2"/>
          <p:cNvSpPr>
            <a:spLocks noGrp="1"/>
          </p:cNvSpPr>
          <p:nvPr>
            <p:ph type="subTitle" sz="quarter" idx="1"/>
          </p:nvPr>
        </p:nvSpPr>
        <p:spPr>
          <a:xfrm>
            <a:off x="429880" y="4637994"/>
            <a:ext cx="11002433" cy="387798"/>
          </a:xfrm>
        </p:spPr>
        <p:txBody>
          <a:bodyPr/>
          <a:lstStyle>
            <a:lvl1pPr marL="0" indent="0">
              <a:buFontTx/>
              <a:buNone/>
              <a:defRPr sz="2800" b="0">
                <a:solidFill>
                  <a:srgbClr val="788288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47" descr="Boeing_white_standar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913" y="399734"/>
            <a:ext cx="1856271" cy="447675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3962401" y="6394450"/>
            <a:ext cx="4267200" cy="3746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7" name="Rectangle 6"/>
          <p:cNvSpPr>
            <a:spLocks noChangeArrowheads="1"/>
          </p:cNvSpPr>
          <p:nvPr/>
        </p:nvSpPr>
        <p:spPr bwMode="auto">
          <a:xfrm>
            <a:off x="409735" y="6657977"/>
            <a:ext cx="2753783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 anchor="b">
            <a:spAutoFit/>
          </a:bodyPr>
          <a:lstStyle/>
          <a:p>
            <a:pPr defTabSz="820738" eaLnBrk="0" hangingPunct="0"/>
            <a:r>
              <a:rPr lang="en-US" sz="600">
                <a:solidFill>
                  <a:schemeClr val="bg1">
                    <a:lumMod val="50000"/>
                  </a:schemeClr>
                </a:solidFill>
              </a:rPr>
              <a:t>Copyright © 2017 Boeing. 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25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Boeing 12 column grid" hidden="1"/>
          <p:cNvGrpSpPr/>
          <p:nvPr/>
        </p:nvGrpSpPr>
        <p:grpSpPr>
          <a:xfrm>
            <a:off x="0" y="0"/>
            <a:ext cx="12195176" cy="6858000"/>
            <a:chOff x="0" y="0"/>
            <a:chExt cx="12192000" cy="6858000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20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sp>
              <p:nvSpPr>
                <p:cNvPr id="35" name="Rectangle 34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/>
                </a:p>
              </p:txBody>
            </p: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" name="Straight Connector 29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" name="Straight Connector 35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" name="Straight Connector 36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8" name="Straight Connector 37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9" name="Straight Connector 38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0" name="Straight Connector 39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41" name="Group 40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0" name="Straight Connector 59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1" name="Straight Connector 60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4" name="Straight Connector 63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5" name="Straight Connector 64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6" name="Straight Connector 65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21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22" name="Straight Connector 21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" name="Straight Connector 18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1" y="2"/>
            <a:ext cx="12192000" cy="4585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2" name="Title 1"/>
          <p:cNvSpPr>
            <a:spLocks noGrp="1"/>
          </p:cNvSpPr>
          <p:nvPr>
            <p:ph type="ctrTitle" sz="quarter" hasCustomPrompt="1"/>
          </p:nvPr>
        </p:nvSpPr>
        <p:spPr>
          <a:xfrm>
            <a:off x="429880" y="2529450"/>
            <a:ext cx="10363200" cy="710964"/>
          </a:xfrm>
        </p:spPr>
        <p:txBody>
          <a:bodyPr anchor="ctr" anchorCtr="0"/>
          <a:lstStyle>
            <a:lvl1pPr>
              <a:defRPr sz="4800" b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Enterprise Cloud Products</a:t>
            </a:r>
          </a:p>
        </p:txBody>
      </p:sp>
      <p:sp>
        <p:nvSpPr>
          <p:cNvPr id="63" name="Subtitle 2"/>
          <p:cNvSpPr>
            <a:spLocks noGrp="1"/>
          </p:cNvSpPr>
          <p:nvPr>
            <p:ph type="subTitle" sz="quarter" idx="1" hasCustomPrompt="1"/>
          </p:nvPr>
        </p:nvSpPr>
        <p:spPr>
          <a:xfrm>
            <a:off x="429880" y="4637994"/>
            <a:ext cx="11002433" cy="387798"/>
          </a:xfrm>
        </p:spPr>
        <p:txBody>
          <a:bodyPr/>
          <a:lstStyle>
            <a:lvl1pPr marL="0" indent="0">
              <a:buFontTx/>
              <a:buNone/>
              <a:defRPr sz="2800" b="0" baseline="0">
                <a:solidFill>
                  <a:srgbClr val="788288"/>
                </a:solidFill>
              </a:defRPr>
            </a:lvl1pPr>
          </a:lstStyle>
          <a:p>
            <a:r>
              <a:rPr lang="en-US" dirty="0"/>
              <a:t>Roadshow : 13 March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47" descr="Boeing_white_standar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913" y="399734"/>
            <a:ext cx="1856271" cy="447675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3962401" y="6394450"/>
            <a:ext cx="4267200" cy="3746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7" name="Rectangle 6"/>
          <p:cNvSpPr>
            <a:spLocks noChangeArrowheads="1"/>
          </p:cNvSpPr>
          <p:nvPr/>
        </p:nvSpPr>
        <p:spPr bwMode="auto">
          <a:xfrm>
            <a:off x="409735" y="6657977"/>
            <a:ext cx="2753783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 anchor="b">
            <a:spAutoFit/>
          </a:bodyPr>
          <a:lstStyle/>
          <a:p>
            <a:pPr defTabSz="820738" eaLnBrk="0" hangingPunct="0"/>
            <a:r>
              <a:rPr lang="en-US" sz="600" dirty="0">
                <a:solidFill>
                  <a:schemeClr val="bg1">
                    <a:lumMod val="50000"/>
                  </a:schemeClr>
                </a:solidFill>
              </a:rPr>
              <a:t>Copyright © 2019 Boeing.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554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eing 12 column grid" hidden="1"/>
          <p:cNvGrpSpPr/>
          <p:nvPr/>
        </p:nvGrpSpPr>
        <p:grpSpPr>
          <a:xfrm>
            <a:off x="0" y="0"/>
            <a:ext cx="12195176" cy="6858000"/>
            <a:chOff x="0" y="0"/>
            <a:chExt cx="12192000" cy="6858000"/>
          </a:xfrm>
        </p:grpSpPr>
        <p:grpSp>
          <p:nvGrpSpPr>
            <p:cNvPr id="13" name="Group 12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18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cxnSp>
              <p:nvCxnSpPr>
                <p:cNvPr id="23" name="Straight Connector 22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" name="Straight Connector 29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3" name="Rectangle 32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/>
                </a:p>
              </p:txBody>
            </p: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5" name="Straight Connector 34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" name="Straight Connector 35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" name="Straight Connector 36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8" name="Straight Connector 37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39" name="Group 38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40" name="Straight Connector 39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1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2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0" name="Straight Connector 59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1" name="Straight Connector 60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4" name="Straight Connector 63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19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20" name="Straight Connector 19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7" name="Straight Connector 16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1" y="4585154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2" name="Title 1"/>
          <p:cNvSpPr>
            <a:spLocks noGrp="1"/>
          </p:cNvSpPr>
          <p:nvPr>
            <p:ph type="ctrTitle" sz="quarter" hasCustomPrompt="1"/>
          </p:nvPr>
        </p:nvSpPr>
        <p:spPr>
          <a:xfrm>
            <a:off x="419860" y="2529450"/>
            <a:ext cx="10363200" cy="710964"/>
          </a:xfrm>
        </p:spPr>
        <p:txBody>
          <a:bodyPr anchor="ctr" anchorCtr="0"/>
          <a:lstStyle>
            <a:lvl1pPr>
              <a:defRPr sz="48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Enterprise Cloud Products</a:t>
            </a:r>
          </a:p>
        </p:txBody>
      </p:sp>
      <p:sp>
        <p:nvSpPr>
          <p:cNvPr id="63" name="Subtitle 2"/>
          <p:cNvSpPr>
            <a:spLocks noGrp="1"/>
          </p:cNvSpPr>
          <p:nvPr>
            <p:ph type="subTitle" sz="quarter" idx="1" hasCustomPrompt="1"/>
          </p:nvPr>
        </p:nvSpPr>
        <p:spPr>
          <a:xfrm>
            <a:off x="429880" y="4637994"/>
            <a:ext cx="11002433" cy="387798"/>
          </a:xfrm>
        </p:spPr>
        <p:txBody>
          <a:bodyPr/>
          <a:lstStyle>
            <a:lvl1pPr marL="0" indent="0">
              <a:buFontTx/>
              <a:buNone/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Roadshow – 13 March 2019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53" descr="Boeing_RGBblue_standard"/>
          <p:cNvPicPr preferRelativeResize="0"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042" y="398146"/>
            <a:ext cx="1838804" cy="442913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8" name="Rectangle 6"/>
          <p:cNvSpPr>
            <a:spLocks noChangeArrowheads="1"/>
          </p:cNvSpPr>
          <p:nvPr/>
        </p:nvSpPr>
        <p:spPr bwMode="auto">
          <a:xfrm>
            <a:off x="409735" y="6657977"/>
            <a:ext cx="2753783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 anchor="b">
            <a:spAutoFit/>
          </a:bodyPr>
          <a:lstStyle/>
          <a:p>
            <a:pPr defTabSz="820738" eaLnBrk="0" hangingPunct="0"/>
            <a:r>
              <a:rPr lang="en-US" sz="600">
                <a:solidFill>
                  <a:schemeClr val="bg1"/>
                </a:solidFill>
              </a:rPr>
              <a:t>Copyright © 2017 Boeing. All rights reserved.</a:t>
            </a:r>
            <a:endParaRPr lang="en-US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81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Boeing 12 column grid" hidden="1"/>
          <p:cNvGrpSpPr/>
          <p:nvPr/>
        </p:nvGrpSpPr>
        <p:grpSpPr>
          <a:xfrm>
            <a:off x="0" y="0"/>
            <a:ext cx="12195176" cy="6858000"/>
            <a:chOff x="0" y="0"/>
            <a:chExt cx="12192000" cy="6858000"/>
          </a:xfrm>
        </p:grpSpPr>
        <p:grpSp>
          <p:nvGrpSpPr>
            <p:cNvPr id="14" name="Group 13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17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cxnSp>
              <p:nvCxnSpPr>
                <p:cNvPr id="22" name="Straight Connector 21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" name="Straight Connector 22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" name="Straight Connector 29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/>
                </a:p>
              </p:txBody>
            </p:sp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5" name="Straight Connector 34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" name="Straight Connector 35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" name="Straight Connector 36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38" name="Group 37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39" name="Straight Connector 38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0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1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0" name="Straight Connector 59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1" name="Straight Connector 60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18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19" name="Straight Connector 18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6" name="Straight Connector 15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itle 1"/>
          <p:cNvSpPr>
            <a:spLocks noGrp="1"/>
          </p:cNvSpPr>
          <p:nvPr>
            <p:ph type="ctrTitle" sz="quarter"/>
          </p:nvPr>
        </p:nvSpPr>
        <p:spPr>
          <a:xfrm>
            <a:off x="429880" y="2529450"/>
            <a:ext cx="10363200" cy="710964"/>
          </a:xfrm>
        </p:spPr>
        <p:txBody>
          <a:bodyPr anchor="ctr" anchorCtr="0"/>
          <a:lstStyle>
            <a:lvl1pPr>
              <a:defRPr sz="48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3" name="Subtitle 2"/>
          <p:cNvSpPr>
            <a:spLocks noGrp="1"/>
          </p:cNvSpPr>
          <p:nvPr>
            <p:ph type="subTitle" sz="quarter" idx="1"/>
          </p:nvPr>
        </p:nvSpPr>
        <p:spPr>
          <a:xfrm>
            <a:off x="429880" y="4637994"/>
            <a:ext cx="11002433" cy="387798"/>
          </a:xfrm>
        </p:spPr>
        <p:txBody>
          <a:bodyPr/>
          <a:lstStyle>
            <a:lvl1pPr marL="0" indent="0">
              <a:buFontTx/>
              <a:buNone/>
              <a:defRPr sz="28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" y="4581144"/>
            <a:ext cx="12192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pic>
        <p:nvPicPr>
          <p:cNvPr id="64" name="Picture 53" descr="Boeing_RGBblue_standard"/>
          <p:cNvPicPr preferRelativeResize="0"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042" y="398146"/>
            <a:ext cx="1838804" cy="442913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8" name="Rectangle 6"/>
          <p:cNvSpPr>
            <a:spLocks noChangeArrowheads="1"/>
          </p:cNvSpPr>
          <p:nvPr/>
        </p:nvSpPr>
        <p:spPr bwMode="auto">
          <a:xfrm>
            <a:off x="409735" y="6657977"/>
            <a:ext cx="2753783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 anchor="b">
            <a:spAutoFit/>
          </a:bodyPr>
          <a:lstStyle/>
          <a:p>
            <a:pPr defTabSz="820738" eaLnBrk="0" hangingPunct="0"/>
            <a:r>
              <a:rPr lang="en-US" sz="600">
                <a:solidFill>
                  <a:schemeClr val="bg1">
                    <a:lumMod val="50000"/>
                  </a:schemeClr>
                </a:solidFill>
              </a:rPr>
              <a:t>Copyright © 2017 Boeing. 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61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/>
          </p:nvPr>
        </p:nvSpPr>
        <p:spPr>
          <a:xfrm>
            <a:off x="405489" y="1283209"/>
            <a:ext cx="11314074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3065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05489" y="1283209"/>
            <a:ext cx="11314074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240909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5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0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05489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8"/>
          </p:nvPr>
        </p:nvSpPr>
        <p:spPr>
          <a:xfrm>
            <a:off x="6115546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7526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Boeing 12 column grid" hidden="1"/>
          <p:cNvGrpSpPr/>
          <p:nvPr/>
        </p:nvGrpSpPr>
        <p:grpSpPr>
          <a:xfrm>
            <a:off x="0" y="0"/>
            <a:ext cx="12195176" cy="6858000"/>
            <a:chOff x="0" y="0"/>
            <a:chExt cx="12192000" cy="6858000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20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sp>
              <p:nvSpPr>
                <p:cNvPr id="35" name="Rectangle 34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/>
                </a:p>
              </p:txBody>
            </p: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" name="Straight Connector 29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" name="Straight Connector 35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" name="Straight Connector 36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8" name="Straight Connector 37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9" name="Straight Connector 38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0" name="Straight Connector 39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41" name="Group 40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0" name="Straight Connector 59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1" name="Straight Connector 60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4" name="Straight Connector 63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5" name="Straight Connector 64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6" name="Straight Connector 65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21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22" name="Straight Connector 21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" name="Straight Connector 18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1" y="2"/>
            <a:ext cx="12192000" cy="4585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2" name="Title 1"/>
          <p:cNvSpPr>
            <a:spLocks noGrp="1"/>
          </p:cNvSpPr>
          <p:nvPr>
            <p:ph type="ctrTitle" sz="quarter"/>
          </p:nvPr>
        </p:nvSpPr>
        <p:spPr>
          <a:xfrm>
            <a:off x="429880" y="2529450"/>
            <a:ext cx="10363200" cy="710964"/>
          </a:xfrm>
        </p:spPr>
        <p:txBody>
          <a:bodyPr anchor="ctr" anchorCtr="0"/>
          <a:lstStyle>
            <a:lvl1pPr>
              <a:defRPr sz="4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3" name="Subtitle 2"/>
          <p:cNvSpPr>
            <a:spLocks noGrp="1"/>
          </p:cNvSpPr>
          <p:nvPr>
            <p:ph type="subTitle" sz="quarter" idx="1"/>
          </p:nvPr>
        </p:nvSpPr>
        <p:spPr>
          <a:xfrm>
            <a:off x="429880" y="4637994"/>
            <a:ext cx="11002433" cy="387798"/>
          </a:xfrm>
        </p:spPr>
        <p:txBody>
          <a:bodyPr/>
          <a:lstStyle>
            <a:lvl1pPr marL="0" indent="0">
              <a:buFontTx/>
              <a:buNone/>
              <a:defRPr sz="2800" b="0">
                <a:solidFill>
                  <a:srgbClr val="788288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47" descr="Boeing_white_standar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913" y="399734"/>
            <a:ext cx="1856271" cy="447675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3962401" y="6394450"/>
            <a:ext cx="4267200" cy="3746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7" name="Rectangle 6"/>
          <p:cNvSpPr>
            <a:spLocks noChangeArrowheads="1"/>
          </p:cNvSpPr>
          <p:nvPr/>
        </p:nvSpPr>
        <p:spPr bwMode="auto">
          <a:xfrm>
            <a:off x="409735" y="6657977"/>
            <a:ext cx="2753783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 anchor="b">
            <a:spAutoFit/>
          </a:bodyPr>
          <a:lstStyle/>
          <a:p>
            <a:pPr defTabSz="820738" eaLnBrk="0" hangingPunct="0"/>
            <a:r>
              <a:rPr lang="en-US" sz="600">
                <a:solidFill>
                  <a:schemeClr val="bg1">
                    <a:lumMod val="50000"/>
                  </a:schemeClr>
                </a:solidFill>
              </a:rPr>
              <a:t>Copyright © 2017 Boeing. 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50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05489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8"/>
          </p:nvPr>
        </p:nvSpPr>
        <p:spPr>
          <a:xfrm>
            <a:off x="6115546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6289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 + stop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3" y="457201"/>
            <a:ext cx="10972801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3" y="777241"/>
            <a:ext cx="10972801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19361" y="638343"/>
            <a:ext cx="426720" cy="292608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G</a:t>
            </a:r>
          </a:p>
        </p:txBody>
      </p:sp>
      <p:sp>
        <p:nvSpPr>
          <p:cNvPr id="8" name="Rectangle 7"/>
          <p:cNvSpPr/>
          <p:nvPr/>
        </p:nvSpPr>
        <p:spPr>
          <a:xfrm>
            <a:off x="10647680" y="638343"/>
            <a:ext cx="426720" cy="29260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9" name="Rectangle 8"/>
          <p:cNvSpPr/>
          <p:nvPr/>
        </p:nvSpPr>
        <p:spPr>
          <a:xfrm>
            <a:off x="11176001" y="638343"/>
            <a:ext cx="426720" cy="2926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017760" y="417365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Prev | Curr       YE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400155" y="1283209"/>
            <a:ext cx="11334527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9565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Subtitle and Content + nav butt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3" y="457201"/>
            <a:ext cx="10972801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3" y="777241"/>
            <a:ext cx="10972801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Action Button: Back or Previous 10">
            <a:hlinkClick r:id="" action="ppaction://hlinkshowjump?jump=previousslide" highlightClick="1"/>
          </p:cNvPr>
          <p:cNvSpPr/>
          <p:nvPr/>
        </p:nvSpPr>
        <p:spPr>
          <a:xfrm>
            <a:off x="10728960" y="493660"/>
            <a:ext cx="243841" cy="182880"/>
          </a:xfrm>
          <a:prstGeom prst="actionButtonBackPreviou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Action Button: Forward or Next 11">
            <a:hlinkClick r:id="" action="ppaction://hlinkshowjump?jump=nextslide" highlightClick="1"/>
          </p:cNvPr>
          <p:cNvSpPr/>
          <p:nvPr/>
        </p:nvSpPr>
        <p:spPr>
          <a:xfrm>
            <a:off x="11326368" y="493660"/>
            <a:ext cx="243841" cy="182880"/>
          </a:xfrm>
          <a:prstGeom prst="actionButtonForwardNex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Action Button: Home 12">
            <a:hlinkClick r:id="" action="ppaction://hlinkshowjump?jump=firstslide" highlightClick="1"/>
          </p:cNvPr>
          <p:cNvSpPr/>
          <p:nvPr/>
        </p:nvSpPr>
        <p:spPr>
          <a:xfrm>
            <a:off x="11021568" y="493660"/>
            <a:ext cx="243841" cy="182880"/>
          </a:xfrm>
          <a:prstGeom prst="actionButtonHo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8"/>
          </p:nvPr>
        </p:nvSpPr>
        <p:spPr>
          <a:xfrm>
            <a:off x="400155" y="1283209"/>
            <a:ext cx="11334527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6127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Picture with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1" y="1600199"/>
            <a:ext cx="12192000" cy="448056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25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Content, two pictures,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8907" y="1287682"/>
            <a:ext cx="5487829" cy="2286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458907" y="3772213"/>
            <a:ext cx="5487829" cy="2286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5" name="Content Placeholder 5"/>
          <p:cNvSpPr>
            <a:spLocks noGrp="1"/>
          </p:cNvSpPr>
          <p:nvPr>
            <p:ph sz="quarter" idx="19"/>
          </p:nvPr>
        </p:nvSpPr>
        <p:spPr>
          <a:xfrm>
            <a:off x="6115546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23347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Rt content with one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8907" y="1287682"/>
            <a:ext cx="5487829" cy="4862597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9"/>
          </p:nvPr>
        </p:nvSpPr>
        <p:spPr>
          <a:xfrm>
            <a:off x="6115546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08010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Lft Content with one pic and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259554" y="1289304"/>
            <a:ext cx="5487829" cy="4764024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9"/>
          </p:nvPr>
        </p:nvSpPr>
        <p:spPr>
          <a:xfrm>
            <a:off x="411587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4374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Lft Content, 2 pictures +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259554" y="1287682"/>
            <a:ext cx="5487829" cy="2286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259554" y="3759687"/>
            <a:ext cx="5487829" cy="2286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0" name="Content Placeholder 5"/>
          <p:cNvSpPr>
            <a:spLocks noGrp="1"/>
          </p:cNvSpPr>
          <p:nvPr>
            <p:ph sz="quarter" idx="19"/>
          </p:nvPr>
        </p:nvSpPr>
        <p:spPr>
          <a:xfrm>
            <a:off x="411587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447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Lft Content, 2 screen captures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7392281" y="1287682"/>
            <a:ext cx="4355102" cy="2286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7392281" y="3759687"/>
            <a:ext cx="4355102" cy="2286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0" name="Content Placeholder 5"/>
          <p:cNvSpPr>
            <a:spLocks noGrp="1"/>
          </p:cNvSpPr>
          <p:nvPr>
            <p:ph sz="quarter" idx="21"/>
          </p:nvPr>
        </p:nvSpPr>
        <p:spPr>
          <a:xfrm>
            <a:off x="411587" y="1283209"/>
            <a:ext cx="6718858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6385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 with hea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586" y="3931920"/>
            <a:ext cx="11314074" cy="1311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" y="1600199"/>
            <a:ext cx="12192000" cy="219456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5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Boeing 12 column grid" hidden="1"/>
          <p:cNvGrpSpPr/>
          <p:nvPr/>
        </p:nvGrpSpPr>
        <p:grpSpPr>
          <a:xfrm>
            <a:off x="0" y="0"/>
            <a:ext cx="12195176" cy="6858000"/>
            <a:chOff x="0" y="0"/>
            <a:chExt cx="12192000" cy="6858000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20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sp>
              <p:nvSpPr>
                <p:cNvPr id="35" name="Rectangle 34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/>
                </a:p>
              </p:txBody>
            </p: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" name="Straight Connector 29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" name="Straight Connector 35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" name="Straight Connector 36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8" name="Straight Connector 37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9" name="Straight Connector 38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0" name="Straight Connector 39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41" name="Group 40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0" name="Straight Connector 59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1" name="Straight Connector 60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4" name="Straight Connector 63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5" name="Straight Connector 64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6" name="Straight Connector 65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21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22" name="Straight Connector 21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" name="Straight Connector 18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1" y="2"/>
            <a:ext cx="12192000" cy="4585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2" name="Title 1"/>
          <p:cNvSpPr>
            <a:spLocks noGrp="1"/>
          </p:cNvSpPr>
          <p:nvPr>
            <p:ph type="ctrTitle" sz="quarter" hasCustomPrompt="1"/>
          </p:nvPr>
        </p:nvSpPr>
        <p:spPr>
          <a:xfrm>
            <a:off x="429880" y="2529450"/>
            <a:ext cx="10363200" cy="710964"/>
          </a:xfrm>
        </p:spPr>
        <p:txBody>
          <a:bodyPr anchor="ctr" anchorCtr="0"/>
          <a:lstStyle>
            <a:lvl1pPr>
              <a:defRPr sz="4800" b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Enterprise Cloud Products</a:t>
            </a:r>
          </a:p>
        </p:txBody>
      </p:sp>
      <p:sp>
        <p:nvSpPr>
          <p:cNvPr id="63" name="Subtitle 2"/>
          <p:cNvSpPr>
            <a:spLocks noGrp="1"/>
          </p:cNvSpPr>
          <p:nvPr>
            <p:ph type="subTitle" sz="quarter" idx="1" hasCustomPrompt="1"/>
          </p:nvPr>
        </p:nvSpPr>
        <p:spPr>
          <a:xfrm>
            <a:off x="429880" y="4637994"/>
            <a:ext cx="11002433" cy="387798"/>
          </a:xfrm>
        </p:spPr>
        <p:txBody>
          <a:bodyPr/>
          <a:lstStyle>
            <a:lvl1pPr marL="0" indent="0">
              <a:buFontTx/>
              <a:buNone/>
              <a:defRPr sz="2800" b="0" baseline="0">
                <a:solidFill>
                  <a:srgbClr val="788288"/>
                </a:solidFill>
              </a:defRPr>
            </a:lvl1pPr>
          </a:lstStyle>
          <a:p>
            <a:r>
              <a:rPr lang="en-US" dirty="0"/>
              <a:t>Roadshow : 13 March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47" descr="Boeing_white_standar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913" y="399734"/>
            <a:ext cx="1856271" cy="447675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3962401" y="6394450"/>
            <a:ext cx="4267200" cy="3746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7" name="Rectangle 6"/>
          <p:cNvSpPr>
            <a:spLocks noChangeArrowheads="1"/>
          </p:cNvSpPr>
          <p:nvPr/>
        </p:nvSpPr>
        <p:spPr bwMode="auto">
          <a:xfrm>
            <a:off x="409735" y="6657977"/>
            <a:ext cx="2753783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 anchor="b">
            <a:spAutoFit/>
          </a:bodyPr>
          <a:lstStyle/>
          <a:p>
            <a:pPr defTabSz="820738" eaLnBrk="0" hangingPunct="0"/>
            <a:r>
              <a:rPr lang="en-US" sz="600" dirty="0">
                <a:solidFill>
                  <a:schemeClr val="bg1">
                    <a:lumMod val="50000"/>
                  </a:schemeClr>
                </a:solidFill>
              </a:rPr>
              <a:t>Copyright © 2019 Boeing.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9609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585216" y="2471200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85216" y="1309911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idx="14"/>
          </p:nvPr>
        </p:nvSpPr>
        <p:spPr>
          <a:xfrm>
            <a:off x="585216" y="4153696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585216" y="2992407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6" name="Content Placeholder 2"/>
          <p:cNvSpPr>
            <a:spLocks noGrp="1"/>
          </p:cNvSpPr>
          <p:nvPr>
            <p:ph idx="16"/>
          </p:nvPr>
        </p:nvSpPr>
        <p:spPr>
          <a:xfrm>
            <a:off x="597408" y="5836192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585216" y="4674903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8" name="Content Placeholder 2"/>
          <p:cNvSpPr>
            <a:spLocks noGrp="1"/>
          </p:cNvSpPr>
          <p:nvPr>
            <p:ph idx="18"/>
          </p:nvPr>
        </p:nvSpPr>
        <p:spPr>
          <a:xfrm>
            <a:off x="3462528" y="2471200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3462528" y="1309911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0" name="Content Placeholder 2"/>
          <p:cNvSpPr>
            <a:spLocks noGrp="1"/>
          </p:cNvSpPr>
          <p:nvPr>
            <p:ph idx="20"/>
          </p:nvPr>
        </p:nvSpPr>
        <p:spPr>
          <a:xfrm>
            <a:off x="3462528" y="4153696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3462528" y="2992407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2" name="Content Placeholder 2"/>
          <p:cNvSpPr>
            <a:spLocks noGrp="1"/>
          </p:cNvSpPr>
          <p:nvPr>
            <p:ph idx="22"/>
          </p:nvPr>
        </p:nvSpPr>
        <p:spPr>
          <a:xfrm>
            <a:off x="3462528" y="5836192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3462528" y="4674903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4" name="Content Placeholder 2"/>
          <p:cNvSpPr>
            <a:spLocks noGrp="1"/>
          </p:cNvSpPr>
          <p:nvPr>
            <p:ph idx="24"/>
          </p:nvPr>
        </p:nvSpPr>
        <p:spPr>
          <a:xfrm>
            <a:off x="6327648" y="2471200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6327649" y="1309911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6" name="Content Placeholder 2"/>
          <p:cNvSpPr>
            <a:spLocks noGrp="1"/>
          </p:cNvSpPr>
          <p:nvPr>
            <p:ph idx="26"/>
          </p:nvPr>
        </p:nvSpPr>
        <p:spPr>
          <a:xfrm>
            <a:off x="6327648" y="4153696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Picture Placeholder 7"/>
          <p:cNvSpPr>
            <a:spLocks noGrp="1"/>
          </p:cNvSpPr>
          <p:nvPr>
            <p:ph type="pic" sz="quarter" idx="27"/>
          </p:nvPr>
        </p:nvSpPr>
        <p:spPr>
          <a:xfrm>
            <a:off x="6327649" y="2992407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28"/>
          </p:nvPr>
        </p:nvSpPr>
        <p:spPr>
          <a:xfrm>
            <a:off x="6327648" y="5836192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Picture Placeholder 7"/>
          <p:cNvSpPr>
            <a:spLocks noGrp="1"/>
          </p:cNvSpPr>
          <p:nvPr>
            <p:ph type="pic" sz="quarter" idx="29"/>
          </p:nvPr>
        </p:nvSpPr>
        <p:spPr>
          <a:xfrm>
            <a:off x="6327649" y="4674903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0" name="Content Placeholder 2"/>
          <p:cNvSpPr>
            <a:spLocks noGrp="1"/>
          </p:cNvSpPr>
          <p:nvPr>
            <p:ph idx="30"/>
          </p:nvPr>
        </p:nvSpPr>
        <p:spPr>
          <a:xfrm>
            <a:off x="9192768" y="2471200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1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9192769" y="1309911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2" name="Content Placeholder 2"/>
          <p:cNvSpPr>
            <a:spLocks noGrp="1"/>
          </p:cNvSpPr>
          <p:nvPr>
            <p:ph idx="32"/>
          </p:nvPr>
        </p:nvSpPr>
        <p:spPr>
          <a:xfrm>
            <a:off x="9192768" y="4153696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Picture Placeholder 7"/>
          <p:cNvSpPr>
            <a:spLocks noGrp="1"/>
          </p:cNvSpPr>
          <p:nvPr>
            <p:ph type="pic" sz="quarter" idx="33"/>
          </p:nvPr>
        </p:nvSpPr>
        <p:spPr>
          <a:xfrm>
            <a:off x="9192769" y="2992407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4" name="Content Placeholder 2"/>
          <p:cNvSpPr>
            <a:spLocks noGrp="1"/>
          </p:cNvSpPr>
          <p:nvPr>
            <p:ph idx="34"/>
          </p:nvPr>
        </p:nvSpPr>
        <p:spPr>
          <a:xfrm>
            <a:off x="9192768" y="5836192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Picture Placeholder 7"/>
          <p:cNvSpPr>
            <a:spLocks noGrp="1"/>
          </p:cNvSpPr>
          <p:nvPr>
            <p:ph type="pic" sz="quarter" idx="35"/>
          </p:nvPr>
        </p:nvSpPr>
        <p:spPr>
          <a:xfrm>
            <a:off x="9192769" y="4674903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96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cutive layout with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587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11587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8607552" y="1289303"/>
            <a:ext cx="2999232" cy="155448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8607552" y="2913365"/>
            <a:ext cx="2999232" cy="155448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8607552" y="4537427"/>
            <a:ext cx="2999232" cy="155448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20"/>
          </p:nvPr>
        </p:nvSpPr>
        <p:spPr>
          <a:xfrm>
            <a:off x="411587" y="1283209"/>
            <a:ext cx="7876155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3961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 picture layout with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609600" y="268220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21792" y="1292314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8" name="Content Placeholder 2"/>
          <p:cNvSpPr>
            <a:spLocks noGrp="1"/>
          </p:cNvSpPr>
          <p:nvPr>
            <p:ph idx="18"/>
          </p:nvPr>
        </p:nvSpPr>
        <p:spPr>
          <a:xfrm>
            <a:off x="4718304" y="268220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4730496" y="1292314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20"/>
          </p:nvPr>
        </p:nvSpPr>
        <p:spPr>
          <a:xfrm>
            <a:off x="8839200" y="268220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8839200" y="1292314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8" name="Content Placeholder 2"/>
          <p:cNvSpPr>
            <a:spLocks noGrp="1"/>
          </p:cNvSpPr>
          <p:nvPr>
            <p:ph idx="22"/>
          </p:nvPr>
        </p:nvSpPr>
        <p:spPr>
          <a:xfrm>
            <a:off x="609600" y="434416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621792" y="2945130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0" name="Content Placeholder 2"/>
          <p:cNvSpPr>
            <a:spLocks noGrp="1"/>
          </p:cNvSpPr>
          <p:nvPr>
            <p:ph idx="30"/>
          </p:nvPr>
        </p:nvSpPr>
        <p:spPr>
          <a:xfrm>
            <a:off x="4730496" y="434416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4730496" y="2945130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4" name="Content Placeholder 2"/>
          <p:cNvSpPr>
            <a:spLocks noGrp="1"/>
          </p:cNvSpPr>
          <p:nvPr>
            <p:ph idx="32"/>
          </p:nvPr>
        </p:nvSpPr>
        <p:spPr>
          <a:xfrm>
            <a:off x="4730496" y="5990480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Content Placeholder 2"/>
          <p:cNvSpPr>
            <a:spLocks noGrp="1"/>
          </p:cNvSpPr>
          <p:nvPr>
            <p:ph idx="34"/>
          </p:nvPr>
        </p:nvSpPr>
        <p:spPr>
          <a:xfrm>
            <a:off x="8839200" y="434416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Picture Placeholder 7"/>
          <p:cNvSpPr>
            <a:spLocks noGrp="1"/>
          </p:cNvSpPr>
          <p:nvPr>
            <p:ph type="pic" sz="quarter" idx="35"/>
          </p:nvPr>
        </p:nvSpPr>
        <p:spPr>
          <a:xfrm>
            <a:off x="8839200" y="2945130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5" name="Content Placeholder 2"/>
          <p:cNvSpPr>
            <a:spLocks noGrp="1"/>
          </p:cNvSpPr>
          <p:nvPr>
            <p:ph idx="36"/>
          </p:nvPr>
        </p:nvSpPr>
        <p:spPr>
          <a:xfrm>
            <a:off x="8839200" y="5990480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6" name="Content Placeholder 2"/>
          <p:cNvSpPr>
            <a:spLocks noGrp="1"/>
          </p:cNvSpPr>
          <p:nvPr>
            <p:ph idx="28"/>
          </p:nvPr>
        </p:nvSpPr>
        <p:spPr>
          <a:xfrm>
            <a:off x="609600" y="5990480"/>
            <a:ext cx="2767584" cy="124650"/>
          </a:xfrm>
        </p:spPr>
        <p:txBody>
          <a:bodyPr>
            <a:noAutofit/>
          </a:bodyPr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7" name="Picture Placeholder 7"/>
          <p:cNvSpPr>
            <a:spLocks noGrp="1"/>
          </p:cNvSpPr>
          <p:nvPr>
            <p:ph type="pic" sz="quarter" idx="29"/>
          </p:nvPr>
        </p:nvSpPr>
        <p:spPr>
          <a:xfrm>
            <a:off x="621792" y="4591447"/>
            <a:ext cx="2755392" cy="13716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8" name="Picture Placeholder 7"/>
          <p:cNvSpPr>
            <a:spLocks noGrp="1"/>
          </p:cNvSpPr>
          <p:nvPr>
            <p:ph type="pic" sz="quarter" idx="42"/>
          </p:nvPr>
        </p:nvSpPr>
        <p:spPr>
          <a:xfrm>
            <a:off x="4730496" y="4591447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9" name="Picture Placeholder 7"/>
          <p:cNvSpPr>
            <a:spLocks noGrp="1"/>
          </p:cNvSpPr>
          <p:nvPr>
            <p:ph type="pic" sz="quarter" idx="43"/>
          </p:nvPr>
        </p:nvSpPr>
        <p:spPr>
          <a:xfrm>
            <a:off x="8839200" y="4591447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41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77387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0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21792" y="1310832"/>
            <a:ext cx="2755392" cy="1389888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8"/>
          </p:nvPr>
        </p:nvSpPr>
        <p:spPr>
          <a:xfrm>
            <a:off x="4718304" y="277387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4730496" y="1310832"/>
            <a:ext cx="2755392" cy="1389888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3" name="Content Placeholder 2"/>
          <p:cNvSpPr>
            <a:spLocks noGrp="1"/>
          </p:cNvSpPr>
          <p:nvPr>
            <p:ph idx="20"/>
          </p:nvPr>
        </p:nvSpPr>
        <p:spPr>
          <a:xfrm>
            <a:off x="8827008" y="277387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8839200" y="1310832"/>
            <a:ext cx="2755392" cy="1389888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22"/>
          </p:nvPr>
        </p:nvSpPr>
        <p:spPr>
          <a:xfrm>
            <a:off x="609600" y="4812985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621792" y="3359088"/>
            <a:ext cx="2755392" cy="1389888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7" name="Content Placeholder 2"/>
          <p:cNvSpPr>
            <a:spLocks noGrp="1"/>
          </p:cNvSpPr>
          <p:nvPr>
            <p:ph idx="30"/>
          </p:nvPr>
        </p:nvSpPr>
        <p:spPr>
          <a:xfrm>
            <a:off x="4718304" y="4812985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4730496" y="3359088"/>
            <a:ext cx="2755392" cy="1389888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1" name="Content Placeholder 2"/>
          <p:cNvSpPr>
            <a:spLocks noGrp="1"/>
          </p:cNvSpPr>
          <p:nvPr>
            <p:ph idx="34"/>
          </p:nvPr>
        </p:nvSpPr>
        <p:spPr>
          <a:xfrm>
            <a:off x="8827008" y="4812985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Picture Placeholder 7"/>
          <p:cNvSpPr>
            <a:spLocks noGrp="1"/>
          </p:cNvSpPr>
          <p:nvPr>
            <p:ph type="pic" sz="quarter" idx="35"/>
          </p:nvPr>
        </p:nvSpPr>
        <p:spPr>
          <a:xfrm>
            <a:off x="8839200" y="3359088"/>
            <a:ext cx="2755392" cy="1389888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3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Bottom Content with tw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587" y="4352544"/>
            <a:ext cx="10972801" cy="1311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8173" y="1310832"/>
            <a:ext cx="5487829" cy="292608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242303" y="1310832"/>
            <a:ext cx="5487829" cy="292608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9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86318" y="6657977"/>
            <a:ext cx="2753783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 anchor="b">
            <a:spAutoFit/>
          </a:bodyPr>
          <a:lstStyle/>
          <a:p>
            <a:pPr defTabSz="820738" eaLnBrk="0" hangingPunct="0"/>
            <a:r>
              <a:rPr lang="en-US" sz="600">
                <a:solidFill>
                  <a:schemeClr val="bg1">
                    <a:lumMod val="50000"/>
                  </a:schemeClr>
                </a:solidFill>
              </a:rPr>
              <a:t>Copyright © 2017 Boeing. 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5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Boeing 12 column grid" hidden="1"/>
          <p:cNvGrpSpPr/>
          <p:nvPr/>
        </p:nvGrpSpPr>
        <p:grpSpPr>
          <a:xfrm>
            <a:off x="0" y="0"/>
            <a:ext cx="12195176" cy="6858000"/>
            <a:chOff x="0" y="0"/>
            <a:chExt cx="12192000" cy="6858000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20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sp>
              <p:nvSpPr>
                <p:cNvPr id="35" name="Rectangle 34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/>
                </a:p>
              </p:txBody>
            </p: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" name="Straight Connector 29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" name="Straight Connector 35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" name="Straight Connector 36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8" name="Straight Connector 37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9" name="Straight Connector 38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0" name="Straight Connector 39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41" name="Group 40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0" name="Straight Connector 59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1" name="Straight Connector 60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4" name="Straight Connector 63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5" name="Straight Connector 64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6" name="Straight Connector 65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21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22" name="Straight Connector 21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" name="Straight Connector 18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1" y="2"/>
            <a:ext cx="12192000" cy="4585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2" name="Title 1"/>
          <p:cNvSpPr>
            <a:spLocks noGrp="1"/>
          </p:cNvSpPr>
          <p:nvPr>
            <p:ph type="ctrTitle" sz="quarter"/>
          </p:nvPr>
        </p:nvSpPr>
        <p:spPr>
          <a:xfrm>
            <a:off x="429880" y="2529450"/>
            <a:ext cx="10363200" cy="710964"/>
          </a:xfrm>
        </p:spPr>
        <p:txBody>
          <a:bodyPr anchor="ctr" anchorCtr="0"/>
          <a:lstStyle>
            <a:lvl1pPr>
              <a:defRPr sz="4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3" name="Subtitle 2"/>
          <p:cNvSpPr>
            <a:spLocks noGrp="1"/>
          </p:cNvSpPr>
          <p:nvPr>
            <p:ph type="subTitle" sz="quarter" idx="1"/>
          </p:nvPr>
        </p:nvSpPr>
        <p:spPr>
          <a:xfrm>
            <a:off x="429880" y="4637994"/>
            <a:ext cx="11002433" cy="387798"/>
          </a:xfrm>
        </p:spPr>
        <p:txBody>
          <a:bodyPr/>
          <a:lstStyle>
            <a:lvl1pPr marL="0" indent="0">
              <a:buFontTx/>
              <a:buNone/>
              <a:defRPr sz="2800" b="0">
                <a:solidFill>
                  <a:srgbClr val="788288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47" descr="Boeing_white_standar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913" y="399734"/>
            <a:ext cx="1856271" cy="447675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3962401" y="6394450"/>
            <a:ext cx="4267200" cy="3746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7" name="Rectangle 6"/>
          <p:cNvSpPr>
            <a:spLocks noChangeArrowheads="1"/>
          </p:cNvSpPr>
          <p:nvPr/>
        </p:nvSpPr>
        <p:spPr bwMode="auto">
          <a:xfrm>
            <a:off x="409735" y="6657977"/>
            <a:ext cx="2753783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 anchor="b">
            <a:spAutoFit/>
          </a:bodyPr>
          <a:lstStyle/>
          <a:p>
            <a:pPr defTabSz="820738" eaLnBrk="0" hangingPunct="0"/>
            <a:r>
              <a:rPr lang="en-US" sz="600">
                <a:solidFill>
                  <a:schemeClr val="bg1">
                    <a:lumMod val="50000"/>
                  </a:schemeClr>
                </a:solidFill>
              </a:rPr>
              <a:t>Copyright © 2017 Boeing. 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46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Boeing 12 column grid" hidden="1"/>
          <p:cNvGrpSpPr/>
          <p:nvPr/>
        </p:nvGrpSpPr>
        <p:grpSpPr>
          <a:xfrm>
            <a:off x="0" y="0"/>
            <a:ext cx="12195176" cy="6858000"/>
            <a:chOff x="0" y="0"/>
            <a:chExt cx="12192000" cy="6858000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20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sp>
              <p:nvSpPr>
                <p:cNvPr id="35" name="Rectangle 34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/>
                </a:p>
              </p:txBody>
            </p: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" name="Straight Connector 29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" name="Straight Connector 35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" name="Straight Connector 36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8" name="Straight Connector 37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9" name="Straight Connector 38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0" name="Straight Connector 39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41" name="Group 40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0" name="Straight Connector 59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1" name="Straight Connector 60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4" name="Straight Connector 63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5" name="Straight Connector 64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6" name="Straight Connector 65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21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22" name="Straight Connector 21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" name="Straight Connector 18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1" y="2"/>
            <a:ext cx="12192000" cy="4585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2" name="Title 1"/>
          <p:cNvSpPr>
            <a:spLocks noGrp="1"/>
          </p:cNvSpPr>
          <p:nvPr>
            <p:ph type="ctrTitle" sz="quarter" hasCustomPrompt="1"/>
          </p:nvPr>
        </p:nvSpPr>
        <p:spPr>
          <a:xfrm>
            <a:off x="429880" y="2529450"/>
            <a:ext cx="10363200" cy="710964"/>
          </a:xfrm>
        </p:spPr>
        <p:txBody>
          <a:bodyPr anchor="ctr" anchorCtr="0"/>
          <a:lstStyle>
            <a:lvl1pPr>
              <a:defRPr sz="4800" b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Enterprise Cloud Products</a:t>
            </a:r>
          </a:p>
        </p:txBody>
      </p:sp>
      <p:sp>
        <p:nvSpPr>
          <p:cNvPr id="63" name="Subtitle 2"/>
          <p:cNvSpPr>
            <a:spLocks noGrp="1"/>
          </p:cNvSpPr>
          <p:nvPr>
            <p:ph type="subTitle" sz="quarter" idx="1" hasCustomPrompt="1"/>
          </p:nvPr>
        </p:nvSpPr>
        <p:spPr>
          <a:xfrm>
            <a:off x="429880" y="4637994"/>
            <a:ext cx="11002433" cy="387798"/>
          </a:xfrm>
        </p:spPr>
        <p:txBody>
          <a:bodyPr/>
          <a:lstStyle>
            <a:lvl1pPr marL="0" indent="0">
              <a:buFontTx/>
              <a:buNone/>
              <a:defRPr sz="2800" b="0" baseline="0">
                <a:solidFill>
                  <a:srgbClr val="788288"/>
                </a:solidFill>
              </a:defRPr>
            </a:lvl1pPr>
          </a:lstStyle>
          <a:p>
            <a:r>
              <a:rPr lang="en-US" dirty="0"/>
              <a:t>Roadshow : 13 March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47" descr="Boeing_white_standar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913" y="399734"/>
            <a:ext cx="1856271" cy="447675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3962401" y="6394450"/>
            <a:ext cx="4267200" cy="3746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7" name="Rectangle 6"/>
          <p:cNvSpPr>
            <a:spLocks noChangeArrowheads="1"/>
          </p:cNvSpPr>
          <p:nvPr/>
        </p:nvSpPr>
        <p:spPr bwMode="auto">
          <a:xfrm>
            <a:off x="409735" y="6657977"/>
            <a:ext cx="2753783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 anchor="b">
            <a:spAutoFit/>
          </a:bodyPr>
          <a:lstStyle/>
          <a:p>
            <a:pPr defTabSz="820738" eaLnBrk="0" hangingPunct="0"/>
            <a:r>
              <a:rPr lang="en-US" sz="600" dirty="0">
                <a:solidFill>
                  <a:schemeClr val="bg1">
                    <a:lumMod val="50000"/>
                  </a:schemeClr>
                </a:solidFill>
              </a:rPr>
              <a:t>Copyright © 2019 Boeing.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4120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eing 12 column grid" hidden="1"/>
          <p:cNvGrpSpPr/>
          <p:nvPr/>
        </p:nvGrpSpPr>
        <p:grpSpPr>
          <a:xfrm>
            <a:off x="0" y="0"/>
            <a:ext cx="12195176" cy="6858000"/>
            <a:chOff x="0" y="0"/>
            <a:chExt cx="12192000" cy="6858000"/>
          </a:xfrm>
        </p:grpSpPr>
        <p:grpSp>
          <p:nvGrpSpPr>
            <p:cNvPr id="13" name="Group 12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18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cxnSp>
              <p:nvCxnSpPr>
                <p:cNvPr id="23" name="Straight Connector 22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" name="Straight Connector 29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3" name="Rectangle 32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/>
                </a:p>
              </p:txBody>
            </p: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5" name="Straight Connector 34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" name="Straight Connector 35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" name="Straight Connector 36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8" name="Straight Connector 37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39" name="Group 38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40" name="Straight Connector 39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1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2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0" name="Straight Connector 59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1" name="Straight Connector 60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4" name="Straight Connector 63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19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20" name="Straight Connector 19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7" name="Straight Connector 16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1" y="4585154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2" name="Title 1"/>
          <p:cNvSpPr>
            <a:spLocks noGrp="1"/>
          </p:cNvSpPr>
          <p:nvPr>
            <p:ph type="ctrTitle" sz="quarter" hasCustomPrompt="1"/>
          </p:nvPr>
        </p:nvSpPr>
        <p:spPr>
          <a:xfrm>
            <a:off x="419860" y="2529450"/>
            <a:ext cx="10363200" cy="710964"/>
          </a:xfrm>
        </p:spPr>
        <p:txBody>
          <a:bodyPr anchor="ctr" anchorCtr="0"/>
          <a:lstStyle>
            <a:lvl1pPr>
              <a:defRPr sz="48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Enterprise Cloud Products</a:t>
            </a:r>
          </a:p>
        </p:txBody>
      </p:sp>
      <p:sp>
        <p:nvSpPr>
          <p:cNvPr id="63" name="Subtitle 2"/>
          <p:cNvSpPr>
            <a:spLocks noGrp="1"/>
          </p:cNvSpPr>
          <p:nvPr>
            <p:ph type="subTitle" sz="quarter" idx="1" hasCustomPrompt="1"/>
          </p:nvPr>
        </p:nvSpPr>
        <p:spPr>
          <a:xfrm>
            <a:off x="429880" y="4637994"/>
            <a:ext cx="11002433" cy="387798"/>
          </a:xfrm>
        </p:spPr>
        <p:txBody>
          <a:bodyPr/>
          <a:lstStyle>
            <a:lvl1pPr marL="0" indent="0">
              <a:buFontTx/>
              <a:buNone/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Roadshow – 13 March 2019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53" descr="Boeing_RGBblue_standard"/>
          <p:cNvPicPr preferRelativeResize="0"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042" y="398146"/>
            <a:ext cx="1838804" cy="442913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8" name="Rectangle 6"/>
          <p:cNvSpPr>
            <a:spLocks noChangeArrowheads="1"/>
          </p:cNvSpPr>
          <p:nvPr/>
        </p:nvSpPr>
        <p:spPr bwMode="auto">
          <a:xfrm>
            <a:off x="409735" y="6657977"/>
            <a:ext cx="2753783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 anchor="b">
            <a:spAutoFit/>
          </a:bodyPr>
          <a:lstStyle/>
          <a:p>
            <a:pPr defTabSz="820738" eaLnBrk="0" hangingPunct="0"/>
            <a:r>
              <a:rPr lang="en-US" sz="600">
                <a:solidFill>
                  <a:schemeClr val="bg1"/>
                </a:solidFill>
              </a:rPr>
              <a:t>Copyright © 2017 Boeing. All rights reserved.</a:t>
            </a:r>
            <a:endParaRPr lang="en-US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56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eing 12 column grid" hidden="1"/>
          <p:cNvGrpSpPr/>
          <p:nvPr/>
        </p:nvGrpSpPr>
        <p:grpSpPr>
          <a:xfrm>
            <a:off x="0" y="0"/>
            <a:ext cx="12195176" cy="6858000"/>
            <a:chOff x="0" y="0"/>
            <a:chExt cx="12192000" cy="6858000"/>
          </a:xfrm>
        </p:grpSpPr>
        <p:grpSp>
          <p:nvGrpSpPr>
            <p:cNvPr id="13" name="Group 12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18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cxnSp>
              <p:nvCxnSpPr>
                <p:cNvPr id="23" name="Straight Connector 22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" name="Straight Connector 29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3" name="Rectangle 32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/>
                </a:p>
              </p:txBody>
            </p: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5" name="Straight Connector 34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" name="Straight Connector 35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" name="Straight Connector 36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8" name="Straight Connector 37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39" name="Group 38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40" name="Straight Connector 39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1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2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0" name="Straight Connector 59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1" name="Straight Connector 60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4" name="Straight Connector 63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19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20" name="Straight Connector 19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7" name="Straight Connector 16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1" y="4585154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2" name="Title 1"/>
          <p:cNvSpPr>
            <a:spLocks noGrp="1"/>
          </p:cNvSpPr>
          <p:nvPr>
            <p:ph type="ctrTitle" sz="quarter" hasCustomPrompt="1"/>
          </p:nvPr>
        </p:nvSpPr>
        <p:spPr>
          <a:xfrm>
            <a:off x="419860" y="2529450"/>
            <a:ext cx="10363200" cy="710964"/>
          </a:xfrm>
        </p:spPr>
        <p:txBody>
          <a:bodyPr anchor="ctr" anchorCtr="0"/>
          <a:lstStyle>
            <a:lvl1pPr>
              <a:defRPr sz="48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Enterprise Cloud Products</a:t>
            </a:r>
          </a:p>
        </p:txBody>
      </p:sp>
      <p:sp>
        <p:nvSpPr>
          <p:cNvPr id="63" name="Subtitle 2"/>
          <p:cNvSpPr>
            <a:spLocks noGrp="1"/>
          </p:cNvSpPr>
          <p:nvPr>
            <p:ph type="subTitle" sz="quarter" idx="1" hasCustomPrompt="1"/>
          </p:nvPr>
        </p:nvSpPr>
        <p:spPr>
          <a:xfrm>
            <a:off x="429880" y="4637994"/>
            <a:ext cx="11002433" cy="387798"/>
          </a:xfrm>
        </p:spPr>
        <p:txBody>
          <a:bodyPr/>
          <a:lstStyle>
            <a:lvl1pPr marL="0" indent="0">
              <a:buFontTx/>
              <a:buNone/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Roadshow – 13 March 2019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53" descr="Boeing_RGBblue_standard"/>
          <p:cNvPicPr preferRelativeResize="0"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042" y="398146"/>
            <a:ext cx="1838804" cy="442913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8" name="Rectangle 6"/>
          <p:cNvSpPr>
            <a:spLocks noChangeArrowheads="1"/>
          </p:cNvSpPr>
          <p:nvPr/>
        </p:nvSpPr>
        <p:spPr bwMode="auto">
          <a:xfrm>
            <a:off x="409735" y="6657977"/>
            <a:ext cx="2753783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 anchor="b">
            <a:spAutoFit/>
          </a:bodyPr>
          <a:lstStyle/>
          <a:p>
            <a:pPr defTabSz="820738" eaLnBrk="0" hangingPunct="0"/>
            <a:r>
              <a:rPr lang="en-US" sz="600">
                <a:solidFill>
                  <a:schemeClr val="bg1"/>
                </a:solidFill>
              </a:rPr>
              <a:t>Copyright © 2017 Boeing. All rights reserved.</a:t>
            </a:r>
            <a:endParaRPr lang="en-US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26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Boeing 12 column grid" hidden="1"/>
          <p:cNvGrpSpPr/>
          <p:nvPr/>
        </p:nvGrpSpPr>
        <p:grpSpPr>
          <a:xfrm>
            <a:off x="0" y="0"/>
            <a:ext cx="12195176" cy="6858000"/>
            <a:chOff x="0" y="0"/>
            <a:chExt cx="12192000" cy="6858000"/>
          </a:xfrm>
        </p:grpSpPr>
        <p:grpSp>
          <p:nvGrpSpPr>
            <p:cNvPr id="14" name="Group 13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17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cxnSp>
              <p:nvCxnSpPr>
                <p:cNvPr id="22" name="Straight Connector 21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" name="Straight Connector 22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" name="Straight Connector 29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/>
                </a:p>
              </p:txBody>
            </p:sp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5" name="Straight Connector 34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" name="Straight Connector 35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" name="Straight Connector 36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38" name="Group 37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39" name="Straight Connector 38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0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1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0" name="Straight Connector 59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1" name="Straight Connector 60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18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19" name="Straight Connector 18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6" name="Straight Connector 15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itle 1"/>
          <p:cNvSpPr>
            <a:spLocks noGrp="1"/>
          </p:cNvSpPr>
          <p:nvPr>
            <p:ph type="ctrTitle" sz="quarter"/>
          </p:nvPr>
        </p:nvSpPr>
        <p:spPr>
          <a:xfrm>
            <a:off x="429880" y="2529450"/>
            <a:ext cx="10363200" cy="710964"/>
          </a:xfrm>
        </p:spPr>
        <p:txBody>
          <a:bodyPr anchor="ctr" anchorCtr="0"/>
          <a:lstStyle>
            <a:lvl1pPr>
              <a:defRPr sz="48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3" name="Subtitle 2"/>
          <p:cNvSpPr>
            <a:spLocks noGrp="1"/>
          </p:cNvSpPr>
          <p:nvPr>
            <p:ph type="subTitle" sz="quarter" idx="1"/>
          </p:nvPr>
        </p:nvSpPr>
        <p:spPr>
          <a:xfrm>
            <a:off x="429880" y="4637994"/>
            <a:ext cx="11002433" cy="387798"/>
          </a:xfrm>
        </p:spPr>
        <p:txBody>
          <a:bodyPr/>
          <a:lstStyle>
            <a:lvl1pPr marL="0" indent="0">
              <a:buFontTx/>
              <a:buNone/>
              <a:defRPr sz="28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" y="4581144"/>
            <a:ext cx="12192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pic>
        <p:nvPicPr>
          <p:cNvPr id="64" name="Picture 53" descr="Boeing_RGBblue_standard"/>
          <p:cNvPicPr preferRelativeResize="0"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042" y="398146"/>
            <a:ext cx="1838804" cy="442913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8" name="Rectangle 6"/>
          <p:cNvSpPr>
            <a:spLocks noChangeArrowheads="1"/>
          </p:cNvSpPr>
          <p:nvPr/>
        </p:nvSpPr>
        <p:spPr bwMode="auto">
          <a:xfrm>
            <a:off x="409735" y="6657977"/>
            <a:ext cx="2753783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 anchor="b">
            <a:spAutoFit/>
          </a:bodyPr>
          <a:lstStyle/>
          <a:p>
            <a:pPr defTabSz="820738" eaLnBrk="0" hangingPunct="0"/>
            <a:r>
              <a:rPr lang="en-US" sz="600">
                <a:solidFill>
                  <a:schemeClr val="bg1">
                    <a:lumMod val="50000"/>
                  </a:schemeClr>
                </a:solidFill>
              </a:rPr>
              <a:t>Copyright © 2017 Boeing. 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73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/>
          </p:nvPr>
        </p:nvSpPr>
        <p:spPr>
          <a:xfrm>
            <a:off x="405489" y="1283209"/>
            <a:ext cx="11314074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1873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05489" y="1283209"/>
            <a:ext cx="11314074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1500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9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2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05489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8"/>
          </p:nvPr>
        </p:nvSpPr>
        <p:spPr>
          <a:xfrm>
            <a:off x="6115546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6797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05489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8"/>
          </p:nvPr>
        </p:nvSpPr>
        <p:spPr>
          <a:xfrm>
            <a:off x="6115546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4507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 + stop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3" y="457201"/>
            <a:ext cx="10972801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3" y="777241"/>
            <a:ext cx="10972801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19361" y="638343"/>
            <a:ext cx="426720" cy="292608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G</a:t>
            </a:r>
          </a:p>
        </p:txBody>
      </p:sp>
      <p:sp>
        <p:nvSpPr>
          <p:cNvPr id="8" name="Rectangle 7"/>
          <p:cNvSpPr/>
          <p:nvPr/>
        </p:nvSpPr>
        <p:spPr>
          <a:xfrm>
            <a:off x="10647680" y="638343"/>
            <a:ext cx="426720" cy="29260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9" name="Rectangle 8"/>
          <p:cNvSpPr/>
          <p:nvPr/>
        </p:nvSpPr>
        <p:spPr>
          <a:xfrm>
            <a:off x="11176001" y="638343"/>
            <a:ext cx="426720" cy="2926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017760" y="417365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Prev | Curr       YE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400155" y="1283209"/>
            <a:ext cx="11334527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4114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Subtitle and Content + nav butt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3" y="457201"/>
            <a:ext cx="10972801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3" y="777241"/>
            <a:ext cx="10972801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Action Button: Back or Previous 10">
            <a:hlinkClick r:id="" action="ppaction://hlinkshowjump?jump=previousslide" highlightClick="1"/>
          </p:cNvPr>
          <p:cNvSpPr/>
          <p:nvPr/>
        </p:nvSpPr>
        <p:spPr>
          <a:xfrm>
            <a:off x="10728960" y="493660"/>
            <a:ext cx="243841" cy="182880"/>
          </a:xfrm>
          <a:prstGeom prst="actionButtonBackPreviou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Action Button: Forward or Next 11">
            <a:hlinkClick r:id="" action="ppaction://hlinkshowjump?jump=nextslide" highlightClick="1"/>
          </p:cNvPr>
          <p:cNvSpPr/>
          <p:nvPr/>
        </p:nvSpPr>
        <p:spPr>
          <a:xfrm>
            <a:off x="11326368" y="493660"/>
            <a:ext cx="243841" cy="182880"/>
          </a:xfrm>
          <a:prstGeom prst="actionButtonForwardNex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Action Button: Home 12">
            <a:hlinkClick r:id="" action="ppaction://hlinkshowjump?jump=firstslide" highlightClick="1"/>
          </p:cNvPr>
          <p:cNvSpPr/>
          <p:nvPr/>
        </p:nvSpPr>
        <p:spPr>
          <a:xfrm>
            <a:off x="11021568" y="493660"/>
            <a:ext cx="243841" cy="182880"/>
          </a:xfrm>
          <a:prstGeom prst="actionButtonHo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8"/>
          </p:nvPr>
        </p:nvSpPr>
        <p:spPr>
          <a:xfrm>
            <a:off x="400155" y="1283209"/>
            <a:ext cx="11334527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1279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Picture with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1" y="1600199"/>
            <a:ext cx="12192000" cy="448056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2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eing 12 column grid" hidden="1"/>
          <p:cNvGrpSpPr/>
          <p:nvPr/>
        </p:nvGrpSpPr>
        <p:grpSpPr>
          <a:xfrm>
            <a:off x="0" y="0"/>
            <a:ext cx="12195176" cy="6858000"/>
            <a:chOff x="0" y="0"/>
            <a:chExt cx="12192000" cy="6858000"/>
          </a:xfrm>
        </p:grpSpPr>
        <p:grpSp>
          <p:nvGrpSpPr>
            <p:cNvPr id="13" name="Group 12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18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cxnSp>
              <p:nvCxnSpPr>
                <p:cNvPr id="23" name="Straight Connector 22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" name="Straight Connector 29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3" name="Rectangle 32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/>
                </a:p>
              </p:txBody>
            </p: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5" name="Straight Connector 34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" name="Straight Connector 35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" name="Straight Connector 36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8" name="Straight Connector 37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39" name="Group 38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40" name="Straight Connector 39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1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2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0" name="Straight Connector 59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1" name="Straight Connector 60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4" name="Straight Connector 63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19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20" name="Straight Connector 19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7" name="Straight Connector 16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1" y="4585154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2" name="Title 1"/>
          <p:cNvSpPr>
            <a:spLocks noGrp="1"/>
          </p:cNvSpPr>
          <p:nvPr>
            <p:ph type="ctrTitle" sz="quarter" hasCustomPrompt="1"/>
          </p:nvPr>
        </p:nvSpPr>
        <p:spPr>
          <a:xfrm>
            <a:off x="419860" y="2529450"/>
            <a:ext cx="10363200" cy="710964"/>
          </a:xfrm>
        </p:spPr>
        <p:txBody>
          <a:bodyPr anchor="ctr" anchorCtr="0"/>
          <a:lstStyle>
            <a:lvl1pPr>
              <a:defRPr sz="48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Enterprise Cloud Products</a:t>
            </a:r>
          </a:p>
        </p:txBody>
      </p:sp>
      <p:sp>
        <p:nvSpPr>
          <p:cNvPr id="63" name="Subtitle 2"/>
          <p:cNvSpPr>
            <a:spLocks noGrp="1"/>
          </p:cNvSpPr>
          <p:nvPr>
            <p:ph type="subTitle" sz="quarter" idx="1" hasCustomPrompt="1"/>
          </p:nvPr>
        </p:nvSpPr>
        <p:spPr>
          <a:xfrm>
            <a:off x="429880" y="4637994"/>
            <a:ext cx="11002433" cy="387798"/>
          </a:xfrm>
        </p:spPr>
        <p:txBody>
          <a:bodyPr/>
          <a:lstStyle>
            <a:lvl1pPr marL="0" indent="0">
              <a:buFontTx/>
              <a:buNone/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Roadshow – 13 March 2019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53" descr="Boeing_RGBblue_standard"/>
          <p:cNvPicPr preferRelativeResize="0"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042" y="398146"/>
            <a:ext cx="1838804" cy="442913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8" name="Rectangle 6"/>
          <p:cNvSpPr>
            <a:spLocks noChangeArrowheads="1"/>
          </p:cNvSpPr>
          <p:nvPr/>
        </p:nvSpPr>
        <p:spPr bwMode="auto">
          <a:xfrm>
            <a:off x="409735" y="6657977"/>
            <a:ext cx="2753783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 anchor="b">
            <a:spAutoFit/>
          </a:bodyPr>
          <a:lstStyle/>
          <a:p>
            <a:pPr defTabSz="820738" eaLnBrk="0" hangingPunct="0"/>
            <a:r>
              <a:rPr lang="en-US" sz="600">
                <a:solidFill>
                  <a:schemeClr val="bg1"/>
                </a:solidFill>
              </a:rPr>
              <a:t>Copyright © 2017 Boeing. All rights reserved.</a:t>
            </a:r>
            <a:endParaRPr lang="en-US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2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Boeing 12 column grid" hidden="1"/>
          <p:cNvGrpSpPr/>
          <p:nvPr/>
        </p:nvGrpSpPr>
        <p:grpSpPr>
          <a:xfrm>
            <a:off x="0" y="0"/>
            <a:ext cx="12195176" cy="6858000"/>
            <a:chOff x="0" y="0"/>
            <a:chExt cx="12192000" cy="6858000"/>
          </a:xfrm>
        </p:grpSpPr>
        <p:grpSp>
          <p:nvGrpSpPr>
            <p:cNvPr id="14" name="Group 13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17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cxnSp>
              <p:nvCxnSpPr>
                <p:cNvPr id="22" name="Straight Connector 21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" name="Straight Connector 22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" name="Straight Connector 29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/>
                </a:p>
              </p:txBody>
            </p:sp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5" name="Straight Connector 34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" name="Straight Connector 35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" name="Straight Connector 36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38" name="Group 37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39" name="Straight Connector 38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0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1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0" name="Straight Connector 59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1" name="Straight Connector 60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18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19" name="Straight Connector 18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6" name="Straight Connector 15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itle 1"/>
          <p:cNvSpPr>
            <a:spLocks noGrp="1"/>
          </p:cNvSpPr>
          <p:nvPr>
            <p:ph type="ctrTitle" sz="quarter"/>
          </p:nvPr>
        </p:nvSpPr>
        <p:spPr>
          <a:xfrm>
            <a:off x="429880" y="2529450"/>
            <a:ext cx="10363200" cy="710964"/>
          </a:xfrm>
        </p:spPr>
        <p:txBody>
          <a:bodyPr anchor="ctr" anchorCtr="0"/>
          <a:lstStyle>
            <a:lvl1pPr>
              <a:defRPr sz="48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3" name="Subtitle 2"/>
          <p:cNvSpPr>
            <a:spLocks noGrp="1"/>
          </p:cNvSpPr>
          <p:nvPr>
            <p:ph type="subTitle" sz="quarter" idx="1"/>
          </p:nvPr>
        </p:nvSpPr>
        <p:spPr>
          <a:xfrm>
            <a:off x="429880" y="4637994"/>
            <a:ext cx="11002433" cy="387798"/>
          </a:xfrm>
        </p:spPr>
        <p:txBody>
          <a:bodyPr/>
          <a:lstStyle>
            <a:lvl1pPr marL="0" indent="0">
              <a:buFontTx/>
              <a:buNone/>
              <a:defRPr sz="28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" y="4581144"/>
            <a:ext cx="12192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pic>
        <p:nvPicPr>
          <p:cNvPr id="64" name="Picture 53" descr="Boeing_RGBblue_standard"/>
          <p:cNvPicPr preferRelativeResize="0"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042" y="398146"/>
            <a:ext cx="1838804" cy="442913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8" name="Rectangle 6"/>
          <p:cNvSpPr>
            <a:spLocks noChangeArrowheads="1"/>
          </p:cNvSpPr>
          <p:nvPr/>
        </p:nvSpPr>
        <p:spPr bwMode="auto">
          <a:xfrm>
            <a:off x="409735" y="6657977"/>
            <a:ext cx="2753783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 anchor="b">
            <a:spAutoFit/>
          </a:bodyPr>
          <a:lstStyle/>
          <a:p>
            <a:pPr defTabSz="820738" eaLnBrk="0" hangingPunct="0"/>
            <a:r>
              <a:rPr lang="en-US" sz="600">
                <a:solidFill>
                  <a:schemeClr val="bg1">
                    <a:lumMod val="50000"/>
                  </a:schemeClr>
                </a:solidFill>
              </a:rPr>
              <a:t>Copyright © 2017 Boeing. 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4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Content, two pictures,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8907" y="1287682"/>
            <a:ext cx="5487829" cy="2286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458907" y="3772213"/>
            <a:ext cx="5487829" cy="2286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5" name="Content Placeholder 5"/>
          <p:cNvSpPr>
            <a:spLocks noGrp="1"/>
          </p:cNvSpPr>
          <p:nvPr>
            <p:ph sz="quarter" idx="19"/>
          </p:nvPr>
        </p:nvSpPr>
        <p:spPr>
          <a:xfrm>
            <a:off x="6115546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9220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Rt content with one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8907" y="1287682"/>
            <a:ext cx="5487829" cy="4862597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9"/>
          </p:nvPr>
        </p:nvSpPr>
        <p:spPr>
          <a:xfrm>
            <a:off x="6115546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6022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Lft Content with one pic and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259554" y="1289304"/>
            <a:ext cx="5487829" cy="4764024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9"/>
          </p:nvPr>
        </p:nvSpPr>
        <p:spPr>
          <a:xfrm>
            <a:off x="411587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7344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Lft Content, 2 pictures +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259554" y="1287682"/>
            <a:ext cx="5487829" cy="2286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259554" y="3759687"/>
            <a:ext cx="5487829" cy="2286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0" name="Content Placeholder 5"/>
          <p:cNvSpPr>
            <a:spLocks noGrp="1"/>
          </p:cNvSpPr>
          <p:nvPr>
            <p:ph sz="quarter" idx="19"/>
          </p:nvPr>
        </p:nvSpPr>
        <p:spPr>
          <a:xfrm>
            <a:off x="411587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9345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Lft Content, 2 screen captures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7392281" y="1287682"/>
            <a:ext cx="4355102" cy="2286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7392281" y="3759687"/>
            <a:ext cx="4355102" cy="2286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0" name="Content Placeholder 5"/>
          <p:cNvSpPr>
            <a:spLocks noGrp="1"/>
          </p:cNvSpPr>
          <p:nvPr>
            <p:ph sz="quarter" idx="21"/>
          </p:nvPr>
        </p:nvSpPr>
        <p:spPr>
          <a:xfrm>
            <a:off x="411587" y="1283209"/>
            <a:ext cx="6718858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73436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 with hea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586" y="3931920"/>
            <a:ext cx="11314074" cy="1311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" y="1600199"/>
            <a:ext cx="12192000" cy="219456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9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585216" y="2471200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85216" y="1309911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idx="14"/>
          </p:nvPr>
        </p:nvSpPr>
        <p:spPr>
          <a:xfrm>
            <a:off x="585216" y="4153696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585216" y="2992407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6" name="Content Placeholder 2"/>
          <p:cNvSpPr>
            <a:spLocks noGrp="1"/>
          </p:cNvSpPr>
          <p:nvPr>
            <p:ph idx="16"/>
          </p:nvPr>
        </p:nvSpPr>
        <p:spPr>
          <a:xfrm>
            <a:off x="597408" y="5836192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585216" y="4674903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8" name="Content Placeholder 2"/>
          <p:cNvSpPr>
            <a:spLocks noGrp="1"/>
          </p:cNvSpPr>
          <p:nvPr>
            <p:ph idx="18"/>
          </p:nvPr>
        </p:nvSpPr>
        <p:spPr>
          <a:xfrm>
            <a:off x="3462528" y="2471200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3462528" y="1309911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0" name="Content Placeholder 2"/>
          <p:cNvSpPr>
            <a:spLocks noGrp="1"/>
          </p:cNvSpPr>
          <p:nvPr>
            <p:ph idx="20"/>
          </p:nvPr>
        </p:nvSpPr>
        <p:spPr>
          <a:xfrm>
            <a:off x="3462528" y="4153696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3462528" y="2992407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2" name="Content Placeholder 2"/>
          <p:cNvSpPr>
            <a:spLocks noGrp="1"/>
          </p:cNvSpPr>
          <p:nvPr>
            <p:ph idx="22"/>
          </p:nvPr>
        </p:nvSpPr>
        <p:spPr>
          <a:xfrm>
            <a:off x="3462528" y="5836192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3462528" y="4674903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4" name="Content Placeholder 2"/>
          <p:cNvSpPr>
            <a:spLocks noGrp="1"/>
          </p:cNvSpPr>
          <p:nvPr>
            <p:ph idx="24"/>
          </p:nvPr>
        </p:nvSpPr>
        <p:spPr>
          <a:xfrm>
            <a:off x="6327648" y="2471200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6327649" y="1309911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6" name="Content Placeholder 2"/>
          <p:cNvSpPr>
            <a:spLocks noGrp="1"/>
          </p:cNvSpPr>
          <p:nvPr>
            <p:ph idx="26"/>
          </p:nvPr>
        </p:nvSpPr>
        <p:spPr>
          <a:xfrm>
            <a:off x="6327648" y="4153696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Picture Placeholder 7"/>
          <p:cNvSpPr>
            <a:spLocks noGrp="1"/>
          </p:cNvSpPr>
          <p:nvPr>
            <p:ph type="pic" sz="quarter" idx="27"/>
          </p:nvPr>
        </p:nvSpPr>
        <p:spPr>
          <a:xfrm>
            <a:off x="6327649" y="2992407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28"/>
          </p:nvPr>
        </p:nvSpPr>
        <p:spPr>
          <a:xfrm>
            <a:off x="6327648" y="5836192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Picture Placeholder 7"/>
          <p:cNvSpPr>
            <a:spLocks noGrp="1"/>
          </p:cNvSpPr>
          <p:nvPr>
            <p:ph type="pic" sz="quarter" idx="29"/>
          </p:nvPr>
        </p:nvSpPr>
        <p:spPr>
          <a:xfrm>
            <a:off x="6327649" y="4674903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0" name="Content Placeholder 2"/>
          <p:cNvSpPr>
            <a:spLocks noGrp="1"/>
          </p:cNvSpPr>
          <p:nvPr>
            <p:ph idx="30"/>
          </p:nvPr>
        </p:nvSpPr>
        <p:spPr>
          <a:xfrm>
            <a:off x="9192768" y="2471200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1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9192769" y="1309911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2" name="Content Placeholder 2"/>
          <p:cNvSpPr>
            <a:spLocks noGrp="1"/>
          </p:cNvSpPr>
          <p:nvPr>
            <p:ph idx="32"/>
          </p:nvPr>
        </p:nvSpPr>
        <p:spPr>
          <a:xfrm>
            <a:off x="9192768" y="4153696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Picture Placeholder 7"/>
          <p:cNvSpPr>
            <a:spLocks noGrp="1"/>
          </p:cNvSpPr>
          <p:nvPr>
            <p:ph type="pic" sz="quarter" idx="33"/>
          </p:nvPr>
        </p:nvSpPr>
        <p:spPr>
          <a:xfrm>
            <a:off x="9192769" y="2992407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4" name="Content Placeholder 2"/>
          <p:cNvSpPr>
            <a:spLocks noGrp="1"/>
          </p:cNvSpPr>
          <p:nvPr>
            <p:ph idx="34"/>
          </p:nvPr>
        </p:nvSpPr>
        <p:spPr>
          <a:xfrm>
            <a:off x="9192768" y="5836192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Picture Placeholder 7"/>
          <p:cNvSpPr>
            <a:spLocks noGrp="1"/>
          </p:cNvSpPr>
          <p:nvPr>
            <p:ph type="pic" sz="quarter" idx="35"/>
          </p:nvPr>
        </p:nvSpPr>
        <p:spPr>
          <a:xfrm>
            <a:off x="9192769" y="4674903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8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cutive layout with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587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11587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8607552" y="1289303"/>
            <a:ext cx="2999232" cy="155448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8607552" y="2913365"/>
            <a:ext cx="2999232" cy="155448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8607552" y="4537427"/>
            <a:ext cx="2999232" cy="155448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20"/>
          </p:nvPr>
        </p:nvSpPr>
        <p:spPr>
          <a:xfrm>
            <a:off x="411587" y="1283209"/>
            <a:ext cx="7876155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0608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 picture layout with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609600" y="268220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21792" y="1292314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8" name="Content Placeholder 2"/>
          <p:cNvSpPr>
            <a:spLocks noGrp="1"/>
          </p:cNvSpPr>
          <p:nvPr>
            <p:ph idx="18"/>
          </p:nvPr>
        </p:nvSpPr>
        <p:spPr>
          <a:xfrm>
            <a:off x="4718304" y="268220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4730496" y="1292314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20"/>
          </p:nvPr>
        </p:nvSpPr>
        <p:spPr>
          <a:xfrm>
            <a:off x="8839200" y="268220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8839200" y="1292314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8" name="Content Placeholder 2"/>
          <p:cNvSpPr>
            <a:spLocks noGrp="1"/>
          </p:cNvSpPr>
          <p:nvPr>
            <p:ph idx="22"/>
          </p:nvPr>
        </p:nvSpPr>
        <p:spPr>
          <a:xfrm>
            <a:off x="609600" y="434416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621792" y="2945130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0" name="Content Placeholder 2"/>
          <p:cNvSpPr>
            <a:spLocks noGrp="1"/>
          </p:cNvSpPr>
          <p:nvPr>
            <p:ph idx="30"/>
          </p:nvPr>
        </p:nvSpPr>
        <p:spPr>
          <a:xfrm>
            <a:off x="4730496" y="434416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4730496" y="2945130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4" name="Content Placeholder 2"/>
          <p:cNvSpPr>
            <a:spLocks noGrp="1"/>
          </p:cNvSpPr>
          <p:nvPr>
            <p:ph idx="32"/>
          </p:nvPr>
        </p:nvSpPr>
        <p:spPr>
          <a:xfrm>
            <a:off x="4730496" y="5990480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Content Placeholder 2"/>
          <p:cNvSpPr>
            <a:spLocks noGrp="1"/>
          </p:cNvSpPr>
          <p:nvPr>
            <p:ph idx="34"/>
          </p:nvPr>
        </p:nvSpPr>
        <p:spPr>
          <a:xfrm>
            <a:off x="8839200" y="434416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Picture Placeholder 7"/>
          <p:cNvSpPr>
            <a:spLocks noGrp="1"/>
          </p:cNvSpPr>
          <p:nvPr>
            <p:ph type="pic" sz="quarter" idx="35"/>
          </p:nvPr>
        </p:nvSpPr>
        <p:spPr>
          <a:xfrm>
            <a:off x="8839200" y="2945130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5" name="Content Placeholder 2"/>
          <p:cNvSpPr>
            <a:spLocks noGrp="1"/>
          </p:cNvSpPr>
          <p:nvPr>
            <p:ph idx="36"/>
          </p:nvPr>
        </p:nvSpPr>
        <p:spPr>
          <a:xfrm>
            <a:off x="8839200" y="5990480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6" name="Content Placeholder 2"/>
          <p:cNvSpPr>
            <a:spLocks noGrp="1"/>
          </p:cNvSpPr>
          <p:nvPr>
            <p:ph idx="28"/>
          </p:nvPr>
        </p:nvSpPr>
        <p:spPr>
          <a:xfrm>
            <a:off x="609600" y="5990480"/>
            <a:ext cx="2767584" cy="124650"/>
          </a:xfrm>
        </p:spPr>
        <p:txBody>
          <a:bodyPr>
            <a:noAutofit/>
          </a:bodyPr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7" name="Picture Placeholder 7"/>
          <p:cNvSpPr>
            <a:spLocks noGrp="1"/>
          </p:cNvSpPr>
          <p:nvPr>
            <p:ph type="pic" sz="quarter" idx="29"/>
          </p:nvPr>
        </p:nvSpPr>
        <p:spPr>
          <a:xfrm>
            <a:off x="621792" y="4591447"/>
            <a:ext cx="2755392" cy="13716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8" name="Picture Placeholder 7"/>
          <p:cNvSpPr>
            <a:spLocks noGrp="1"/>
          </p:cNvSpPr>
          <p:nvPr>
            <p:ph type="pic" sz="quarter" idx="42"/>
          </p:nvPr>
        </p:nvSpPr>
        <p:spPr>
          <a:xfrm>
            <a:off x="4730496" y="4591447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9" name="Picture Placeholder 7"/>
          <p:cNvSpPr>
            <a:spLocks noGrp="1"/>
          </p:cNvSpPr>
          <p:nvPr>
            <p:ph type="pic" sz="quarter" idx="43"/>
          </p:nvPr>
        </p:nvSpPr>
        <p:spPr>
          <a:xfrm>
            <a:off x="8839200" y="4591447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53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77387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0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21792" y="1310832"/>
            <a:ext cx="2755392" cy="1389888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8"/>
          </p:nvPr>
        </p:nvSpPr>
        <p:spPr>
          <a:xfrm>
            <a:off x="4718304" y="277387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4730496" y="1310832"/>
            <a:ext cx="2755392" cy="1389888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3" name="Content Placeholder 2"/>
          <p:cNvSpPr>
            <a:spLocks noGrp="1"/>
          </p:cNvSpPr>
          <p:nvPr>
            <p:ph idx="20"/>
          </p:nvPr>
        </p:nvSpPr>
        <p:spPr>
          <a:xfrm>
            <a:off x="8827008" y="277387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8839200" y="1310832"/>
            <a:ext cx="2755392" cy="1389888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22"/>
          </p:nvPr>
        </p:nvSpPr>
        <p:spPr>
          <a:xfrm>
            <a:off x="609600" y="4812985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621792" y="3359088"/>
            <a:ext cx="2755392" cy="1389888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7" name="Content Placeholder 2"/>
          <p:cNvSpPr>
            <a:spLocks noGrp="1"/>
          </p:cNvSpPr>
          <p:nvPr>
            <p:ph idx="30"/>
          </p:nvPr>
        </p:nvSpPr>
        <p:spPr>
          <a:xfrm>
            <a:off x="4718304" y="4812985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4730496" y="3359088"/>
            <a:ext cx="2755392" cy="1389888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1" name="Content Placeholder 2"/>
          <p:cNvSpPr>
            <a:spLocks noGrp="1"/>
          </p:cNvSpPr>
          <p:nvPr>
            <p:ph idx="34"/>
          </p:nvPr>
        </p:nvSpPr>
        <p:spPr>
          <a:xfrm>
            <a:off x="8827008" y="4812985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Picture Placeholder 7"/>
          <p:cNvSpPr>
            <a:spLocks noGrp="1"/>
          </p:cNvSpPr>
          <p:nvPr>
            <p:ph type="pic" sz="quarter" idx="35"/>
          </p:nvPr>
        </p:nvSpPr>
        <p:spPr>
          <a:xfrm>
            <a:off x="8839200" y="3359088"/>
            <a:ext cx="2755392" cy="1389888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9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/>
          </p:nvPr>
        </p:nvSpPr>
        <p:spPr>
          <a:xfrm>
            <a:off x="405489" y="1283209"/>
            <a:ext cx="11314074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8271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Bottom Content with tw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587" y="4352544"/>
            <a:ext cx="10972801" cy="1311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8173" y="1310832"/>
            <a:ext cx="5487829" cy="292608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242303" y="1310832"/>
            <a:ext cx="5487829" cy="292608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86318" y="6657977"/>
            <a:ext cx="2753783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 anchor="b">
            <a:spAutoFit/>
          </a:bodyPr>
          <a:lstStyle/>
          <a:p>
            <a:pPr defTabSz="820738" eaLnBrk="0" hangingPunct="0"/>
            <a:r>
              <a:rPr lang="en-US" sz="600">
                <a:solidFill>
                  <a:schemeClr val="bg1">
                    <a:lumMod val="50000"/>
                  </a:schemeClr>
                </a:solidFill>
              </a:rPr>
              <a:t>Copyright © 2017 Boeing. 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8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Boeing 12 column grid" hidden="1"/>
          <p:cNvGrpSpPr/>
          <p:nvPr/>
        </p:nvGrpSpPr>
        <p:grpSpPr>
          <a:xfrm>
            <a:off x="0" y="0"/>
            <a:ext cx="12195176" cy="6858000"/>
            <a:chOff x="0" y="0"/>
            <a:chExt cx="12192000" cy="6858000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20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sp>
              <p:nvSpPr>
                <p:cNvPr id="35" name="Rectangle 34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/>
                </a:p>
              </p:txBody>
            </p: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" name="Straight Connector 29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" name="Straight Connector 35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" name="Straight Connector 36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8" name="Straight Connector 37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9" name="Straight Connector 38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0" name="Straight Connector 39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41" name="Group 40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0" name="Straight Connector 59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1" name="Straight Connector 60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4" name="Straight Connector 63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5" name="Straight Connector 64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6" name="Straight Connector 65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21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22" name="Straight Connector 21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" name="Straight Connector 18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1" y="2"/>
            <a:ext cx="12192000" cy="4585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2" name="Title 1"/>
          <p:cNvSpPr>
            <a:spLocks noGrp="1"/>
          </p:cNvSpPr>
          <p:nvPr>
            <p:ph type="ctrTitle" sz="quarter"/>
          </p:nvPr>
        </p:nvSpPr>
        <p:spPr>
          <a:xfrm>
            <a:off x="429880" y="2529450"/>
            <a:ext cx="10363200" cy="710964"/>
          </a:xfrm>
        </p:spPr>
        <p:txBody>
          <a:bodyPr anchor="ctr" anchorCtr="0"/>
          <a:lstStyle>
            <a:lvl1pPr>
              <a:defRPr sz="4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3" name="Subtitle 2"/>
          <p:cNvSpPr>
            <a:spLocks noGrp="1"/>
          </p:cNvSpPr>
          <p:nvPr>
            <p:ph type="subTitle" sz="quarter" idx="1"/>
          </p:nvPr>
        </p:nvSpPr>
        <p:spPr>
          <a:xfrm>
            <a:off x="429880" y="4637994"/>
            <a:ext cx="11002433" cy="387798"/>
          </a:xfrm>
        </p:spPr>
        <p:txBody>
          <a:bodyPr/>
          <a:lstStyle>
            <a:lvl1pPr marL="0" indent="0">
              <a:buFontTx/>
              <a:buNone/>
              <a:defRPr sz="2800" b="0">
                <a:solidFill>
                  <a:srgbClr val="788288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47" descr="Boeing_white_standar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913" y="399734"/>
            <a:ext cx="1856271" cy="447675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3962401" y="6394450"/>
            <a:ext cx="4267200" cy="3746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7" name="Rectangle 6"/>
          <p:cNvSpPr>
            <a:spLocks noChangeArrowheads="1"/>
          </p:cNvSpPr>
          <p:nvPr/>
        </p:nvSpPr>
        <p:spPr bwMode="auto">
          <a:xfrm>
            <a:off x="409735" y="6657977"/>
            <a:ext cx="2753783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 anchor="b">
            <a:spAutoFit/>
          </a:bodyPr>
          <a:lstStyle/>
          <a:p>
            <a:pPr defTabSz="820738" eaLnBrk="0" hangingPunct="0"/>
            <a:r>
              <a:rPr lang="en-US" sz="600">
                <a:solidFill>
                  <a:schemeClr val="bg1">
                    <a:lumMod val="50000"/>
                  </a:schemeClr>
                </a:solidFill>
              </a:rPr>
              <a:t>Copyright © 2017 Boeing. 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46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Boeing 12 column grid" hidden="1"/>
          <p:cNvGrpSpPr/>
          <p:nvPr/>
        </p:nvGrpSpPr>
        <p:grpSpPr>
          <a:xfrm>
            <a:off x="0" y="0"/>
            <a:ext cx="12195176" cy="6858000"/>
            <a:chOff x="0" y="0"/>
            <a:chExt cx="12192000" cy="6858000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20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sp>
              <p:nvSpPr>
                <p:cNvPr id="35" name="Rectangle 34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/>
                </a:p>
              </p:txBody>
            </p: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" name="Straight Connector 29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" name="Straight Connector 35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" name="Straight Connector 36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8" name="Straight Connector 37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9" name="Straight Connector 38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0" name="Straight Connector 39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41" name="Group 40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0" name="Straight Connector 59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1" name="Straight Connector 60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4" name="Straight Connector 63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5" name="Straight Connector 64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6" name="Straight Connector 65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21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22" name="Straight Connector 21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" name="Straight Connector 18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1" y="2"/>
            <a:ext cx="12192000" cy="4585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2" name="Title 1"/>
          <p:cNvSpPr>
            <a:spLocks noGrp="1"/>
          </p:cNvSpPr>
          <p:nvPr>
            <p:ph type="ctrTitle" sz="quarter" hasCustomPrompt="1"/>
          </p:nvPr>
        </p:nvSpPr>
        <p:spPr>
          <a:xfrm>
            <a:off x="429880" y="2529450"/>
            <a:ext cx="10363200" cy="710964"/>
          </a:xfrm>
        </p:spPr>
        <p:txBody>
          <a:bodyPr anchor="ctr" anchorCtr="0"/>
          <a:lstStyle>
            <a:lvl1pPr>
              <a:defRPr sz="4800" b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Enterprise Cloud Products</a:t>
            </a:r>
          </a:p>
        </p:txBody>
      </p:sp>
      <p:sp>
        <p:nvSpPr>
          <p:cNvPr id="63" name="Subtitle 2"/>
          <p:cNvSpPr>
            <a:spLocks noGrp="1"/>
          </p:cNvSpPr>
          <p:nvPr>
            <p:ph type="subTitle" sz="quarter" idx="1" hasCustomPrompt="1"/>
          </p:nvPr>
        </p:nvSpPr>
        <p:spPr>
          <a:xfrm>
            <a:off x="429880" y="4637994"/>
            <a:ext cx="11002433" cy="387798"/>
          </a:xfrm>
        </p:spPr>
        <p:txBody>
          <a:bodyPr/>
          <a:lstStyle>
            <a:lvl1pPr marL="0" indent="0">
              <a:buFontTx/>
              <a:buNone/>
              <a:defRPr sz="2800" b="0" baseline="0">
                <a:solidFill>
                  <a:srgbClr val="788288"/>
                </a:solidFill>
              </a:defRPr>
            </a:lvl1pPr>
          </a:lstStyle>
          <a:p>
            <a:r>
              <a:rPr lang="en-US" dirty="0"/>
              <a:t>Roadshow : 13 March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47" descr="Boeing_white_standar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913" y="399734"/>
            <a:ext cx="1856271" cy="447675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3962401" y="6394450"/>
            <a:ext cx="4267200" cy="3746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7" name="Rectangle 6"/>
          <p:cNvSpPr>
            <a:spLocks noChangeArrowheads="1"/>
          </p:cNvSpPr>
          <p:nvPr/>
        </p:nvSpPr>
        <p:spPr bwMode="auto">
          <a:xfrm>
            <a:off x="409735" y="6657977"/>
            <a:ext cx="2753783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 anchor="b">
            <a:spAutoFit/>
          </a:bodyPr>
          <a:lstStyle/>
          <a:p>
            <a:pPr defTabSz="820738" eaLnBrk="0" hangingPunct="0"/>
            <a:r>
              <a:rPr lang="en-US" sz="600" dirty="0">
                <a:solidFill>
                  <a:schemeClr val="bg1">
                    <a:lumMod val="50000"/>
                  </a:schemeClr>
                </a:solidFill>
              </a:rPr>
              <a:t>Copyright © 2019 Boeing.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396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eing 12 column grid" hidden="1"/>
          <p:cNvGrpSpPr/>
          <p:nvPr/>
        </p:nvGrpSpPr>
        <p:grpSpPr>
          <a:xfrm>
            <a:off x="0" y="0"/>
            <a:ext cx="12195176" cy="6858000"/>
            <a:chOff x="0" y="0"/>
            <a:chExt cx="12192000" cy="6858000"/>
          </a:xfrm>
        </p:grpSpPr>
        <p:grpSp>
          <p:nvGrpSpPr>
            <p:cNvPr id="13" name="Group 12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18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cxnSp>
              <p:nvCxnSpPr>
                <p:cNvPr id="23" name="Straight Connector 22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" name="Straight Connector 29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3" name="Rectangle 32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/>
                </a:p>
              </p:txBody>
            </p: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5" name="Straight Connector 34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" name="Straight Connector 35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" name="Straight Connector 36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8" name="Straight Connector 37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39" name="Group 38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40" name="Straight Connector 39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1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2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0" name="Straight Connector 59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1" name="Straight Connector 60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4" name="Straight Connector 63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19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20" name="Straight Connector 19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7" name="Straight Connector 16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1" y="4585154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2" name="Title 1"/>
          <p:cNvSpPr>
            <a:spLocks noGrp="1"/>
          </p:cNvSpPr>
          <p:nvPr>
            <p:ph type="ctrTitle" sz="quarter" hasCustomPrompt="1"/>
          </p:nvPr>
        </p:nvSpPr>
        <p:spPr>
          <a:xfrm>
            <a:off x="419860" y="2529450"/>
            <a:ext cx="10363200" cy="710964"/>
          </a:xfrm>
        </p:spPr>
        <p:txBody>
          <a:bodyPr anchor="ctr" anchorCtr="0"/>
          <a:lstStyle>
            <a:lvl1pPr>
              <a:defRPr sz="48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Enterprise Cloud Products</a:t>
            </a:r>
          </a:p>
        </p:txBody>
      </p:sp>
      <p:sp>
        <p:nvSpPr>
          <p:cNvPr id="63" name="Subtitle 2"/>
          <p:cNvSpPr>
            <a:spLocks noGrp="1"/>
          </p:cNvSpPr>
          <p:nvPr>
            <p:ph type="subTitle" sz="quarter" idx="1" hasCustomPrompt="1"/>
          </p:nvPr>
        </p:nvSpPr>
        <p:spPr>
          <a:xfrm>
            <a:off x="429880" y="4637994"/>
            <a:ext cx="11002433" cy="387798"/>
          </a:xfrm>
        </p:spPr>
        <p:txBody>
          <a:bodyPr/>
          <a:lstStyle>
            <a:lvl1pPr marL="0" indent="0">
              <a:buFontTx/>
              <a:buNone/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Roadshow – 13 March 2019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53" descr="Boeing_RGBblue_standard"/>
          <p:cNvPicPr preferRelativeResize="0"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042" y="398146"/>
            <a:ext cx="1838804" cy="442913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8" name="Rectangle 6"/>
          <p:cNvSpPr>
            <a:spLocks noChangeArrowheads="1"/>
          </p:cNvSpPr>
          <p:nvPr/>
        </p:nvSpPr>
        <p:spPr bwMode="auto">
          <a:xfrm>
            <a:off x="409735" y="6657977"/>
            <a:ext cx="2753783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 anchor="b">
            <a:spAutoFit/>
          </a:bodyPr>
          <a:lstStyle/>
          <a:p>
            <a:pPr defTabSz="820738" eaLnBrk="0" hangingPunct="0"/>
            <a:r>
              <a:rPr lang="en-US" sz="600">
                <a:solidFill>
                  <a:schemeClr val="bg1"/>
                </a:solidFill>
              </a:rPr>
              <a:t>Copyright © 2017 Boeing. All rights reserved.</a:t>
            </a:r>
            <a:endParaRPr lang="en-US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99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Boeing 12 column grid" hidden="1"/>
          <p:cNvGrpSpPr/>
          <p:nvPr/>
        </p:nvGrpSpPr>
        <p:grpSpPr>
          <a:xfrm>
            <a:off x="0" y="0"/>
            <a:ext cx="12195176" cy="6858000"/>
            <a:chOff x="0" y="0"/>
            <a:chExt cx="12192000" cy="6858000"/>
          </a:xfrm>
        </p:grpSpPr>
        <p:grpSp>
          <p:nvGrpSpPr>
            <p:cNvPr id="14" name="Group 13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17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cxnSp>
              <p:nvCxnSpPr>
                <p:cNvPr id="22" name="Straight Connector 21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" name="Straight Connector 22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" name="Straight Connector 29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/>
                </a:p>
              </p:txBody>
            </p:sp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5" name="Straight Connector 34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" name="Straight Connector 35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" name="Straight Connector 36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38" name="Group 37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39" name="Straight Connector 38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0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1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0" name="Straight Connector 59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1" name="Straight Connector 60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18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19" name="Straight Connector 18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6" name="Straight Connector 15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itle 1"/>
          <p:cNvSpPr>
            <a:spLocks noGrp="1"/>
          </p:cNvSpPr>
          <p:nvPr>
            <p:ph type="ctrTitle" sz="quarter"/>
          </p:nvPr>
        </p:nvSpPr>
        <p:spPr>
          <a:xfrm>
            <a:off x="429880" y="2529450"/>
            <a:ext cx="10363200" cy="710964"/>
          </a:xfrm>
        </p:spPr>
        <p:txBody>
          <a:bodyPr anchor="ctr" anchorCtr="0"/>
          <a:lstStyle>
            <a:lvl1pPr>
              <a:defRPr sz="48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3" name="Subtitle 2"/>
          <p:cNvSpPr>
            <a:spLocks noGrp="1"/>
          </p:cNvSpPr>
          <p:nvPr>
            <p:ph type="subTitle" sz="quarter" idx="1"/>
          </p:nvPr>
        </p:nvSpPr>
        <p:spPr>
          <a:xfrm>
            <a:off x="429880" y="4637994"/>
            <a:ext cx="11002433" cy="387798"/>
          </a:xfrm>
        </p:spPr>
        <p:txBody>
          <a:bodyPr/>
          <a:lstStyle>
            <a:lvl1pPr marL="0" indent="0">
              <a:buFontTx/>
              <a:buNone/>
              <a:defRPr sz="28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" y="4581144"/>
            <a:ext cx="12192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pic>
        <p:nvPicPr>
          <p:cNvPr id="64" name="Picture 53" descr="Boeing_RGBblue_standard"/>
          <p:cNvPicPr preferRelativeResize="0"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042" y="398146"/>
            <a:ext cx="1838804" cy="442913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8" name="Rectangle 6"/>
          <p:cNvSpPr>
            <a:spLocks noChangeArrowheads="1"/>
          </p:cNvSpPr>
          <p:nvPr/>
        </p:nvSpPr>
        <p:spPr bwMode="auto">
          <a:xfrm>
            <a:off x="409735" y="6657977"/>
            <a:ext cx="2753783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 anchor="b">
            <a:spAutoFit/>
          </a:bodyPr>
          <a:lstStyle/>
          <a:p>
            <a:pPr defTabSz="820738" eaLnBrk="0" hangingPunct="0"/>
            <a:r>
              <a:rPr lang="en-US" sz="600">
                <a:solidFill>
                  <a:schemeClr val="bg1">
                    <a:lumMod val="50000"/>
                  </a:schemeClr>
                </a:solidFill>
              </a:rPr>
              <a:t>Copyright © 2017 Boeing. 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47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/>
          </p:nvPr>
        </p:nvSpPr>
        <p:spPr>
          <a:xfrm>
            <a:off x="405489" y="1283209"/>
            <a:ext cx="11314074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2063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05489" y="1283209"/>
            <a:ext cx="11314074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0716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9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05489" y="1283209"/>
            <a:ext cx="11314074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3916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7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05489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8"/>
          </p:nvPr>
        </p:nvSpPr>
        <p:spPr>
          <a:xfrm>
            <a:off x="6115546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22617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05489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8"/>
          </p:nvPr>
        </p:nvSpPr>
        <p:spPr>
          <a:xfrm>
            <a:off x="6115546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6532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 + stop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3" y="457201"/>
            <a:ext cx="10972801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3" y="777241"/>
            <a:ext cx="10972801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19361" y="638343"/>
            <a:ext cx="426720" cy="292608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G</a:t>
            </a:r>
          </a:p>
        </p:txBody>
      </p:sp>
      <p:sp>
        <p:nvSpPr>
          <p:cNvPr id="8" name="Rectangle 7"/>
          <p:cNvSpPr/>
          <p:nvPr/>
        </p:nvSpPr>
        <p:spPr>
          <a:xfrm>
            <a:off x="10647680" y="638343"/>
            <a:ext cx="426720" cy="29260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9" name="Rectangle 8"/>
          <p:cNvSpPr/>
          <p:nvPr/>
        </p:nvSpPr>
        <p:spPr>
          <a:xfrm>
            <a:off x="11176001" y="638343"/>
            <a:ext cx="426720" cy="2926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017760" y="417365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Prev | Curr       YE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400155" y="1283209"/>
            <a:ext cx="11334527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6296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Subtitle and Content + nav butt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3" y="457201"/>
            <a:ext cx="10972801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3" y="777241"/>
            <a:ext cx="10972801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Action Button: Back or Previous 10">
            <a:hlinkClick r:id="" action="ppaction://hlinkshowjump?jump=previousslide" highlightClick="1"/>
          </p:cNvPr>
          <p:cNvSpPr/>
          <p:nvPr/>
        </p:nvSpPr>
        <p:spPr>
          <a:xfrm>
            <a:off x="10728960" y="493660"/>
            <a:ext cx="243841" cy="182880"/>
          </a:xfrm>
          <a:prstGeom prst="actionButtonBackPreviou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Action Button: Forward or Next 11">
            <a:hlinkClick r:id="" action="ppaction://hlinkshowjump?jump=nextslide" highlightClick="1"/>
          </p:cNvPr>
          <p:cNvSpPr/>
          <p:nvPr/>
        </p:nvSpPr>
        <p:spPr>
          <a:xfrm>
            <a:off x="11326368" y="493660"/>
            <a:ext cx="243841" cy="182880"/>
          </a:xfrm>
          <a:prstGeom prst="actionButtonForwardNex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Action Button: Home 12">
            <a:hlinkClick r:id="" action="ppaction://hlinkshowjump?jump=firstslide" highlightClick="1"/>
          </p:cNvPr>
          <p:cNvSpPr/>
          <p:nvPr/>
        </p:nvSpPr>
        <p:spPr>
          <a:xfrm>
            <a:off x="11021568" y="493660"/>
            <a:ext cx="243841" cy="182880"/>
          </a:xfrm>
          <a:prstGeom prst="actionButtonHo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8"/>
          </p:nvPr>
        </p:nvSpPr>
        <p:spPr>
          <a:xfrm>
            <a:off x="400155" y="1283209"/>
            <a:ext cx="11334527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6865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Picture with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1" y="1600199"/>
            <a:ext cx="12192000" cy="448056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54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Content, two pictures,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8907" y="1287682"/>
            <a:ext cx="5487829" cy="2286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458907" y="3772213"/>
            <a:ext cx="5487829" cy="2286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5" name="Content Placeholder 5"/>
          <p:cNvSpPr>
            <a:spLocks noGrp="1"/>
          </p:cNvSpPr>
          <p:nvPr>
            <p:ph sz="quarter" idx="19"/>
          </p:nvPr>
        </p:nvSpPr>
        <p:spPr>
          <a:xfrm>
            <a:off x="6115546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0113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Rt content with one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8907" y="1287682"/>
            <a:ext cx="5487829" cy="4862597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9"/>
          </p:nvPr>
        </p:nvSpPr>
        <p:spPr>
          <a:xfrm>
            <a:off x="6115546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23085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Lft Content with one pic and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259554" y="1289304"/>
            <a:ext cx="5487829" cy="4764024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9"/>
          </p:nvPr>
        </p:nvSpPr>
        <p:spPr>
          <a:xfrm>
            <a:off x="411587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4116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Lft Content, 2 pictures +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259554" y="1287682"/>
            <a:ext cx="5487829" cy="2286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259554" y="3759687"/>
            <a:ext cx="5487829" cy="2286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0" name="Content Placeholder 5"/>
          <p:cNvSpPr>
            <a:spLocks noGrp="1"/>
          </p:cNvSpPr>
          <p:nvPr>
            <p:ph sz="quarter" idx="19"/>
          </p:nvPr>
        </p:nvSpPr>
        <p:spPr>
          <a:xfrm>
            <a:off x="411587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3777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Lft Content, 2 screen captures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7392281" y="1287682"/>
            <a:ext cx="4355102" cy="2286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7392281" y="3759687"/>
            <a:ext cx="4355102" cy="2286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0" name="Content Placeholder 5"/>
          <p:cNvSpPr>
            <a:spLocks noGrp="1"/>
          </p:cNvSpPr>
          <p:nvPr>
            <p:ph sz="quarter" idx="21"/>
          </p:nvPr>
        </p:nvSpPr>
        <p:spPr>
          <a:xfrm>
            <a:off x="411587" y="1283209"/>
            <a:ext cx="6718858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737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 with hea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586" y="3931920"/>
            <a:ext cx="11314074" cy="1311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" y="1600199"/>
            <a:ext cx="12192000" cy="219456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6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585216" y="2471200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85216" y="1309911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idx="14"/>
          </p:nvPr>
        </p:nvSpPr>
        <p:spPr>
          <a:xfrm>
            <a:off x="585216" y="4153696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585216" y="2992407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6" name="Content Placeholder 2"/>
          <p:cNvSpPr>
            <a:spLocks noGrp="1"/>
          </p:cNvSpPr>
          <p:nvPr>
            <p:ph idx="16"/>
          </p:nvPr>
        </p:nvSpPr>
        <p:spPr>
          <a:xfrm>
            <a:off x="597408" y="5836192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585216" y="4674903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8" name="Content Placeholder 2"/>
          <p:cNvSpPr>
            <a:spLocks noGrp="1"/>
          </p:cNvSpPr>
          <p:nvPr>
            <p:ph idx="18"/>
          </p:nvPr>
        </p:nvSpPr>
        <p:spPr>
          <a:xfrm>
            <a:off x="3462528" y="2471200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3462528" y="1309911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0" name="Content Placeholder 2"/>
          <p:cNvSpPr>
            <a:spLocks noGrp="1"/>
          </p:cNvSpPr>
          <p:nvPr>
            <p:ph idx="20"/>
          </p:nvPr>
        </p:nvSpPr>
        <p:spPr>
          <a:xfrm>
            <a:off x="3462528" y="4153696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3462528" y="2992407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2" name="Content Placeholder 2"/>
          <p:cNvSpPr>
            <a:spLocks noGrp="1"/>
          </p:cNvSpPr>
          <p:nvPr>
            <p:ph idx="22"/>
          </p:nvPr>
        </p:nvSpPr>
        <p:spPr>
          <a:xfrm>
            <a:off x="3462528" y="5836192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3462528" y="4674903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4" name="Content Placeholder 2"/>
          <p:cNvSpPr>
            <a:spLocks noGrp="1"/>
          </p:cNvSpPr>
          <p:nvPr>
            <p:ph idx="24"/>
          </p:nvPr>
        </p:nvSpPr>
        <p:spPr>
          <a:xfrm>
            <a:off x="6327648" y="2471200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6327649" y="1309911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6" name="Content Placeholder 2"/>
          <p:cNvSpPr>
            <a:spLocks noGrp="1"/>
          </p:cNvSpPr>
          <p:nvPr>
            <p:ph idx="26"/>
          </p:nvPr>
        </p:nvSpPr>
        <p:spPr>
          <a:xfrm>
            <a:off x="6327648" y="4153696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Picture Placeholder 7"/>
          <p:cNvSpPr>
            <a:spLocks noGrp="1"/>
          </p:cNvSpPr>
          <p:nvPr>
            <p:ph type="pic" sz="quarter" idx="27"/>
          </p:nvPr>
        </p:nvSpPr>
        <p:spPr>
          <a:xfrm>
            <a:off x="6327649" y="2992407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28"/>
          </p:nvPr>
        </p:nvSpPr>
        <p:spPr>
          <a:xfrm>
            <a:off x="6327648" y="5836192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Picture Placeholder 7"/>
          <p:cNvSpPr>
            <a:spLocks noGrp="1"/>
          </p:cNvSpPr>
          <p:nvPr>
            <p:ph type="pic" sz="quarter" idx="29"/>
          </p:nvPr>
        </p:nvSpPr>
        <p:spPr>
          <a:xfrm>
            <a:off x="6327649" y="4674903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0" name="Content Placeholder 2"/>
          <p:cNvSpPr>
            <a:spLocks noGrp="1"/>
          </p:cNvSpPr>
          <p:nvPr>
            <p:ph idx="30"/>
          </p:nvPr>
        </p:nvSpPr>
        <p:spPr>
          <a:xfrm>
            <a:off x="9192768" y="2471200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1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9192769" y="1309911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2" name="Content Placeholder 2"/>
          <p:cNvSpPr>
            <a:spLocks noGrp="1"/>
          </p:cNvSpPr>
          <p:nvPr>
            <p:ph idx="32"/>
          </p:nvPr>
        </p:nvSpPr>
        <p:spPr>
          <a:xfrm>
            <a:off x="9192768" y="4153696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Picture Placeholder 7"/>
          <p:cNvSpPr>
            <a:spLocks noGrp="1"/>
          </p:cNvSpPr>
          <p:nvPr>
            <p:ph type="pic" sz="quarter" idx="33"/>
          </p:nvPr>
        </p:nvSpPr>
        <p:spPr>
          <a:xfrm>
            <a:off x="9192769" y="2992407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4" name="Content Placeholder 2"/>
          <p:cNvSpPr>
            <a:spLocks noGrp="1"/>
          </p:cNvSpPr>
          <p:nvPr>
            <p:ph idx="34"/>
          </p:nvPr>
        </p:nvSpPr>
        <p:spPr>
          <a:xfrm>
            <a:off x="9192768" y="5836192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Picture Placeholder 7"/>
          <p:cNvSpPr>
            <a:spLocks noGrp="1"/>
          </p:cNvSpPr>
          <p:nvPr>
            <p:ph type="pic" sz="quarter" idx="35"/>
          </p:nvPr>
        </p:nvSpPr>
        <p:spPr>
          <a:xfrm>
            <a:off x="9192769" y="4674903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18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cutive layout with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587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11587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8607552" y="1289303"/>
            <a:ext cx="2999232" cy="155448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8607552" y="2913365"/>
            <a:ext cx="2999232" cy="155448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8607552" y="4537427"/>
            <a:ext cx="2999232" cy="155448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20"/>
          </p:nvPr>
        </p:nvSpPr>
        <p:spPr>
          <a:xfrm>
            <a:off x="411587" y="1283209"/>
            <a:ext cx="7876155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7556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 picture layout with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609600" y="268220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21792" y="1292314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8" name="Content Placeholder 2"/>
          <p:cNvSpPr>
            <a:spLocks noGrp="1"/>
          </p:cNvSpPr>
          <p:nvPr>
            <p:ph idx="18"/>
          </p:nvPr>
        </p:nvSpPr>
        <p:spPr>
          <a:xfrm>
            <a:off x="4718304" y="268220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4730496" y="1292314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20"/>
          </p:nvPr>
        </p:nvSpPr>
        <p:spPr>
          <a:xfrm>
            <a:off x="8839200" y="268220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8839200" y="1292314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8" name="Content Placeholder 2"/>
          <p:cNvSpPr>
            <a:spLocks noGrp="1"/>
          </p:cNvSpPr>
          <p:nvPr>
            <p:ph idx="22"/>
          </p:nvPr>
        </p:nvSpPr>
        <p:spPr>
          <a:xfrm>
            <a:off x="609600" y="434416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621792" y="2945130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0" name="Content Placeholder 2"/>
          <p:cNvSpPr>
            <a:spLocks noGrp="1"/>
          </p:cNvSpPr>
          <p:nvPr>
            <p:ph idx="30"/>
          </p:nvPr>
        </p:nvSpPr>
        <p:spPr>
          <a:xfrm>
            <a:off x="4730496" y="434416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4730496" y="2945130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4" name="Content Placeholder 2"/>
          <p:cNvSpPr>
            <a:spLocks noGrp="1"/>
          </p:cNvSpPr>
          <p:nvPr>
            <p:ph idx="32"/>
          </p:nvPr>
        </p:nvSpPr>
        <p:spPr>
          <a:xfrm>
            <a:off x="4730496" y="5990480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Content Placeholder 2"/>
          <p:cNvSpPr>
            <a:spLocks noGrp="1"/>
          </p:cNvSpPr>
          <p:nvPr>
            <p:ph idx="34"/>
          </p:nvPr>
        </p:nvSpPr>
        <p:spPr>
          <a:xfrm>
            <a:off x="8839200" y="434416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Picture Placeholder 7"/>
          <p:cNvSpPr>
            <a:spLocks noGrp="1"/>
          </p:cNvSpPr>
          <p:nvPr>
            <p:ph type="pic" sz="quarter" idx="35"/>
          </p:nvPr>
        </p:nvSpPr>
        <p:spPr>
          <a:xfrm>
            <a:off x="8839200" y="2945130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5" name="Content Placeholder 2"/>
          <p:cNvSpPr>
            <a:spLocks noGrp="1"/>
          </p:cNvSpPr>
          <p:nvPr>
            <p:ph idx="36"/>
          </p:nvPr>
        </p:nvSpPr>
        <p:spPr>
          <a:xfrm>
            <a:off x="8839200" y="5990480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6" name="Content Placeholder 2"/>
          <p:cNvSpPr>
            <a:spLocks noGrp="1"/>
          </p:cNvSpPr>
          <p:nvPr>
            <p:ph idx="28"/>
          </p:nvPr>
        </p:nvSpPr>
        <p:spPr>
          <a:xfrm>
            <a:off x="609600" y="5990480"/>
            <a:ext cx="2767584" cy="124650"/>
          </a:xfrm>
        </p:spPr>
        <p:txBody>
          <a:bodyPr>
            <a:noAutofit/>
          </a:bodyPr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7" name="Picture Placeholder 7"/>
          <p:cNvSpPr>
            <a:spLocks noGrp="1"/>
          </p:cNvSpPr>
          <p:nvPr>
            <p:ph type="pic" sz="quarter" idx="29"/>
          </p:nvPr>
        </p:nvSpPr>
        <p:spPr>
          <a:xfrm>
            <a:off x="621792" y="4591447"/>
            <a:ext cx="2755392" cy="13716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8" name="Picture Placeholder 7"/>
          <p:cNvSpPr>
            <a:spLocks noGrp="1"/>
          </p:cNvSpPr>
          <p:nvPr>
            <p:ph type="pic" sz="quarter" idx="42"/>
          </p:nvPr>
        </p:nvSpPr>
        <p:spPr>
          <a:xfrm>
            <a:off x="4730496" y="4591447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9" name="Picture Placeholder 7"/>
          <p:cNvSpPr>
            <a:spLocks noGrp="1"/>
          </p:cNvSpPr>
          <p:nvPr>
            <p:ph type="pic" sz="quarter" idx="43"/>
          </p:nvPr>
        </p:nvSpPr>
        <p:spPr>
          <a:xfrm>
            <a:off x="8839200" y="4591447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58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77387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0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21792" y="1310832"/>
            <a:ext cx="2755392" cy="1389888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8"/>
          </p:nvPr>
        </p:nvSpPr>
        <p:spPr>
          <a:xfrm>
            <a:off x="4718304" y="277387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4730496" y="1310832"/>
            <a:ext cx="2755392" cy="1389888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3" name="Content Placeholder 2"/>
          <p:cNvSpPr>
            <a:spLocks noGrp="1"/>
          </p:cNvSpPr>
          <p:nvPr>
            <p:ph idx="20"/>
          </p:nvPr>
        </p:nvSpPr>
        <p:spPr>
          <a:xfrm>
            <a:off x="8827008" y="277387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8839200" y="1310832"/>
            <a:ext cx="2755392" cy="1389888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22"/>
          </p:nvPr>
        </p:nvSpPr>
        <p:spPr>
          <a:xfrm>
            <a:off x="609600" y="4812985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621792" y="3359088"/>
            <a:ext cx="2755392" cy="1389888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7" name="Content Placeholder 2"/>
          <p:cNvSpPr>
            <a:spLocks noGrp="1"/>
          </p:cNvSpPr>
          <p:nvPr>
            <p:ph idx="30"/>
          </p:nvPr>
        </p:nvSpPr>
        <p:spPr>
          <a:xfrm>
            <a:off x="4718304" y="4812985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4730496" y="3359088"/>
            <a:ext cx="2755392" cy="1389888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1" name="Content Placeholder 2"/>
          <p:cNvSpPr>
            <a:spLocks noGrp="1"/>
          </p:cNvSpPr>
          <p:nvPr>
            <p:ph idx="34"/>
          </p:nvPr>
        </p:nvSpPr>
        <p:spPr>
          <a:xfrm>
            <a:off x="8827008" y="4812985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Picture Placeholder 7"/>
          <p:cNvSpPr>
            <a:spLocks noGrp="1"/>
          </p:cNvSpPr>
          <p:nvPr>
            <p:ph type="pic" sz="quarter" idx="35"/>
          </p:nvPr>
        </p:nvSpPr>
        <p:spPr>
          <a:xfrm>
            <a:off x="8839200" y="3359088"/>
            <a:ext cx="2755392" cy="1389888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8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Bottom Content with tw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587" y="4352544"/>
            <a:ext cx="10972801" cy="1311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8173" y="1310832"/>
            <a:ext cx="5487829" cy="292608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242303" y="1310832"/>
            <a:ext cx="5487829" cy="292608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8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86318" y="6657977"/>
            <a:ext cx="2753783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 anchor="b">
            <a:spAutoFit/>
          </a:bodyPr>
          <a:lstStyle/>
          <a:p>
            <a:pPr defTabSz="820738" eaLnBrk="0" hangingPunct="0"/>
            <a:r>
              <a:rPr lang="en-US" sz="600">
                <a:solidFill>
                  <a:schemeClr val="bg1">
                    <a:lumMod val="50000"/>
                  </a:schemeClr>
                </a:solidFill>
              </a:rPr>
              <a:t>Copyright © 2017 Boeing. 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8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8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Boeing 12 column grid" hidden="1"/>
          <p:cNvGrpSpPr/>
          <p:nvPr/>
        </p:nvGrpSpPr>
        <p:grpSpPr>
          <a:xfrm>
            <a:off x="0" y="0"/>
            <a:ext cx="12195176" cy="6858000"/>
            <a:chOff x="0" y="0"/>
            <a:chExt cx="12192000" cy="6858000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20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sp>
              <p:nvSpPr>
                <p:cNvPr id="35" name="Rectangle 34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/>
                </a:p>
              </p:txBody>
            </p: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" name="Straight Connector 29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" name="Straight Connector 35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" name="Straight Connector 36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8" name="Straight Connector 37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9" name="Straight Connector 38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0" name="Straight Connector 39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41" name="Group 40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0" name="Straight Connector 59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1" name="Straight Connector 60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4" name="Straight Connector 63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5" name="Straight Connector 64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6" name="Straight Connector 65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21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22" name="Straight Connector 21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" name="Straight Connector 18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1" y="2"/>
            <a:ext cx="12192000" cy="4585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2" name="Title 1"/>
          <p:cNvSpPr>
            <a:spLocks noGrp="1"/>
          </p:cNvSpPr>
          <p:nvPr>
            <p:ph type="ctrTitle" sz="quarter"/>
          </p:nvPr>
        </p:nvSpPr>
        <p:spPr>
          <a:xfrm>
            <a:off x="429880" y="2529450"/>
            <a:ext cx="10363200" cy="710964"/>
          </a:xfrm>
        </p:spPr>
        <p:txBody>
          <a:bodyPr anchor="ctr" anchorCtr="0"/>
          <a:lstStyle>
            <a:lvl1pPr>
              <a:defRPr sz="4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3" name="Subtitle 2"/>
          <p:cNvSpPr>
            <a:spLocks noGrp="1"/>
          </p:cNvSpPr>
          <p:nvPr>
            <p:ph type="subTitle" sz="quarter" idx="1"/>
          </p:nvPr>
        </p:nvSpPr>
        <p:spPr>
          <a:xfrm>
            <a:off x="429880" y="4637994"/>
            <a:ext cx="11002433" cy="387798"/>
          </a:xfrm>
        </p:spPr>
        <p:txBody>
          <a:bodyPr/>
          <a:lstStyle>
            <a:lvl1pPr marL="0" indent="0">
              <a:buFontTx/>
              <a:buNone/>
              <a:defRPr sz="2800" b="0">
                <a:solidFill>
                  <a:srgbClr val="788288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47" descr="Boeing_white_standar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913" y="399734"/>
            <a:ext cx="1856271" cy="447675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3962401" y="6394450"/>
            <a:ext cx="4267200" cy="3746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7" name="Rectangle 6"/>
          <p:cNvSpPr>
            <a:spLocks noChangeArrowheads="1"/>
          </p:cNvSpPr>
          <p:nvPr/>
        </p:nvSpPr>
        <p:spPr bwMode="auto">
          <a:xfrm>
            <a:off x="409735" y="6657977"/>
            <a:ext cx="2753783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 anchor="b">
            <a:spAutoFit/>
          </a:bodyPr>
          <a:lstStyle/>
          <a:p>
            <a:pPr defTabSz="820738" eaLnBrk="0" hangingPunct="0"/>
            <a:r>
              <a:rPr lang="en-US" sz="600">
                <a:solidFill>
                  <a:schemeClr val="bg1">
                    <a:lumMod val="50000"/>
                  </a:schemeClr>
                </a:solidFill>
              </a:rPr>
              <a:t>Copyright © 2017 Boeing. 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47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Boeing 12 column grid" hidden="1"/>
          <p:cNvGrpSpPr/>
          <p:nvPr/>
        </p:nvGrpSpPr>
        <p:grpSpPr>
          <a:xfrm>
            <a:off x="0" y="0"/>
            <a:ext cx="12195176" cy="6858000"/>
            <a:chOff x="0" y="0"/>
            <a:chExt cx="12192000" cy="6858000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20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sp>
              <p:nvSpPr>
                <p:cNvPr id="35" name="Rectangle 34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/>
                </a:p>
              </p:txBody>
            </p: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" name="Straight Connector 29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" name="Straight Connector 35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" name="Straight Connector 36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8" name="Straight Connector 37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9" name="Straight Connector 38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0" name="Straight Connector 39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41" name="Group 40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0" name="Straight Connector 59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1" name="Straight Connector 60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4" name="Straight Connector 63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5" name="Straight Connector 64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6" name="Straight Connector 65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21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22" name="Straight Connector 21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" name="Straight Connector 18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1" y="2"/>
            <a:ext cx="12192000" cy="4585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2" name="Title 1"/>
          <p:cNvSpPr>
            <a:spLocks noGrp="1"/>
          </p:cNvSpPr>
          <p:nvPr>
            <p:ph type="ctrTitle" sz="quarter" hasCustomPrompt="1"/>
          </p:nvPr>
        </p:nvSpPr>
        <p:spPr>
          <a:xfrm>
            <a:off x="429880" y="2529450"/>
            <a:ext cx="10363200" cy="710964"/>
          </a:xfrm>
        </p:spPr>
        <p:txBody>
          <a:bodyPr anchor="ctr" anchorCtr="0"/>
          <a:lstStyle>
            <a:lvl1pPr>
              <a:defRPr sz="4800" b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Enterprise Cloud Products</a:t>
            </a:r>
          </a:p>
        </p:txBody>
      </p:sp>
      <p:sp>
        <p:nvSpPr>
          <p:cNvPr id="63" name="Subtitle 2"/>
          <p:cNvSpPr>
            <a:spLocks noGrp="1"/>
          </p:cNvSpPr>
          <p:nvPr>
            <p:ph type="subTitle" sz="quarter" idx="1" hasCustomPrompt="1"/>
          </p:nvPr>
        </p:nvSpPr>
        <p:spPr>
          <a:xfrm>
            <a:off x="429880" y="4637994"/>
            <a:ext cx="11002433" cy="387798"/>
          </a:xfrm>
        </p:spPr>
        <p:txBody>
          <a:bodyPr/>
          <a:lstStyle>
            <a:lvl1pPr marL="0" indent="0">
              <a:buFontTx/>
              <a:buNone/>
              <a:defRPr sz="2800" b="0" baseline="0">
                <a:solidFill>
                  <a:srgbClr val="788288"/>
                </a:solidFill>
              </a:defRPr>
            </a:lvl1pPr>
          </a:lstStyle>
          <a:p>
            <a:r>
              <a:rPr lang="en-US" dirty="0"/>
              <a:t>Roadshow : 13 March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47" descr="Boeing_white_standar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913" y="399734"/>
            <a:ext cx="1856271" cy="447675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3962401" y="6394450"/>
            <a:ext cx="4267200" cy="3746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7" name="Rectangle 6"/>
          <p:cNvSpPr>
            <a:spLocks noChangeArrowheads="1"/>
          </p:cNvSpPr>
          <p:nvPr/>
        </p:nvSpPr>
        <p:spPr bwMode="auto">
          <a:xfrm>
            <a:off x="409735" y="6657977"/>
            <a:ext cx="2753783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 anchor="b">
            <a:spAutoFit/>
          </a:bodyPr>
          <a:lstStyle/>
          <a:p>
            <a:pPr defTabSz="820738" eaLnBrk="0" hangingPunct="0"/>
            <a:r>
              <a:rPr lang="en-US" sz="600" dirty="0">
                <a:solidFill>
                  <a:schemeClr val="bg1">
                    <a:lumMod val="50000"/>
                  </a:schemeClr>
                </a:solidFill>
              </a:rPr>
              <a:t>Copyright © 2019 Boeing.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8937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eing 12 column grid" hidden="1"/>
          <p:cNvGrpSpPr/>
          <p:nvPr/>
        </p:nvGrpSpPr>
        <p:grpSpPr>
          <a:xfrm>
            <a:off x="0" y="0"/>
            <a:ext cx="12195176" cy="6858000"/>
            <a:chOff x="0" y="0"/>
            <a:chExt cx="12192000" cy="6858000"/>
          </a:xfrm>
        </p:grpSpPr>
        <p:grpSp>
          <p:nvGrpSpPr>
            <p:cNvPr id="13" name="Group 12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18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cxnSp>
              <p:nvCxnSpPr>
                <p:cNvPr id="23" name="Straight Connector 22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" name="Straight Connector 29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3" name="Rectangle 32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/>
                </a:p>
              </p:txBody>
            </p: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5" name="Straight Connector 34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" name="Straight Connector 35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" name="Straight Connector 36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8" name="Straight Connector 37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39" name="Group 38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40" name="Straight Connector 39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1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2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0" name="Straight Connector 59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1" name="Straight Connector 60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4" name="Straight Connector 63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19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20" name="Straight Connector 19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7" name="Straight Connector 16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1" y="4585154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2" name="Title 1"/>
          <p:cNvSpPr>
            <a:spLocks noGrp="1"/>
          </p:cNvSpPr>
          <p:nvPr>
            <p:ph type="ctrTitle" sz="quarter" hasCustomPrompt="1"/>
          </p:nvPr>
        </p:nvSpPr>
        <p:spPr>
          <a:xfrm>
            <a:off x="419860" y="2529450"/>
            <a:ext cx="10363200" cy="710964"/>
          </a:xfrm>
        </p:spPr>
        <p:txBody>
          <a:bodyPr anchor="ctr" anchorCtr="0"/>
          <a:lstStyle>
            <a:lvl1pPr>
              <a:defRPr sz="48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Enterprise Cloud Products</a:t>
            </a:r>
          </a:p>
        </p:txBody>
      </p:sp>
      <p:sp>
        <p:nvSpPr>
          <p:cNvPr id="63" name="Subtitle 2"/>
          <p:cNvSpPr>
            <a:spLocks noGrp="1"/>
          </p:cNvSpPr>
          <p:nvPr>
            <p:ph type="subTitle" sz="quarter" idx="1" hasCustomPrompt="1"/>
          </p:nvPr>
        </p:nvSpPr>
        <p:spPr>
          <a:xfrm>
            <a:off x="429880" y="4637994"/>
            <a:ext cx="11002433" cy="387798"/>
          </a:xfrm>
        </p:spPr>
        <p:txBody>
          <a:bodyPr/>
          <a:lstStyle>
            <a:lvl1pPr marL="0" indent="0">
              <a:buFontTx/>
              <a:buNone/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Roadshow – 13 March 2019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53" descr="Boeing_RGBblue_standard"/>
          <p:cNvPicPr preferRelativeResize="0"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042" y="398146"/>
            <a:ext cx="1838804" cy="442913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8" name="Rectangle 6"/>
          <p:cNvSpPr>
            <a:spLocks noChangeArrowheads="1"/>
          </p:cNvSpPr>
          <p:nvPr/>
        </p:nvSpPr>
        <p:spPr bwMode="auto">
          <a:xfrm>
            <a:off x="409735" y="6657977"/>
            <a:ext cx="2753783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 anchor="b">
            <a:spAutoFit/>
          </a:bodyPr>
          <a:lstStyle/>
          <a:p>
            <a:pPr defTabSz="820738" eaLnBrk="0" hangingPunct="0"/>
            <a:r>
              <a:rPr lang="en-US" sz="600">
                <a:solidFill>
                  <a:schemeClr val="bg1"/>
                </a:solidFill>
              </a:rPr>
              <a:t>Copyright © 2017 Boeing. All rights reserved.</a:t>
            </a:r>
            <a:endParaRPr lang="en-US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10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Boeing 12 column grid" hidden="1"/>
          <p:cNvGrpSpPr/>
          <p:nvPr/>
        </p:nvGrpSpPr>
        <p:grpSpPr>
          <a:xfrm>
            <a:off x="0" y="0"/>
            <a:ext cx="12195176" cy="6858000"/>
            <a:chOff x="0" y="0"/>
            <a:chExt cx="12192000" cy="6858000"/>
          </a:xfrm>
        </p:grpSpPr>
        <p:grpSp>
          <p:nvGrpSpPr>
            <p:cNvPr id="14" name="Group 13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17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cxnSp>
              <p:nvCxnSpPr>
                <p:cNvPr id="22" name="Straight Connector 21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" name="Straight Connector 22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" name="Straight Connector 29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/>
                </a:p>
              </p:txBody>
            </p:sp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5" name="Straight Connector 34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" name="Straight Connector 35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" name="Straight Connector 36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38" name="Group 37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39" name="Straight Connector 38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0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1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0" name="Straight Connector 59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1" name="Straight Connector 60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18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19" name="Straight Connector 18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6" name="Straight Connector 15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itle 1"/>
          <p:cNvSpPr>
            <a:spLocks noGrp="1"/>
          </p:cNvSpPr>
          <p:nvPr>
            <p:ph type="ctrTitle" sz="quarter"/>
          </p:nvPr>
        </p:nvSpPr>
        <p:spPr>
          <a:xfrm>
            <a:off x="429880" y="2529450"/>
            <a:ext cx="10363200" cy="710964"/>
          </a:xfrm>
        </p:spPr>
        <p:txBody>
          <a:bodyPr anchor="ctr" anchorCtr="0"/>
          <a:lstStyle>
            <a:lvl1pPr>
              <a:defRPr sz="48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3" name="Subtitle 2"/>
          <p:cNvSpPr>
            <a:spLocks noGrp="1"/>
          </p:cNvSpPr>
          <p:nvPr>
            <p:ph type="subTitle" sz="quarter" idx="1"/>
          </p:nvPr>
        </p:nvSpPr>
        <p:spPr>
          <a:xfrm>
            <a:off x="429880" y="4637994"/>
            <a:ext cx="11002433" cy="387798"/>
          </a:xfrm>
        </p:spPr>
        <p:txBody>
          <a:bodyPr/>
          <a:lstStyle>
            <a:lvl1pPr marL="0" indent="0">
              <a:buFontTx/>
              <a:buNone/>
              <a:defRPr sz="28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" y="4581144"/>
            <a:ext cx="12192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pic>
        <p:nvPicPr>
          <p:cNvPr id="64" name="Picture 53" descr="Boeing_RGBblue_standard"/>
          <p:cNvPicPr preferRelativeResize="0"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042" y="398146"/>
            <a:ext cx="1838804" cy="442913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8" name="Rectangle 6"/>
          <p:cNvSpPr>
            <a:spLocks noChangeArrowheads="1"/>
          </p:cNvSpPr>
          <p:nvPr/>
        </p:nvSpPr>
        <p:spPr bwMode="auto">
          <a:xfrm>
            <a:off x="409735" y="6657977"/>
            <a:ext cx="2753783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 anchor="b">
            <a:spAutoFit/>
          </a:bodyPr>
          <a:lstStyle/>
          <a:p>
            <a:pPr defTabSz="820738" eaLnBrk="0" hangingPunct="0"/>
            <a:r>
              <a:rPr lang="en-US" sz="600">
                <a:solidFill>
                  <a:schemeClr val="bg1">
                    <a:lumMod val="50000"/>
                  </a:schemeClr>
                </a:solidFill>
              </a:rPr>
              <a:t>Copyright © 2017 Boeing. 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67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/>
          </p:nvPr>
        </p:nvSpPr>
        <p:spPr>
          <a:xfrm>
            <a:off x="405489" y="1283209"/>
            <a:ext cx="11314074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9236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05489" y="1283209"/>
            <a:ext cx="11314074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3017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6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1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05489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8"/>
          </p:nvPr>
        </p:nvSpPr>
        <p:spPr>
          <a:xfrm>
            <a:off x="6115546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6232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05489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8"/>
          </p:nvPr>
        </p:nvSpPr>
        <p:spPr>
          <a:xfrm>
            <a:off x="6115546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0794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 + stop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3" y="457201"/>
            <a:ext cx="10972801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3" y="777241"/>
            <a:ext cx="10972801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19361" y="638343"/>
            <a:ext cx="426720" cy="292608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G</a:t>
            </a:r>
          </a:p>
        </p:txBody>
      </p:sp>
      <p:sp>
        <p:nvSpPr>
          <p:cNvPr id="8" name="Rectangle 7"/>
          <p:cNvSpPr/>
          <p:nvPr/>
        </p:nvSpPr>
        <p:spPr>
          <a:xfrm>
            <a:off x="10647680" y="638343"/>
            <a:ext cx="426720" cy="29260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9" name="Rectangle 8"/>
          <p:cNvSpPr/>
          <p:nvPr/>
        </p:nvSpPr>
        <p:spPr>
          <a:xfrm>
            <a:off x="11176001" y="638343"/>
            <a:ext cx="426720" cy="2926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017760" y="417365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Prev | Curr       YE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400155" y="1283209"/>
            <a:ext cx="11334527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9459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05489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8"/>
          </p:nvPr>
        </p:nvSpPr>
        <p:spPr>
          <a:xfrm>
            <a:off x="6115546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0024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Subtitle and Content + nav butt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3" y="457201"/>
            <a:ext cx="10972801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3" y="777241"/>
            <a:ext cx="10972801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Action Button: Back or Previous 10">
            <a:hlinkClick r:id="" action="ppaction://hlinkshowjump?jump=previousslide" highlightClick="1"/>
          </p:cNvPr>
          <p:cNvSpPr/>
          <p:nvPr/>
        </p:nvSpPr>
        <p:spPr>
          <a:xfrm>
            <a:off x="10728960" y="493660"/>
            <a:ext cx="243841" cy="182880"/>
          </a:xfrm>
          <a:prstGeom prst="actionButtonBackPreviou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Action Button: Forward or Next 11">
            <a:hlinkClick r:id="" action="ppaction://hlinkshowjump?jump=nextslide" highlightClick="1"/>
          </p:cNvPr>
          <p:cNvSpPr/>
          <p:nvPr/>
        </p:nvSpPr>
        <p:spPr>
          <a:xfrm>
            <a:off x="11326368" y="493660"/>
            <a:ext cx="243841" cy="182880"/>
          </a:xfrm>
          <a:prstGeom prst="actionButtonForwardNex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Action Button: Home 12">
            <a:hlinkClick r:id="" action="ppaction://hlinkshowjump?jump=firstslide" highlightClick="1"/>
          </p:cNvPr>
          <p:cNvSpPr/>
          <p:nvPr/>
        </p:nvSpPr>
        <p:spPr>
          <a:xfrm>
            <a:off x="11021568" y="493660"/>
            <a:ext cx="243841" cy="182880"/>
          </a:xfrm>
          <a:prstGeom prst="actionButtonHo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8"/>
          </p:nvPr>
        </p:nvSpPr>
        <p:spPr>
          <a:xfrm>
            <a:off x="400155" y="1283209"/>
            <a:ext cx="11334527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2685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Picture with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1" y="1600199"/>
            <a:ext cx="12192000" cy="448056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97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Content, two pictures,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8907" y="1287682"/>
            <a:ext cx="5487829" cy="2286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458907" y="3772213"/>
            <a:ext cx="5487829" cy="2286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5" name="Content Placeholder 5"/>
          <p:cNvSpPr>
            <a:spLocks noGrp="1"/>
          </p:cNvSpPr>
          <p:nvPr>
            <p:ph sz="quarter" idx="19"/>
          </p:nvPr>
        </p:nvSpPr>
        <p:spPr>
          <a:xfrm>
            <a:off x="6115546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8794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Rt content with one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8907" y="1287682"/>
            <a:ext cx="5487829" cy="4862597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9"/>
          </p:nvPr>
        </p:nvSpPr>
        <p:spPr>
          <a:xfrm>
            <a:off x="6115546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980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Lft Content with one pic and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259554" y="1289304"/>
            <a:ext cx="5487829" cy="4764024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9"/>
          </p:nvPr>
        </p:nvSpPr>
        <p:spPr>
          <a:xfrm>
            <a:off x="411587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4540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Lft Content, 2 pictures +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259554" y="1287682"/>
            <a:ext cx="5487829" cy="2286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259554" y="3759687"/>
            <a:ext cx="5487829" cy="2286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0" name="Content Placeholder 5"/>
          <p:cNvSpPr>
            <a:spLocks noGrp="1"/>
          </p:cNvSpPr>
          <p:nvPr>
            <p:ph sz="quarter" idx="19"/>
          </p:nvPr>
        </p:nvSpPr>
        <p:spPr>
          <a:xfrm>
            <a:off x="411587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5486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Lft Content, 2 screen captures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7392281" y="1287682"/>
            <a:ext cx="4355102" cy="2286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7392281" y="3759687"/>
            <a:ext cx="4355102" cy="2286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0" name="Content Placeholder 5"/>
          <p:cNvSpPr>
            <a:spLocks noGrp="1"/>
          </p:cNvSpPr>
          <p:nvPr>
            <p:ph sz="quarter" idx="21"/>
          </p:nvPr>
        </p:nvSpPr>
        <p:spPr>
          <a:xfrm>
            <a:off x="411587" y="1283209"/>
            <a:ext cx="6718858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74898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 with hea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586" y="3931920"/>
            <a:ext cx="11314074" cy="1311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" y="1600199"/>
            <a:ext cx="12192000" cy="219456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585216" y="2471200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85216" y="1309911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idx="14"/>
          </p:nvPr>
        </p:nvSpPr>
        <p:spPr>
          <a:xfrm>
            <a:off x="585216" y="4153696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585216" y="2992407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6" name="Content Placeholder 2"/>
          <p:cNvSpPr>
            <a:spLocks noGrp="1"/>
          </p:cNvSpPr>
          <p:nvPr>
            <p:ph idx="16"/>
          </p:nvPr>
        </p:nvSpPr>
        <p:spPr>
          <a:xfrm>
            <a:off x="597408" y="5836192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585216" y="4674903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8" name="Content Placeholder 2"/>
          <p:cNvSpPr>
            <a:spLocks noGrp="1"/>
          </p:cNvSpPr>
          <p:nvPr>
            <p:ph idx="18"/>
          </p:nvPr>
        </p:nvSpPr>
        <p:spPr>
          <a:xfrm>
            <a:off x="3462528" y="2471200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3462528" y="1309911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0" name="Content Placeholder 2"/>
          <p:cNvSpPr>
            <a:spLocks noGrp="1"/>
          </p:cNvSpPr>
          <p:nvPr>
            <p:ph idx="20"/>
          </p:nvPr>
        </p:nvSpPr>
        <p:spPr>
          <a:xfrm>
            <a:off x="3462528" y="4153696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3462528" y="2992407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2" name="Content Placeholder 2"/>
          <p:cNvSpPr>
            <a:spLocks noGrp="1"/>
          </p:cNvSpPr>
          <p:nvPr>
            <p:ph idx="22"/>
          </p:nvPr>
        </p:nvSpPr>
        <p:spPr>
          <a:xfrm>
            <a:off x="3462528" y="5836192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3462528" y="4674903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4" name="Content Placeholder 2"/>
          <p:cNvSpPr>
            <a:spLocks noGrp="1"/>
          </p:cNvSpPr>
          <p:nvPr>
            <p:ph idx="24"/>
          </p:nvPr>
        </p:nvSpPr>
        <p:spPr>
          <a:xfrm>
            <a:off x="6327648" y="2471200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6327649" y="1309911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6" name="Content Placeholder 2"/>
          <p:cNvSpPr>
            <a:spLocks noGrp="1"/>
          </p:cNvSpPr>
          <p:nvPr>
            <p:ph idx="26"/>
          </p:nvPr>
        </p:nvSpPr>
        <p:spPr>
          <a:xfrm>
            <a:off x="6327648" y="4153696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Picture Placeholder 7"/>
          <p:cNvSpPr>
            <a:spLocks noGrp="1"/>
          </p:cNvSpPr>
          <p:nvPr>
            <p:ph type="pic" sz="quarter" idx="27"/>
          </p:nvPr>
        </p:nvSpPr>
        <p:spPr>
          <a:xfrm>
            <a:off x="6327649" y="2992407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28"/>
          </p:nvPr>
        </p:nvSpPr>
        <p:spPr>
          <a:xfrm>
            <a:off x="6327648" y="5836192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Picture Placeholder 7"/>
          <p:cNvSpPr>
            <a:spLocks noGrp="1"/>
          </p:cNvSpPr>
          <p:nvPr>
            <p:ph type="pic" sz="quarter" idx="29"/>
          </p:nvPr>
        </p:nvSpPr>
        <p:spPr>
          <a:xfrm>
            <a:off x="6327649" y="4674903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0" name="Content Placeholder 2"/>
          <p:cNvSpPr>
            <a:spLocks noGrp="1"/>
          </p:cNvSpPr>
          <p:nvPr>
            <p:ph idx="30"/>
          </p:nvPr>
        </p:nvSpPr>
        <p:spPr>
          <a:xfrm>
            <a:off x="9192768" y="2471200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1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9192769" y="1309911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2" name="Content Placeholder 2"/>
          <p:cNvSpPr>
            <a:spLocks noGrp="1"/>
          </p:cNvSpPr>
          <p:nvPr>
            <p:ph idx="32"/>
          </p:nvPr>
        </p:nvSpPr>
        <p:spPr>
          <a:xfrm>
            <a:off x="9192768" y="4153696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Picture Placeholder 7"/>
          <p:cNvSpPr>
            <a:spLocks noGrp="1"/>
          </p:cNvSpPr>
          <p:nvPr>
            <p:ph type="pic" sz="quarter" idx="33"/>
          </p:nvPr>
        </p:nvSpPr>
        <p:spPr>
          <a:xfrm>
            <a:off x="9192769" y="2992407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4" name="Content Placeholder 2"/>
          <p:cNvSpPr>
            <a:spLocks noGrp="1"/>
          </p:cNvSpPr>
          <p:nvPr>
            <p:ph idx="34"/>
          </p:nvPr>
        </p:nvSpPr>
        <p:spPr>
          <a:xfrm>
            <a:off x="9192768" y="5836192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Picture Placeholder 7"/>
          <p:cNvSpPr>
            <a:spLocks noGrp="1"/>
          </p:cNvSpPr>
          <p:nvPr>
            <p:ph type="pic" sz="quarter" idx="35"/>
          </p:nvPr>
        </p:nvSpPr>
        <p:spPr>
          <a:xfrm>
            <a:off x="9192769" y="4674903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80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cutive layout with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587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11587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8607552" y="1289303"/>
            <a:ext cx="2999232" cy="155448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8607552" y="2913365"/>
            <a:ext cx="2999232" cy="155448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8607552" y="4537427"/>
            <a:ext cx="2999232" cy="155448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20"/>
          </p:nvPr>
        </p:nvSpPr>
        <p:spPr>
          <a:xfrm>
            <a:off x="411587" y="1283209"/>
            <a:ext cx="7876155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380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05489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8"/>
          </p:nvPr>
        </p:nvSpPr>
        <p:spPr>
          <a:xfrm>
            <a:off x="6115546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7072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 picture layout with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609600" y="268220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21792" y="1292314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8" name="Content Placeholder 2"/>
          <p:cNvSpPr>
            <a:spLocks noGrp="1"/>
          </p:cNvSpPr>
          <p:nvPr>
            <p:ph idx="18"/>
          </p:nvPr>
        </p:nvSpPr>
        <p:spPr>
          <a:xfrm>
            <a:off x="4718304" y="268220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4730496" y="1292314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20"/>
          </p:nvPr>
        </p:nvSpPr>
        <p:spPr>
          <a:xfrm>
            <a:off x="8839200" y="268220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8839200" y="1292314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8" name="Content Placeholder 2"/>
          <p:cNvSpPr>
            <a:spLocks noGrp="1"/>
          </p:cNvSpPr>
          <p:nvPr>
            <p:ph idx="22"/>
          </p:nvPr>
        </p:nvSpPr>
        <p:spPr>
          <a:xfrm>
            <a:off x="609600" y="434416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621792" y="2945130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0" name="Content Placeholder 2"/>
          <p:cNvSpPr>
            <a:spLocks noGrp="1"/>
          </p:cNvSpPr>
          <p:nvPr>
            <p:ph idx="30"/>
          </p:nvPr>
        </p:nvSpPr>
        <p:spPr>
          <a:xfrm>
            <a:off x="4730496" y="434416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4730496" y="2945130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4" name="Content Placeholder 2"/>
          <p:cNvSpPr>
            <a:spLocks noGrp="1"/>
          </p:cNvSpPr>
          <p:nvPr>
            <p:ph idx="32"/>
          </p:nvPr>
        </p:nvSpPr>
        <p:spPr>
          <a:xfrm>
            <a:off x="4730496" y="5990480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Content Placeholder 2"/>
          <p:cNvSpPr>
            <a:spLocks noGrp="1"/>
          </p:cNvSpPr>
          <p:nvPr>
            <p:ph idx="34"/>
          </p:nvPr>
        </p:nvSpPr>
        <p:spPr>
          <a:xfrm>
            <a:off x="8839200" y="434416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Picture Placeholder 7"/>
          <p:cNvSpPr>
            <a:spLocks noGrp="1"/>
          </p:cNvSpPr>
          <p:nvPr>
            <p:ph type="pic" sz="quarter" idx="35"/>
          </p:nvPr>
        </p:nvSpPr>
        <p:spPr>
          <a:xfrm>
            <a:off x="8839200" y="2945130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5" name="Content Placeholder 2"/>
          <p:cNvSpPr>
            <a:spLocks noGrp="1"/>
          </p:cNvSpPr>
          <p:nvPr>
            <p:ph idx="36"/>
          </p:nvPr>
        </p:nvSpPr>
        <p:spPr>
          <a:xfrm>
            <a:off x="8839200" y="5990480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6" name="Content Placeholder 2"/>
          <p:cNvSpPr>
            <a:spLocks noGrp="1"/>
          </p:cNvSpPr>
          <p:nvPr>
            <p:ph idx="28"/>
          </p:nvPr>
        </p:nvSpPr>
        <p:spPr>
          <a:xfrm>
            <a:off x="609600" y="5990480"/>
            <a:ext cx="2767584" cy="124650"/>
          </a:xfrm>
        </p:spPr>
        <p:txBody>
          <a:bodyPr>
            <a:noAutofit/>
          </a:bodyPr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7" name="Picture Placeholder 7"/>
          <p:cNvSpPr>
            <a:spLocks noGrp="1"/>
          </p:cNvSpPr>
          <p:nvPr>
            <p:ph type="pic" sz="quarter" idx="29"/>
          </p:nvPr>
        </p:nvSpPr>
        <p:spPr>
          <a:xfrm>
            <a:off x="621792" y="4591447"/>
            <a:ext cx="2755392" cy="13716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8" name="Picture Placeholder 7"/>
          <p:cNvSpPr>
            <a:spLocks noGrp="1"/>
          </p:cNvSpPr>
          <p:nvPr>
            <p:ph type="pic" sz="quarter" idx="42"/>
          </p:nvPr>
        </p:nvSpPr>
        <p:spPr>
          <a:xfrm>
            <a:off x="4730496" y="4591447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9" name="Picture Placeholder 7"/>
          <p:cNvSpPr>
            <a:spLocks noGrp="1"/>
          </p:cNvSpPr>
          <p:nvPr>
            <p:ph type="pic" sz="quarter" idx="43"/>
          </p:nvPr>
        </p:nvSpPr>
        <p:spPr>
          <a:xfrm>
            <a:off x="8839200" y="4591447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87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77387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0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21792" y="1310832"/>
            <a:ext cx="2755392" cy="1389888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8"/>
          </p:nvPr>
        </p:nvSpPr>
        <p:spPr>
          <a:xfrm>
            <a:off x="4718304" y="277387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4730496" y="1310832"/>
            <a:ext cx="2755392" cy="1389888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3" name="Content Placeholder 2"/>
          <p:cNvSpPr>
            <a:spLocks noGrp="1"/>
          </p:cNvSpPr>
          <p:nvPr>
            <p:ph idx="20"/>
          </p:nvPr>
        </p:nvSpPr>
        <p:spPr>
          <a:xfrm>
            <a:off x="8827008" y="277387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8839200" y="1310832"/>
            <a:ext cx="2755392" cy="1389888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22"/>
          </p:nvPr>
        </p:nvSpPr>
        <p:spPr>
          <a:xfrm>
            <a:off x="609600" y="4812985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621792" y="3359088"/>
            <a:ext cx="2755392" cy="1389888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7" name="Content Placeholder 2"/>
          <p:cNvSpPr>
            <a:spLocks noGrp="1"/>
          </p:cNvSpPr>
          <p:nvPr>
            <p:ph idx="30"/>
          </p:nvPr>
        </p:nvSpPr>
        <p:spPr>
          <a:xfrm>
            <a:off x="4718304" y="4812985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4730496" y="3359088"/>
            <a:ext cx="2755392" cy="1389888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1" name="Content Placeholder 2"/>
          <p:cNvSpPr>
            <a:spLocks noGrp="1"/>
          </p:cNvSpPr>
          <p:nvPr>
            <p:ph idx="34"/>
          </p:nvPr>
        </p:nvSpPr>
        <p:spPr>
          <a:xfrm>
            <a:off x="8827008" y="4812985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Picture Placeholder 7"/>
          <p:cNvSpPr>
            <a:spLocks noGrp="1"/>
          </p:cNvSpPr>
          <p:nvPr>
            <p:ph type="pic" sz="quarter" idx="35"/>
          </p:nvPr>
        </p:nvSpPr>
        <p:spPr>
          <a:xfrm>
            <a:off x="8839200" y="3359088"/>
            <a:ext cx="2755392" cy="1389888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0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Bottom Content with tw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587" y="4352544"/>
            <a:ext cx="10972801" cy="1311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8173" y="1310832"/>
            <a:ext cx="5487829" cy="292608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242303" y="1310832"/>
            <a:ext cx="5487829" cy="292608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2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86318" y="6657977"/>
            <a:ext cx="2753783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 anchor="b">
            <a:spAutoFit/>
          </a:bodyPr>
          <a:lstStyle/>
          <a:p>
            <a:pPr defTabSz="820738" eaLnBrk="0" hangingPunct="0"/>
            <a:r>
              <a:rPr lang="en-US" sz="600">
                <a:solidFill>
                  <a:schemeClr val="bg1">
                    <a:lumMod val="50000"/>
                  </a:schemeClr>
                </a:solidFill>
              </a:rPr>
              <a:t>Copyright © 2017 Boeing. 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1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Boeing 12 column grid" hidden="1"/>
          <p:cNvGrpSpPr/>
          <p:nvPr/>
        </p:nvGrpSpPr>
        <p:grpSpPr>
          <a:xfrm>
            <a:off x="0" y="0"/>
            <a:ext cx="12195176" cy="6858000"/>
            <a:chOff x="0" y="0"/>
            <a:chExt cx="12192000" cy="6858000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20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sp>
              <p:nvSpPr>
                <p:cNvPr id="35" name="Rectangle 34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/>
                </a:p>
              </p:txBody>
            </p: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" name="Straight Connector 29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" name="Straight Connector 35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" name="Straight Connector 36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8" name="Straight Connector 37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9" name="Straight Connector 38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0" name="Straight Connector 39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41" name="Group 40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0" name="Straight Connector 59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1" name="Straight Connector 60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4" name="Straight Connector 63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5" name="Straight Connector 64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6" name="Straight Connector 65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21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22" name="Straight Connector 21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" name="Straight Connector 18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1" y="2"/>
            <a:ext cx="12192000" cy="4585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2" name="Title 1"/>
          <p:cNvSpPr>
            <a:spLocks noGrp="1"/>
          </p:cNvSpPr>
          <p:nvPr>
            <p:ph type="ctrTitle" sz="quarter"/>
          </p:nvPr>
        </p:nvSpPr>
        <p:spPr>
          <a:xfrm>
            <a:off x="429880" y="2529450"/>
            <a:ext cx="10363200" cy="710964"/>
          </a:xfrm>
        </p:spPr>
        <p:txBody>
          <a:bodyPr anchor="ctr" anchorCtr="0"/>
          <a:lstStyle>
            <a:lvl1pPr>
              <a:defRPr sz="4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3" name="Subtitle 2"/>
          <p:cNvSpPr>
            <a:spLocks noGrp="1"/>
          </p:cNvSpPr>
          <p:nvPr>
            <p:ph type="subTitle" sz="quarter" idx="1"/>
          </p:nvPr>
        </p:nvSpPr>
        <p:spPr>
          <a:xfrm>
            <a:off x="429880" y="4637994"/>
            <a:ext cx="11002433" cy="387798"/>
          </a:xfrm>
        </p:spPr>
        <p:txBody>
          <a:bodyPr/>
          <a:lstStyle>
            <a:lvl1pPr marL="0" indent="0">
              <a:buFontTx/>
              <a:buNone/>
              <a:defRPr sz="2800" b="0">
                <a:solidFill>
                  <a:srgbClr val="788288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47" descr="Boeing_white_standar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913" y="399734"/>
            <a:ext cx="1856271" cy="447675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3962401" y="6394450"/>
            <a:ext cx="4267200" cy="3746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7" name="Rectangle 6"/>
          <p:cNvSpPr>
            <a:spLocks noChangeArrowheads="1"/>
          </p:cNvSpPr>
          <p:nvPr/>
        </p:nvSpPr>
        <p:spPr bwMode="auto">
          <a:xfrm>
            <a:off x="409735" y="6657977"/>
            <a:ext cx="2753783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 anchor="b">
            <a:spAutoFit/>
          </a:bodyPr>
          <a:lstStyle/>
          <a:p>
            <a:pPr defTabSz="820738" eaLnBrk="0" hangingPunct="0"/>
            <a:r>
              <a:rPr lang="en-US" sz="600">
                <a:solidFill>
                  <a:schemeClr val="bg1">
                    <a:lumMod val="50000"/>
                  </a:schemeClr>
                </a:solidFill>
              </a:rPr>
              <a:t>Copyright © 2017 Boeing. 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74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Boeing 12 column grid" hidden="1"/>
          <p:cNvGrpSpPr/>
          <p:nvPr/>
        </p:nvGrpSpPr>
        <p:grpSpPr>
          <a:xfrm>
            <a:off x="0" y="0"/>
            <a:ext cx="12195176" cy="6858000"/>
            <a:chOff x="0" y="0"/>
            <a:chExt cx="12192000" cy="6858000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20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sp>
              <p:nvSpPr>
                <p:cNvPr id="35" name="Rectangle 34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/>
                </a:p>
              </p:txBody>
            </p: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" name="Straight Connector 29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" name="Straight Connector 35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" name="Straight Connector 36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8" name="Straight Connector 37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9" name="Straight Connector 38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0" name="Straight Connector 39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41" name="Group 40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0" name="Straight Connector 59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1" name="Straight Connector 60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4" name="Straight Connector 63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5" name="Straight Connector 64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6" name="Straight Connector 65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21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22" name="Straight Connector 21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" name="Straight Connector 18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1" y="2"/>
            <a:ext cx="12192000" cy="4585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2" name="Title 1"/>
          <p:cNvSpPr>
            <a:spLocks noGrp="1"/>
          </p:cNvSpPr>
          <p:nvPr>
            <p:ph type="ctrTitle" sz="quarter" hasCustomPrompt="1"/>
          </p:nvPr>
        </p:nvSpPr>
        <p:spPr>
          <a:xfrm>
            <a:off x="429880" y="2529450"/>
            <a:ext cx="10363200" cy="710964"/>
          </a:xfrm>
        </p:spPr>
        <p:txBody>
          <a:bodyPr anchor="ctr" anchorCtr="0"/>
          <a:lstStyle>
            <a:lvl1pPr>
              <a:defRPr sz="4800" b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Enterprise Cloud Products</a:t>
            </a:r>
          </a:p>
        </p:txBody>
      </p:sp>
      <p:sp>
        <p:nvSpPr>
          <p:cNvPr id="63" name="Subtitle 2"/>
          <p:cNvSpPr>
            <a:spLocks noGrp="1"/>
          </p:cNvSpPr>
          <p:nvPr>
            <p:ph type="subTitle" sz="quarter" idx="1" hasCustomPrompt="1"/>
          </p:nvPr>
        </p:nvSpPr>
        <p:spPr>
          <a:xfrm>
            <a:off x="429880" y="4637994"/>
            <a:ext cx="11002433" cy="387798"/>
          </a:xfrm>
        </p:spPr>
        <p:txBody>
          <a:bodyPr/>
          <a:lstStyle>
            <a:lvl1pPr marL="0" indent="0">
              <a:buFontTx/>
              <a:buNone/>
              <a:defRPr sz="2800" b="0" baseline="0">
                <a:solidFill>
                  <a:srgbClr val="788288"/>
                </a:solidFill>
              </a:defRPr>
            </a:lvl1pPr>
          </a:lstStyle>
          <a:p>
            <a:r>
              <a:rPr lang="en-US" dirty="0"/>
              <a:t>Roadshow : 13 March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47" descr="Boeing_white_standar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913" y="399734"/>
            <a:ext cx="1856271" cy="447675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3962401" y="6394450"/>
            <a:ext cx="4267200" cy="3746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7" name="Rectangle 6"/>
          <p:cNvSpPr>
            <a:spLocks noChangeArrowheads="1"/>
          </p:cNvSpPr>
          <p:nvPr/>
        </p:nvSpPr>
        <p:spPr bwMode="auto">
          <a:xfrm>
            <a:off x="409735" y="6657977"/>
            <a:ext cx="2753783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 anchor="b">
            <a:spAutoFit/>
          </a:bodyPr>
          <a:lstStyle/>
          <a:p>
            <a:pPr defTabSz="820738" eaLnBrk="0" hangingPunct="0"/>
            <a:r>
              <a:rPr lang="en-US" sz="600" dirty="0">
                <a:solidFill>
                  <a:schemeClr val="bg1">
                    <a:lumMod val="50000"/>
                  </a:schemeClr>
                </a:solidFill>
              </a:rPr>
              <a:t>Copyright © 2019 Boeing.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025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eing 12 column grid" hidden="1"/>
          <p:cNvGrpSpPr/>
          <p:nvPr/>
        </p:nvGrpSpPr>
        <p:grpSpPr>
          <a:xfrm>
            <a:off x="0" y="0"/>
            <a:ext cx="12195176" cy="6858000"/>
            <a:chOff x="0" y="0"/>
            <a:chExt cx="12192000" cy="6858000"/>
          </a:xfrm>
        </p:grpSpPr>
        <p:grpSp>
          <p:nvGrpSpPr>
            <p:cNvPr id="13" name="Group 12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18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cxnSp>
              <p:nvCxnSpPr>
                <p:cNvPr id="23" name="Straight Connector 22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" name="Straight Connector 29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3" name="Rectangle 32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/>
                </a:p>
              </p:txBody>
            </p: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5" name="Straight Connector 34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" name="Straight Connector 35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" name="Straight Connector 36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8" name="Straight Connector 37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39" name="Group 38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40" name="Straight Connector 39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1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2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0" name="Straight Connector 59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1" name="Straight Connector 60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4" name="Straight Connector 63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19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20" name="Straight Connector 19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7" name="Straight Connector 16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1" y="4585154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2" name="Title 1"/>
          <p:cNvSpPr>
            <a:spLocks noGrp="1"/>
          </p:cNvSpPr>
          <p:nvPr>
            <p:ph type="ctrTitle" sz="quarter" hasCustomPrompt="1"/>
          </p:nvPr>
        </p:nvSpPr>
        <p:spPr>
          <a:xfrm>
            <a:off x="419860" y="2529450"/>
            <a:ext cx="10363200" cy="710964"/>
          </a:xfrm>
        </p:spPr>
        <p:txBody>
          <a:bodyPr anchor="ctr" anchorCtr="0"/>
          <a:lstStyle>
            <a:lvl1pPr>
              <a:defRPr sz="48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Enterprise Cloud Products</a:t>
            </a:r>
          </a:p>
        </p:txBody>
      </p:sp>
      <p:sp>
        <p:nvSpPr>
          <p:cNvPr id="63" name="Subtitle 2"/>
          <p:cNvSpPr>
            <a:spLocks noGrp="1"/>
          </p:cNvSpPr>
          <p:nvPr>
            <p:ph type="subTitle" sz="quarter" idx="1" hasCustomPrompt="1"/>
          </p:nvPr>
        </p:nvSpPr>
        <p:spPr>
          <a:xfrm>
            <a:off x="429880" y="4637994"/>
            <a:ext cx="11002433" cy="387798"/>
          </a:xfrm>
        </p:spPr>
        <p:txBody>
          <a:bodyPr/>
          <a:lstStyle>
            <a:lvl1pPr marL="0" indent="0">
              <a:buFontTx/>
              <a:buNone/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Roadshow – 13 March 2019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53" descr="Boeing_RGBblue_standard"/>
          <p:cNvPicPr preferRelativeResize="0"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042" y="398146"/>
            <a:ext cx="1838804" cy="442913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8" name="Rectangle 6"/>
          <p:cNvSpPr>
            <a:spLocks noChangeArrowheads="1"/>
          </p:cNvSpPr>
          <p:nvPr/>
        </p:nvSpPr>
        <p:spPr bwMode="auto">
          <a:xfrm>
            <a:off x="409735" y="6657977"/>
            <a:ext cx="2753783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 anchor="b">
            <a:spAutoFit/>
          </a:bodyPr>
          <a:lstStyle/>
          <a:p>
            <a:pPr defTabSz="820738" eaLnBrk="0" hangingPunct="0"/>
            <a:r>
              <a:rPr lang="en-US" sz="600">
                <a:solidFill>
                  <a:schemeClr val="bg1"/>
                </a:solidFill>
              </a:rPr>
              <a:t>Copyright © 2017 Boeing. All rights reserved.</a:t>
            </a:r>
            <a:endParaRPr lang="en-US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38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Boeing 12 column grid" hidden="1"/>
          <p:cNvGrpSpPr/>
          <p:nvPr/>
        </p:nvGrpSpPr>
        <p:grpSpPr>
          <a:xfrm>
            <a:off x="0" y="0"/>
            <a:ext cx="12195176" cy="6858000"/>
            <a:chOff x="0" y="0"/>
            <a:chExt cx="12192000" cy="6858000"/>
          </a:xfrm>
        </p:grpSpPr>
        <p:grpSp>
          <p:nvGrpSpPr>
            <p:cNvPr id="14" name="Group 13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17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cxnSp>
              <p:nvCxnSpPr>
                <p:cNvPr id="22" name="Straight Connector 21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" name="Straight Connector 22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" name="Straight Connector 29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/>
                </a:p>
              </p:txBody>
            </p:sp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5" name="Straight Connector 34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" name="Straight Connector 35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" name="Straight Connector 36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38" name="Group 37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39" name="Straight Connector 38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0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1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0" name="Straight Connector 59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1" name="Straight Connector 60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18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19" name="Straight Connector 18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6" name="Straight Connector 15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itle 1"/>
          <p:cNvSpPr>
            <a:spLocks noGrp="1"/>
          </p:cNvSpPr>
          <p:nvPr>
            <p:ph type="ctrTitle" sz="quarter"/>
          </p:nvPr>
        </p:nvSpPr>
        <p:spPr>
          <a:xfrm>
            <a:off x="429880" y="2529450"/>
            <a:ext cx="10363200" cy="710964"/>
          </a:xfrm>
        </p:spPr>
        <p:txBody>
          <a:bodyPr anchor="ctr" anchorCtr="0"/>
          <a:lstStyle>
            <a:lvl1pPr>
              <a:defRPr sz="48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3" name="Subtitle 2"/>
          <p:cNvSpPr>
            <a:spLocks noGrp="1"/>
          </p:cNvSpPr>
          <p:nvPr>
            <p:ph type="subTitle" sz="quarter" idx="1"/>
          </p:nvPr>
        </p:nvSpPr>
        <p:spPr>
          <a:xfrm>
            <a:off x="429880" y="4637994"/>
            <a:ext cx="11002433" cy="387798"/>
          </a:xfrm>
        </p:spPr>
        <p:txBody>
          <a:bodyPr/>
          <a:lstStyle>
            <a:lvl1pPr marL="0" indent="0">
              <a:buFontTx/>
              <a:buNone/>
              <a:defRPr sz="28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" y="4581144"/>
            <a:ext cx="12192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pic>
        <p:nvPicPr>
          <p:cNvPr id="64" name="Picture 53" descr="Boeing_RGBblue_standard"/>
          <p:cNvPicPr preferRelativeResize="0"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042" y="398146"/>
            <a:ext cx="1838804" cy="442913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8" name="Rectangle 6"/>
          <p:cNvSpPr>
            <a:spLocks noChangeArrowheads="1"/>
          </p:cNvSpPr>
          <p:nvPr/>
        </p:nvSpPr>
        <p:spPr bwMode="auto">
          <a:xfrm>
            <a:off x="409735" y="6657977"/>
            <a:ext cx="2753783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 anchor="b">
            <a:spAutoFit/>
          </a:bodyPr>
          <a:lstStyle/>
          <a:p>
            <a:pPr defTabSz="820738" eaLnBrk="0" hangingPunct="0"/>
            <a:r>
              <a:rPr lang="en-US" sz="600">
                <a:solidFill>
                  <a:schemeClr val="bg1">
                    <a:lumMod val="50000"/>
                  </a:schemeClr>
                </a:solidFill>
              </a:rPr>
              <a:t>Copyright © 2017 Boeing. 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30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/>
          </p:nvPr>
        </p:nvSpPr>
        <p:spPr>
          <a:xfrm>
            <a:off x="405489" y="1283209"/>
            <a:ext cx="11314074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2762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 + stop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3" y="457201"/>
            <a:ext cx="10972801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3" y="777241"/>
            <a:ext cx="10972801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19361" y="638343"/>
            <a:ext cx="426720" cy="292608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G</a:t>
            </a:r>
          </a:p>
        </p:txBody>
      </p:sp>
      <p:sp>
        <p:nvSpPr>
          <p:cNvPr id="8" name="Rectangle 7"/>
          <p:cNvSpPr/>
          <p:nvPr/>
        </p:nvSpPr>
        <p:spPr>
          <a:xfrm>
            <a:off x="10647680" y="638343"/>
            <a:ext cx="426720" cy="29260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9" name="Rectangle 8"/>
          <p:cNvSpPr/>
          <p:nvPr/>
        </p:nvSpPr>
        <p:spPr>
          <a:xfrm>
            <a:off x="11176001" y="638343"/>
            <a:ext cx="426720" cy="2926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017760" y="417365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Prev | Curr       YE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400155" y="1283209"/>
            <a:ext cx="11334527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72587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05489" y="1283209"/>
            <a:ext cx="11314074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7045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4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1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05489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8"/>
          </p:nvPr>
        </p:nvSpPr>
        <p:spPr>
          <a:xfrm>
            <a:off x="6115546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2721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05489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8"/>
          </p:nvPr>
        </p:nvSpPr>
        <p:spPr>
          <a:xfrm>
            <a:off x="6115546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2184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 + stop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3" y="457201"/>
            <a:ext cx="10972801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3" y="777241"/>
            <a:ext cx="10972801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19361" y="638343"/>
            <a:ext cx="426720" cy="292608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G</a:t>
            </a:r>
          </a:p>
        </p:txBody>
      </p:sp>
      <p:sp>
        <p:nvSpPr>
          <p:cNvPr id="8" name="Rectangle 7"/>
          <p:cNvSpPr/>
          <p:nvPr/>
        </p:nvSpPr>
        <p:spPr>
          <a:xfrm>
            <a:off x="10647680" y="638343"/>
            <a:ext cx="426720" cy="29260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9" name="Rectangle 8"/>
          <p:cNvSpPr/>
          <p:nvPr/>
        </p:nvSpPr>
        <p:spPr>
          <a:xfrm>
            <a:off x="11176001" y="638343"/>
            <a:ext cx="426720" cy="2926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017760" y="417365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Prev | Curr       YE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400155" y="1283209"/>
            <a:ext cx="11334527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5356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Subtitle and Content + nav butt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3" y="457201"/>
            <a:ext cx="10972801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3" y="777241"/>
            <a:ext cx="10972801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Action Button: Back or Previous 10">
            <a:hlinkClick r:id="" action="ppaction://hlinkshowjump?jump=previousslide" highlightClick="1"/>
          </p:cNvPr>
          <p:cNvSpPr/>
          <p:nvPr/>
        </p:nvSpPr>
        <p:spPr>
          <a:xfrm>
            <a:off x="10728960" y="493660"/>
            <a:ext cx="243841" cy="182880"/>
          </a:xfrm>
          <a:prstGeom prst="actionButtonBackPreviou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Action Button: Forward or Next 11">
            <a:hlinkClick r:id="" action="ppaction://hlinkshowjump?jump=nextslide" highlightClick="1"/>
          </p:cNvPr>
          <p:cNvSpPr/>
          <p:nvPr/>
        </p:nvSpPr>
        <p:spPr>
          <a:xfrm>
            <a:off x="11326368" y="493660"/>
            <a:ext cx="243841" cy="182880"/>
          </a:xfrm>
          <a:prstGeom prst="actionButtonForwardNex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Action Button: Home 12">
            <a:hlinkClick r:id="" action="ppaction://hlinkshowjump?jump=firstslide" highlightClick="1"/>
          </p:cNvPr>
          <p:cNvSpPr/>
          <p:nvPr/>
        </p:nvSpPr>
        <p:spPr>
          <a:xfrm>
            <a:off x="11021568" y="493660"/>
            <a:ext cx="243841" cy="182880"/>
          </a:xfrm>
          <a:prstGeom prst="actionButtonHo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8"/>
          </p:nvPr>
        </p:nvSpPr>
        <p:spPr>
          <a:xfrm>
            <a:off x="400155" y="1283209"/>
            <a:ext cx="11334527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6081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Picture with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1" y="1600199"/>
            <a:ext cx="12192000" cy="448056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216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Content, two pictures,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8907" y="1287682"/>
            <a:ext cx="5487829" cy="2286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458907" y="3772213"/>
            <a:ext cx="5487829" cy="2286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5" name="Content Placeholder 5"/>
          <p:cNvSpPr>
            <a:spLocks noGrp="1"/>
          </p:cNvSpPr>
          <p:nvPr>
            <p:ph sz="quarter" idx="19"/>
          </p:nvPr>
        </p:nvSpPr>
        <p:spPr>
          <a:xfrm>
            <a:off x="6115546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5362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Rt content with one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8907" y="1287682"/>
            <a:ext cx="5487829" cy="4862597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9"/>
          </p:nvPr>
        </p:nvSpPr>
        <p:spPr>
          <a:xfrm>
            <a:off x="6115546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6154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Subtitle and Content + nav butt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3" y="457201"/>
            <a:ext cx="10972801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3" y="777241"/>
            <a:ext cx="10972801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Action Button: Back or Previous 10">
            <a:hlinkClick r:id="" action="ppaction://hlinkshowjump?jump=previousslide" highlightClick="1"/>
          </p:cNvPr>
          <p:cNvSpPr/>
          <p:nvPr/>
        </p:nvSpPr>
        <p:spPr>
          <a:xfrm>
            <a:off x="10728960" y="493660"/>
            <a:ext cx="243841" cy="182880"/>
          </a:xfrm>
          <a:prstGeom prst="actionButtonBackPreviou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Action Button: Forward or Next 11">
            <a:hlinkClick r:id="" action="ppaction://hlinkshowjump?jump=nextslide" highlightClick="1"/>
          </p:cNvPr>
          <p:cNvSpPr/>
          <p:nvPr/>
        </p:nvSpPr>
        <p:spPr>
          <a:xfrm>
            <a:off x="11326368" y="493660"/>
            <a:ext cx="243841" cy="182880"/>
          </a:xfrm>
          <a:prstGeom prst="actionButtonForwardNex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Action Button: Home 12">
            <a:hlinkClick r:id="" action="ppaction://hlinkshowjump?jump=firstslide" highlightClick="1"/>
          </p:cNvPr>
          <p:cNvSpPr/>
          <p:nvPr/>
        </p:nvSpPr>
        <p:spPr>
          <a:xfrm>
            <a:off x="11021568" y="493660"/>
            <a:ext cx="243841" cy="182880"/>
          </a:xfrm>
          <a:prstGeom prst="actionButtonHo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8"/>
          </p:nvPr>
        </p:nvSpPr>
        <p:spPr>
          <a:xfrm>
            <a:off x="400155" y="1283209"/>
            <a:ext cx="11334527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9029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Lft Content with one pic and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259554" y="1289304"/>
            <a:ext cx="5487829" cy="4764024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9"/>
          </p:nvPr>
        </p:nvSpPr>
        <p:spPr>
          <a:xfrm>
            <a:off x="411587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9081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Lft Content, 2 pictures +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259554" y="1287682"/>
            <a:ext cx="5487829" cy="2286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259554" y="3759687"/>
            <a:ext cx="5487829" cy="2286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0" name="Content Placeholder 5"/>
          <p:cNvSpPr>
            <a:spLocks noGrp="1"/>
          </p:cNvSpPr>
          <p:nvPr>
            <p:ph sz="quarter" idx="19"/>
          </p:nvPr>
        </p:nvSpPr>
        <p:spPr>
          <a:xfrm>
            <a:off x="411587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830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Lft Content, 2 screen captures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7392281" y="1287682"/>
            <a:ext cx="4355102" cy="2286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7392281" y="3759687"/>
            <a:ext cx="4355102" cy="2286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0" name="Content Placeholder 5"/>
          <p:cNvSpPr>
            <a:spLocks noGrp="1"/>
          </p:cNvSpPr>
          <p:nvPr>
            <p:ph sz="quarter" idx="21"/>
          </p:nvPr>
        </p:nvSpPr>
        <p:spPr>
          <a:xfrm>
            <a:off x="411587" y="1283209"/>
            <a:ext cx="6718858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8779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 with hea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586" y="3931920"/>
            <a:ext cx="11314074" cy="1311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" y="1600199"/>
            <a:ext cx="12192000" cy="219456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5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585216" y="2471200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85216" y="1309911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idx="14"/>
          </p:nvPr>
        </p:nvSpPr>
        <p:spPr>
          <a:xfrm>
            <a:off x="585216" y="4153696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585216" y="2992407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6" name="Content Placeholder 2"/>
          <p:cNvSpPr>
            <a:spLocks noGrp="1"/>
          </p:cNvSpPr>
          <p:nvPr>
            <p:ph idx="16"/>
          </p:nvPr>
        </p:nvSpPr>
        <p:spPr>
          <a:xfrm>
            <a:off x="597408" y="5836192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585216" y="4674903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8" name="Content Placeholder 2"/>
          <p:cNvSpPr>
            <a:spLocks noGrp="1"/>
          </p:cNvSpPr>
          <p:nvPr>
            <p:ph idx="18"/>
          </p:nvPr>
        </p:nvSpPr>
        <p:spPr>
          <a:xfrm>
            <a:off x="3462528" y="2471200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3462528" y="1309911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0" name="Content Placeholder 2"/>
          <p:cNvSpPr>
            <a:spLocks noGrp="1"/>
          </p:cNvSpPr>
          <p:nvPr>
            <p:ph idx="20"/>
          </p:nvPr>
        </p:nvSpPr>
        <p:spPr>
          <a:xfrm>
            <a:off x="3462528" y="4153696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3462528" y="2992407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2" name="Content Placeholder 2"/>
          <p:cNvSpPr>
            <a:spLocks noGrp="1"/>
          </p:cNvSpPr>
          <p:nvPr>
            <p:ph idx="22"/>
          </p:nvPr>
        </p:nvSpPr>
        <p:spPr>
          <a:xfrm>
            <a:off x="3462528" y="5836192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3462528" y="4674903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4" name="Content Placeholder 2"/>
          <p:cNvSpPr>
            <a:spLocks noGrp="1"/>
          </p:cNvSpPr>
          <p:nvPr>
            <p:ph idx="24"/>
          </p:nvPr>
        </p:nvSpPr>
        <p:spPr>
          <a:xfrm>
            <a:off x="6327648" y="2471200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6327649" y="1309911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6" name="Content Placeholder 2"/>
          <p:cNvSpPr>
            <a:spLocks noGrp="1"/>
          </p:cNvSpPr>
          <p:nvPr>
            <p:ph idx="26"/>
          </p:nvPr>
        </p:nvSpPr>
        <p:spPr>
          <a:xfrm>
            <a:off x="6327648" y="4153696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Picture Placeholder 7"/>
          <p:cNvSpPr>
            <a:spLocks noGrp="1"/>
          </p:cNvSpPr>
          <p:nvPr>
            <p:ph type="pic" sz="quarter" idx="27"/>
          </p:nvPr>
        </p:nvSpPr>
        <p:spPr>
          <a:xfrm>
            <a:off x="6327649" y="2992407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28"/>
          </p:nvPr>
        </p:nvSpPr>
        <p:spPr>
          <a:xfrm>
            <a:off x="6327648" y="5836192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Picture Placeholder 7"/>
          <p:cNvSpPr>
            <a:spLocks noGrp="1"/>
          </p:cNvSpPr>
          <p:nvPr>
            <p:ph type="pic" sz="quarter" idx="29"/>
          </p:nvPr>
        </p:nvSpPr>
        <p:spPr>
          <a:xfrm>
            <a:off x="6327649" y="4674903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0" name="Content Placeholder 2"/>
          <p:cNvSpPr>
            <a:spLocks noGrp="1"/>
          </p:cNvSpPr>
          <p:nvPr>
            <p:ph idx="30"/>
          </p:nvPr>
        </p:nvSpPr>
        <p:spPr>
          <a:xfrm>
            <a:off x="9192768" y="2471200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1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9192769" y="1309911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2" name="Content Placeholder 2"/>
          <p:cNvSpPr>
            <a:spLocks noGrp="1"/>
          </p:cNvSpPr>
          <p:nvPr>
            <p:ph idx="32"/>
          </p:nvPr>
        </p:nvSpPr>
        <p:spPr>
          <a:xfrm>
            <a:off x="9192768" y="4153696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Picture Placeholder 7"/>
          <p:cNvSpPr>
            <a:spLocks noGrp="1"/>
          </p:cNvSpPr>
          <p:nvPr>
            <p:ph type="pic" sz="quarter" idx="33"/>
          </p:nvPr>
        </p:nvSpPr>
        <p:spPr>
          <a:xfrm>
            <a:off x="9192769" y="2992407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4" name="Content Placeholder 2"/>
          <p:cNvSpPr>
            <a:spLocks noGrp="1"/>
          </p:cNvSpPr>
          <p:nvPr>
            <p:ph idx="34"/>
          </p:nvPr>
        </p:nvSpPr>
        <p:spPr>
          <a:xfrm>
            <a:off x="9192768" y="5836192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Picture Placeholder 7"/>
          <p:cNvSpPr>
            <a:spLocks noGrp="1"/>
          </p:cNvSpPr>
          <p:nvPr>
            <p:ph type="pic" sz="quarter" idx="35"/>
          </p:nvPr>
        </p:nvSpPr>
        <p:spPr>
          <a:xfrm>
            <a:off x="9192769" y="4674903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81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cutive layout with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587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11587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8607552" y="1289303"/>
            <a:ext cx="2999232" cy="155448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8607552" y="2913365"/>
            <a:ext cx="2999232" cy="155448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8607552" y="4537427"/>
            <a:ext cx="2999232" cy="155448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20"/>
          </p:nvPr>
        </p:nvSpPr>
        <p:spPr>
          <a:xfrm>
            <a:off x="411587" y="1283209"/>
            <a:ext cx="7876155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02686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 picture layout with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609600" y="268220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21792" y="1292314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8" name="Content Placeholder 2"/>
          <p:cNvSpPr>
            <a:spLocks noGrp="1"/>
          </p:cNvSpPr>
          <p:nvPr>
            <p:ph idx="18"/>
          </p:nvPr>
        </p:nvSpPr>
        <p:spPr>
          <a:xfrm>
            <a:off x="4718304" y="268220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4730496" y="1292314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20"/>
          </p:nvPr>
        </p:nvSpPr>
        <p:spPr>
          <a:xfrm>
            <a:off x="8839200" y="268220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8839200" y="1292314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8" name="Content Placeholder 2"/>
          <p:cNvSpPr>
            <a:spLocks noGrp="1"/>
          </p:cNvSpPr>
          <p:nvPr>
            <p:ph idx="22"/>
          </p:nvPr>
        </p:nvSpPr>
        <p:spPr>
          <a:xfrm>
            <a:off x="609600" y="434416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621792" y="2945130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0" name="Content Placeholder 2"/>
          <p:cNvSpPr>
            <a:spLocks noGrp="1"/>
          </p:cNvSpPr>
          <p:nvPr>
            <p:ph idx="30"/>
          </p:nvPr>
        </p:nvSpPr>
        <p:spPr>
          <a:xfrm>
            <a:off x="4730496" y="434416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4730496" y="2945130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4" name="Content Placeholder 2"/>
          <p:cNvSpPr>
            <a:spLocks noGrp="1"/>
          </p:cNvSpPr>
          <p:nvPr>
            <p:ph idx="32"/>
          </p:nvPr>
        </p:nvSpPr>
        <p:spPr>
          <a:xfrm>
            <a:off x="4730496" y="5990480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Content Placeholder 2"/>
          <p:cNvSpPr>
            <a:spLocks noGrp="1"/>
          </p:cNvSpPr>
          <p:nvPr>
            <p:ph idx="34"/>
          </p:nvPr>
        </p:nvSpPr>
        <p:spPr>
          <a:xfrm>
            <a:off x="8839200" y="434416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Picture Placeholder 7"/>
          <p:cNvSpPr>
            <a:spLocks noGrp="1"/>
          </p:cNvSpPr>
          <p:nvPr>
            <p:ph type="pic" sz="quarter" idx="35"/>
          </p:nvPr>
        </p:nvSpPr>
        <p:spPr>
          <a:xfrm>
            <a:off x="8839200" y="2945130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5" name="Content Placeholder 2"/>
          <p:cNvSpPr>
            <a:spLocks noGrp="1"/>
          </p:cNvSpPr>
          <p:nvPr>
            <p:ph idx="36"/>
          </p:nvPr>
        </p:nvSpPr>
        <p:spPr>
          <a:xfrm>
            <a:off x="8839200" y="5990480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6" name="Content Placeholder 2"/>
          <p:cNvSpPr>
            <a:spLocks noGrp="1"/>
          </p:cNvSpPr>
          <p:nvPr>
            <p:ph idx="28"/>
          </p:nvPr>
        </p:nvSpPr>
        <p:spPr>
          <a:xfrm>
            <a:off x="609600" y="5990480"/>
            <a:ext cx="2767584" cy="124650"/>
          </a:xfrm>
        </p:spPr>
        <p:txBody>
          <a:bodyPr>
            <a:noAutofit/>
          </a:bodyPr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7" name="Picture Placeholder 7"/>
          <p:cNvSpPr>
            <a:spLocks noGrp="1"/>
          </p:cNvSpPr>
          <p:nvPr>
            <p:ph type="pic" sz="quarter" idx="29"/>
          </p:nvPr>
        </p:nvSpPr>
        <p:spPr>
          <a:xfrm>
            <a:off x="621792" y="4591447"/>
            <a:ext cx="2755392" cy="13716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8" name="Picture Placeholder 7"/>
          <p:cNvSpPr>
            <a:spLocks noGrp="1"/>
          </p:cNvSpPr>
          <p:nvPr>
            <p:ph type="pic" sz="quarter" idx="42"/>
          </p:nvPr>
        </p:nvSpPr>
        <p:spPr>
          <a:xfrm>
            <a:off x="4730496" y="4591447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9" name="Picture Placeholder 7"/>
          <p:cNvSpPr>
            <a:spLocks noGrp="1"/>
          </p:cNvSpPr>
          <p:nvPr>
            <p:ph type="pic" sz="quarter" idx="43"/>
          </p:nvPr>
        </p:nvSpPr>
        <p:spPr>
          <a:xfrm>
            <a:off x="8839200" y="4591447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81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77387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0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21792" y="1310832"/>
            <a:ext cx="2755392" cy="1389888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8"/>
          </p:nvPr>
        </p:nvSpPr>
        <p:spPr>
          <a:xfrm>
            <a:off x="4718304" y="277387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4730496" y="1310832"/>
            <a:ext cx="2755392" cy="1389888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3" name="Content Placeholder 2"/>
          <p:cNvSpPr>
            <a:spLocks noGrp="1"/>
          </p:cNvSpPr>
          <p:nvPr>
            <p:ph idx="20"/>
          </p:nvPr>
        </p:nvSpPr>
        <p:spPr>
          <a:xfrm>
            <a:off x="8827008" y="277387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8839200" y="1310832"/>
            <a:ext cx="2755392" cy="1389888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22"/>
          </p:nvPr>
        </p:nvSpPr>
        <p:spPr>
          <a:xfrm>
            <a:off x="609600" y="4812985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621792" y="3359088"/>
            <a:ext cx="2755392" cy="1389888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7" name="Content Placeholder 2"/>
          <p:cNvSpPr>
            <a:spLocks noGrp="1"/>
          </p:cNvSpPr>
          <p:nvPr>
            <p:ph idx="30"/>
          </p:nvPr>
        </p:nvSpPr>
        <p:spPr>
          <a:xfrm>
            <a:off x="4718304" y="4812985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4730496" y="3359088"/>
            <a:ext cx="2755392" cy="1389888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1" name="Content Placeholder 2"/>
          <p:cNvSpPr>
            <a:spLocks noGrp="1"/>
          </p:cNvSpPr>
          <p:nvPr>
            <p:ph idx="34"/>
          </p:nvPr>
        </p:nvSpPr>
        <p:spPr>
          <a:xfrm>
            <a:off x="8827008" y="4812985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Picture Placeholder 7"/>
          <p:cNvSpPr>
            <a:spLocks noGrp="1"/>
          </p:cNvSpPr>
          <p:nvPr>
            <p:ph type="pic" sz="quarter" idx="35"/>
          </p:nvPr>
        </p:nvSpPr>
        <p:spPr>
          <a:xfrm>
            <a:off x="8839200" y="3359088"/>
            <a:ext cx="2755392" cy="1389888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9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Bottom Content with tw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587" y="4352544"/>
            <a:ext cx="10972801" cy="1311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8173" y="1310832"/>
            <a:ext cx="5487829" cy="292608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242303" y="1310832"/>
            <a:ext cx="5487829" cy="292608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3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86318" y="6657977"/>
            <a:ext cx="2753783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 anchor="b">
            <a:spAutoFit/>
          </a:bodyPr>
          <a:lstStyle/>
          <a:p>
            <a:pPr defTabSz="820738" eaLnBrk="0" hangingPunct="0"/>
            <a:r>
              <a:rPr lang="en-US" sz="600">
                <a:solidFill>
                  <a:schemeClr val="bg1">
                    <a:lumMod val="50000"/>
                  </a:schemeClr>
                </a:solidFill>
              </a:rPr>
              <a:t>Copyright © 2017 Boeing. 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7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Picture with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1" y="1600199"/>
            <a:ext cx="12192000" cy="448056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58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5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Boeing 12 column grid" hidden="1"/>
          <p:cNvGrpSpPr/>
          <p:nvPr/>
        </p:nvGrpSpPr>
        <p:grpSpPr>
          <a:xfrm>
            <a:off x="0" y="0"/>
            <a:ext cx="12195176" cy="6858000"/>
            <a:chOff x="0" y="0"/>
            <a:chExt cx="12192000" cy="6858000"/>
          </a:xfrm>
        </p:grpSpPr>
        <p:grpSp>
          <p:nvGrpSpPr>
            <p:cNvPr id="14" name="Group 13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17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cxnSp>
              <p:nvCxnSpPr>
                <p:cNvPr id="22" name="Straight Connector 21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" name="Straight Connector 22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" name="Straight Connector 29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/>
                </a:p>
              </p:txBody>
            </p:sp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5" name="Straight Connector 34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" name="Straight Connector 35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" name="Straight Connector 36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38" name="Group 37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39" name="Straight Connector 38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0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1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0" name="Straight Connector 59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1" name="Straight Connector 60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18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19" name="Straight Connector 18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6" name="Straight Connector 15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itle 1"/>
          <p:cNvSpPr>
            <a:spLocks noGrp="1"/>
          </p:cNvSpPr>
          <p:nvPr>
            <p:ph type="ctrTitle" sz="quarter"/>
          </p:nvPr>
        </p:nvSpPr>
        <p:spPr>
          <a:xfrm>
            <a:off x="429880" y="2529450"/>
            <a:ext cx="10363200" cy="710964"/>
          </a:xfrm>
        </p:spPr>
        <p:txBody>
          <a:bodyPr anchor="ctr" anchorCtr="0"/>
          <a:lstStyle>
            <a:lvl1pPr>
              <a:defRPr sz="48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3" name="Subtitle 2"/>
          <p:cNvSpPr>
            <a:spLocks noGrp="1"/>
          </p:cNvSpPr>
          <p:nvPr>
            <p:ph type="subTitle" sz="quarter" idx="1"/>
          </p:nvPr>
        </p:nvSpPr>
        <p:spPr>
          <a:xfrm>
            <a:off x="429880" y="4637994"/>
            <a:ext cx="11002433" cy="387798"/>
          </a:xfrm>
        </p:spPr>
        <p:txBody>
          <a:bodyPr/>
          <a:lstStyle>
            <a:lvl1pPr marL="0" indent="0">
              <a:buFontTx/>
              <a:buNone/>
              <a:defRPr sz="28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" y="4581144"/>
            <a:ext cx="12192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pic>
        <p:nvPicPr>
          <p:cNvPr id="64" name="Picture 53" descr="Boeing_RGBblue_standard"/>
          <p:cNvPicPr preferRelativeResize="0"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042" y="398146"/>
            <a:ext cx="1838804" cy="442913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8" name="Rectangle 6"/>
          <p:cNvSpPr>
            <a:spLocks noChangeArrowheads="1"/>
          </p:cNvSpPr>
          <p:nvPr/>
        </p:nvSpPr>
        <p:spPr bwMode="auto">
          <a:xfrm>
            <a:off x="409735" y="6657977"/>
            <a:ext cx="2753783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 anchor="b">
            <a:spAutoFit/>
          </a:bodyPr>
          <a:lstStyle/>
          <a:p>
            <a:pPr defTabSz="820738" eaLnBrk="0" hangingPunct="0"/>
            <a:r>
              <a:rPr lang="en-US" sz="600">
                <a:solidFill>
                  <a:schemeClr val="bg1">
                    <a:lumMod val="50000"/>
                  </a:schemeClr>
                </a:solidFill>
              </a:rPr>
              <a:t>Copyright © 2017 Boeing. 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54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Content, two pictures,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8907" y="1287682"/>
            <a:ext cx="5487829" cy="2286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458907" y="3772213"/>
            <a:ext cx="5487829" cy="2286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5" name="Content Placeholder 5"/>
          <p:cNvSpPr>
            <a:spLocks noGrp="1"/>
          </p:cNvSpPr>
          <p:nvPr>
            <p:ph sz="quarter" idx="19"/>
          </p:nvPr>
        </p:nvSpPr>
        <p:spPr>
          <a:xfrm>
            <a:off x="6115546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854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Rt content with one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8907" y="1287682"/>
            <a:ext cx="5487829" cy="4862597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9"/>
          </p:nvPr>
        </p:nvSpPr>
        <p:spPr>
          <a:xfrm>
            <a:off x="6115546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05406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Lft Content with one pic and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259554" y="1289304"/>
            <a:ext cx="5487829" cy="4764024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9"/>
          </p:nvPr>
        </p:nvSpPr>
        <p:spPr>
          <a:xfrm>
            <a:off x="411587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414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Lft Content, 2 pictures +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259554" y="1287682"/>
            <a:ext cx="5487829" cy="2286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259554" y="3759687"/>
            <a:ext cx="5487829" cy="2286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0" name="Content Placeholder 5"/>
          <p:cNvSpPr>
            <a:spLocks noGrp="1"/>
          </p:cNvSpPr>
          <p:nvPr>
            <p:ph sz="quarter" idx="19"/>
          </p:nvPr>
        </p:nvSpPr>
        <p:spPr>
          <a:xfrm>
            <a:off x="411587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1889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Lft Content, 2 screen captures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7392281" y="1287682"/>
            <a:ext cx="4355102" cy="2286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7392281" y="3759687"/>
            <a:ext cx="4355102" cy="2286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0" name="Content Placeholder 5"/>
          <p:cNvSpPr>
            <a:spLocks noGrp="1"/>
          </p:cNvSpPr>
          <p:nvPr>
            <p:ph sz="quarter" idx="21"/>
          </p:nvPr>
        </p:nvSpPr>
        <p:spPr>
          <a:xfrm>
            <a:off x="411587" y="1283209"/>
            <a:ext cx="6718858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5014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 with hea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586" y="3931920"/>
            <a:ext cx="11314074" cy="1311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" y="1600199"/>
            <a:ext cx="12192000" cy="219456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5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585216" y="2471200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85216" y="1309911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idx="14"/>
          </p:nvPr>
        </p:nvSpPr>
        <p:spPr>
          <a:xfrm>
            <a:off x="585216" y="4153696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585216" y="2992407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6" name="Content Placeholder 2"/>
          <p:cNvSpPr>
            <a:spLocks noGrp="1"/>
          </p:cNvSpPr>
          <p:nvPr>
            <p:ph idx="16"/>
          </p:nvPr>
        </p:nvSpPr>
        <p:spPr>
          <a:xfrm>
            <a:off x="597408" y="5836192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585216" y="4674903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8" name="Content Placeholder 2"/>
          <p:cNvSpPr>
            <a:spLocks noGrp="1"/>
          </p:cNvSpPr>
          <p:nvPr>
            <p:ph idx="18"/>
          </p:nvPr>
        </p:nvSpPr>
        <p:spPr>
          <a:xfrm>
            <a:off x="3462528" y="2471200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3462528" y="1309911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0" name="Content Placeholder 2"/>
          <p:cNvSpPr>
            <a:spLocks noGrp="1"/>
          </p:cNvSpPr>
          <p:nvPr>
            <p:ph idx="20"/>
          </p:nvPr>
        </p:nvSpPr>
        <p:spPr>
          <a:xfrm>
            <a:off x="3462528" y="4153696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3462528" y="2992407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2" name="Content Placeholder 2"/>
          <p:cNvSpPr>
            <a:spLocks noGrp="1"/>
          </p:cNvSpPr>
          <p:nvPr>
            <p:ph idx="22"/>
          </p:nvPr>
        </p:nvSpPr>
        <p:spPr>
          <a:xfrm>
            <a:off x="3462528" y="5836192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3462528" y="4674903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4" name="Content Placeholder 2"/>
          <p:cNvSpPr>
            <a:spLocks noGrp="1"/>
          </p:cNvSpPr>
          <p:nvPr>
            <p:ph idx="24"/>
          </p:nvPr>
        </p:nvSpPr>
        <p:spPr>
          <a:xfrm>
            <a:off x="6327648" y="2471200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6327649" y="1309911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6" name="Content Placeholder 2"/>
          <p:cNvSpPr>
            <a:spLocks noGrp="1"/>
          </p:cNvSpPr>
          <p:nvPr>
            <p:ph idx="26"/>
          </p:nvPr>
        </p:nvSpPr>
        <p:spPr>
          <a:xfrm>
            <a:off x="6327648" y="4153696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Picture Placeholder 7"/>
          <p:cNvSpPr>
            <a:spLocks noGrp="1"/>
          </p:cNvSpPr>
          <p:nvPr>
            <p:ph type="pic" sz="quarter" idx="27"/>
          </p:nvPr>
        </p:nvSpPr>
        <p:spPr>
          <a:xfrm>
            <a:off x="6327649" y="2992407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28"/>
          </p:nvPr>
        </p:nvSpPr>
        <p:spPr>
          <a:xfrm>
            <a:off x="6327648" y="5836192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Picture Placeholder 7"/>
          <p:cNvSpPr>
            <a:spLocks noGrp="1"/>
          </p:cNvSpPr>
          <p:nvPr>
            <p:ph type="pic" sz="quarter" idx="29"/>
          </p:nvPr>
        </p:nvSpPr>
        <p:spPr>
          <a:xfrm>
            <a:off x="6327649" y="4674903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0" name="Content Placeholder 2"/>
          <p:cNvSpPr>
            <a:spLocks noGrp="1"/>
          </p:cNvSpPr>
          <p:nvPr>
            <p:ph idx="30"/>
          </p:nvPr>
        </p:nvSpPr>
        <p:spPr>
          <a:xfrm>
            <a:off x="9192768" y="2471200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1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9192769" y="1309911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2" name="Content Placeholder 2"/>
          <p:cNvSpPr>
            <a:spLocks noGrp="1"/>
          </p:cNvSpPr>
          <p:nvPr>
            <p:ph idx="32"/>
          </p:nvPr>
        </p:nvSpPr>
        <p:spPr>
          <a:xfrm>
            <a:off x="9192768" y="4153696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Picture Placeholder 7"/>
          <p:cNvSpPr>
            <a:spLocks noGrp="1"/>
          </p:cNvSpPr>
          <p:nvPr>
            <p:ph type="pic" sz="quarter" idx="33"/>
          </p:nvPr>
        </p:nvSpPr>
        <p:spPr>
          <a:xfrm>
            <a:off x="9192769" y="2992407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4" name="Content Placeholder 2"/>
          <p:cNvSpPr>
            <a:spLocks noGrp="1"/>
          </p:cNvSpPr>
          <p:nvPr>
            <p:ph idx="34"/>
          </p:nvPr>
        </p:nvSpPr>
        <p:spPr>
          <a:xfrm>
            <a:off x="9192768" y="5836192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Picture Placeholder 7"/>
          <p:cNvSpPr>
            <a:spLocks noGrp="1"/>
          </p:cNvSpPr>
          <p:nvPr>
            <p:ph type="pic" sz="quarter" idx="35"/>
          </p:nvPr>
        </p:nvSpPr>
        <p:spPr>
          <a:xfrm>
            <a:off x="9192769" y="4674903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74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cutive layout with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587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11587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8607552" y="1289303"/>
            <a:ext cx="2999232" cy="155448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8607552" y="2913365"/>
            <a:ext cx="2999232" cy="155448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8607552" y="4537427"/>
            <a:ext cx="2999232" cy="155448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20"/>
          </p:nvPr>
        </p:nvSpPr>
        <p:spPr>
          <a:xfrm>
            <a:off x="411587" y="1283209"/>
            <a:ext cx="7876155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6626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 picture layout with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609600" y="268220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21792" y="1292314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8" name="Content Placeholder 2"/>
          <p:cNvSpPr>
            <a:spLocks noGrp="1"/>
          </p:cNvSpPr>
          <p:nvPr>
            <p:ph idx="18"/>
          </p:nvPr>
        </p:nvSpPr>
        <p:spPr>
          <a:xfrm>
            <a:off x="4718304" y="268220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4730496" y="1292314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20"/>
          </p:nvPr>
        </p:nvSpPr>
        <p:spPr>
          <a:xfrm>
            <a:off x="8839200" y="268220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8839200" y="1292314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8" name="Content Placeholder 2"/>
          <p:cNvSpPr>
            <a:spLocks noGrp="1"/>
          </p:cNvSpPr>
          <p:nvPr>
            <p:ph idx="22"/>
          </p:nvPr>
        </p:nvSpPr>
        <p:spPr>
          <a:xfrm>
            <a:off x="609600" y="434416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621792" y="2945130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0" name="Content Placeholder 2"/>
          <p:cNvSpPr>
            <a:spLocks noGrp="1"/>
          </p:cNvSpPr>
          <p:nvPr>
            <p:ph idx="30"/>
          </p:nvPr>
        </p:nvSpPr>
        <p:spPr>
          <a:xfrm>
            <a:off x="4730496" y="434416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4730496" y="2945130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4" name="Content Placeholder 2"/>
          <p:cNvSpPr>
            <a:spLocks noGrp="1"/>
          </p:cNvSpPr>
          <p:nvPr>
            <p:ph idx="32"/>
          </p:nvPr>
        </p:nvSpPr>
        <p:spPr>
          <a:xfrm>
            <a:off x="4730496" y="5990480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Content Placeholder 2"/>
          <p:cNvSpPr>
            <a:spLocks noGrp="1"/>
          </p:cNvSpPr>
          <p:nvPr>
            <p:ph idx="34"/>
          </p:nvPr>
        </p:nvSpPr>
        <p:spPr>
          <a:xfrm>
            <a:off x="8839200" y="434416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Picture Placeholder 7"/>
          <p:cNvSpPr>
            <a:spLocks noGrp="1"/>
          </p:cNvSpPr>
          <p:nvPr>
            <p:ph type="pic" sz="quarter" idx="35"/>
          </p:nvPr>
        </p:nvSpPr>
        <p:spPr>
          <a:xfrm>
            <a:off x="8839200" y="2945130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5" name="Content Placeholder 2"/>
          <p:cNvSpPr>
            <a:spLocks noGrp="1"/>
          </p:cNvSpPr>
          <p:nvPr>
            <p:ph idx="36"/>
          </p:nvPr>
        </p:nvSpPr>
        <p:spPr>
          <a:xfrm>
            <a:off x="8839200" y="5990480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6" name="Content Placeholder 2"/>
          <p:cNvSpPr>
            <a:spLocks noGrp="1"/>
          </p:cNvSpPr>
          <p:nvPr>
            <p:ph idx="28"/>
          </p:nvPr>
        </p:nvSpPr>
        <p:spPr>
          <a:xfrm>
            <a:off x="609600" y="5990480"/>
            <a:ext cx="2767584" cy="124650"/>
          </a:xfrm>
        </p:spPr>
        <p:txBody>
          <a:bodyPr>
            <a:noAutofit/>
          </a:bodyPr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7" name="Picture Placeholder 7"/>
          <p:cNvSpPr>
            <a:spLocks noGrp="1"/>
          </p:cNvSpPr>
          <p:nvPr>
            <p:ph type="pic" sz="quarter" idx="29"/>
          </p:nvPr>
        </p:nvSpPr>
        <p:spPr>
          <a:xfrm>
            <a:off x="621792" y="4591447"/>
            <a:ext cx="2755392" cy="13716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8" name="Picture Placeholder 7"/>
          <p:cNvSpPr>
            <a:spLocks noGrp="1"/>
          </p:cNvSpPr>
          <p:nvPr>
            <p:ph type="pic" sz="quarter" idx="42"/>
          </p:nvPr>
        </p:nvSpPr>
        <p:spPr>
          <a:xfrm>
            <a:off x="4730496" y="4591447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9" name="Picture Placeholder 7"/>
          <p:cNvSpPr>
            <a:spLocks noGrp="1"/>
          </p:cNvSpPr>
          <p:nvPr>
            <p:ph type="pic" sz="quarter" idx="43"/>
          </p:nvPr>
        </p:nvSpPr>
        <p:spPr>
          <a:xfrm>
            <a:off x="8839200" y="4591447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75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77387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0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21792" y="1310832"/>
            <a:ext cx="2755392" cy="1389888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8"/>
          </p:nvPr>
        </p:nvSpPr>
        <p:spPr>
          <a:xfrm>
            <a:off x="4718304" y="277387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4730496" y="1310832"/>
            <a:ext cx="2755392" cy="1389888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3" name="Content Placeholder 2"/>
          <p:cNvSpPr>
            <a:spLocks noGrp="1"/>
          </p:cNvSpPr>
          <p:nvPr>
            <p:ph idx="20"/>
          </p:nvPr>
        </p:nvSpPr>
        <p:spPr>
          <a:xfrm>
            <a:off x="8827008" y="277387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8839200" y="1310832"/>
            <a:ext cx="2755392" cy="1389888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22"/>
          </p:nvPr>
        </p:nvSpPr>
        <p:spPr>
          <a:xfrm>
            <a:off x="609600" y="4812985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621792" y="3359088"/>
            <a:ext cx="2755392" cy="1389888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7" name="Content Placeholder 2"/>
          <p:cNvSpPr>
            <a:spLocks noGrp="1"/>
          </p:cNvSpPr>
          <p:nvPr>
            <p:ph idx="30"/>
          </p:nvPr>
        </p:nvSpPr>
        <p:spPr>
          <a:xfrm>
            <a:off x="4718304" y="4812985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4730496" y="3359088"/>
            <a:ext cx="2755392" cy="1389888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1" name="Content Placeholder 2"/>
          <p:cNvSpPr>
            <a:spLocks noGrp="1"/>
          </p:cNvSpPr>
          <p:nvPr>
            <p:ph idx="34"/>
          </p:nvPr>
        </p:nvSpPr>
        <p:spPr>
          <a:xfrm>
            <a:off x="8827008" y="4812985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Picture Placeholder 7"/>
          <p:cNvSpPr>
            <a:spLocks noGrp="1"/>
          </p:cNvSpPr>
          <p:nvPr>
            <p:ph type="pic" sz="quarter" idx="35"/>
          </p:nvPr>
        </p:nvSpPr>
        <p:spPr>
          <a:xfrm>
            <a:off x="8839200" y="3359088"/>
            <a:ext cx="2755392" cy="1389888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0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/>
          </p:nvPr>
        </p:nvSpPr>
        <p:spPr>
          <a:xfrm>
            <a:off x="405489" y="1283209"/>
            <a:ext cx="11314074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4767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Bottom Content with tw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587" y="4352544"/>
            <a:ext cx="10972801" cy="1311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8173" y="1310832"/>
            <a:ext cx="5487829" cy="292608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242303" y="1310832"/>
            <a:ext cx="5487829" cy="292608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9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86318" y="6657977"/>
            <a:ext cx="2753783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 anchor="b">
            <a:spAutoFit/>
          </a:bodyPr>
          <a:lstStyle/>
          <a:p>
            <a:pPr defTabSz="820738" eaLnBrk="0" hangingPunct="0"/>
            <a:r>
              <a:rPr lang="en-US" sz="600">
                <a:solidFill>
                  <a:schemeClr val="bg1">
                    <a:lumMod val="50000"/>
                  </a:schemeClr>
                </a:solidFill>
              </a:rPr>
              <a:t>Copyright © 2017 Boeing. 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0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4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Boeing 12 column grid" hidden="1"/>
          <p:cNvGrpSpPr/>
          <p:nvPr/>
        </p:nvGrpSpPr>
        <p:grpSpPr>
          <a:xfrm>
            <a:off x="0" y="0"/>
            <a:ext cx="12195176" cy="6858000"/>
            <a:chOff x="0" y="0"/>
            <a:chExt cx="12192000" cy="6858000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20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sp>
              <p:nvSpPr>
                <p:cNvPr id="35" name="Rectangle 34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/>
                </a:p>
              </p:txBody>
            </p: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" name="Straight Connector 29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" name="Straight Connector 35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" name="Straight Connector 36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8" name="Straight Connector 37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9" name="Straight Connector 38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0" name="Straight Connector 39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41" name="Group 40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0" name="Straight Connector 59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1" name="Straight Connector 60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4" name="Straight Connector 63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5" name="Straight Connector 64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6" name="Straight Connector 65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21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22" name="Straight Connector 21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" name="Straight Connector 18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1" y="2"/>
            <a:ext cx="12192000" cy="4585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2" name="Title 1"/>
          <p:cNvSpPr>
            <a:spLocks noGrp="1"/>
          </p:cNvSpPr>
          <p:nvPr>
            <p:ph type="ctrTitle" sz="quarter"/>
          </p:nvPr>
        </p:nvSpPr>
        <p:spPr>
          <a:xfrm>
            <a:off x="429880" y="2529450"/>
            <a:ext cx="10363200" cy="710964"/>
          </a:xfrm>
        </p:spPr>
        <p:txBody>
          <a:bodyPr anchor="ctr" anchorCtr="0"/>
          <a:lstStyle>
            <a:lvl1pPr>
              <a:defRPr sz="4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3" name="Subtitle 2"/>
          <p:cNvSpPr>
            <a:spLocks noGrp="1"/>
          </p:cNvSpPr>
          <p:nvPr>
            <p:ph type="subTitle" sz="quarter" idx="1"/>
          </p:nvPr>
        </p:nvSpPr>
        <p:spPr>
          <a:xfrm>
            <a:off x="429880" y="4637994"/>
            <a:ext cx="11002433" cy="387798"/>
          </a:xfrm>
        </p:spPr>
        <p:txBody>
          <a:bodyPr/>
          <a:lstStyle>
            <a:lvl1pPr marL="0" indent="0">
              <a:buFontTx/>
              <a:buNone/>
              <a:defRPr sz="2800" b="0">
                <a:solidFill>
                  <a:srgbClr val="788288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47" descr="Boeing_white_standar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913" y="399734"/>
            <a:ext cx="1856271" cy="447675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3962401" y="6394450"/>
            <a:ext cx="4267200" cy="3746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7" name="Rectangle 6"/>
          <p:cNvSpPr>
            <a:spLocks noChangeArrowheads="1"/>
          </p:cNvSpPr>
          <p:nvPr/>
        </p:nvSpPr>
        <p:spPr bwMode="auto">
          <a:xfrm>
            <a:off x="409735" y="6657977"/>
            <a:ext cx="2753783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 anchor="b">
            <a:spAutoFit/>
          </a:bodyPr>
          <a:lstStyle/>
          <a:p>
            <a:pPr defTabSz="820738" eaLnBrk="0" hangingPunct="0"/>
            <a:r>
              <a:rPr lang="en-US" sz="600">
                <a:solidFill>
                  <a:schemeClr val="bg1">
                    <a:lumMod val="50000"/>
                  </a:schemeClr>
                </a:solidFill>
              </a:rPr>
              <a:t>Copyright © 2017 Boeing. 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91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Boeing 12 column grid" hidden="1"/>
          <p:cNvGrpSpPr/>
          <p:nvPr/>
        </p:nvGrpSpPr>
        <p:grpSpPr>
          <a:xfrm>
            <a:off x="0" y="0"/>
            <a:ext cx="12195176" cy="6858000"/>
            <a:chOff x="0" y="0"/>
            <a:chExt cx="12192000" cy="6858000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20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sp>
              <p:nvSpPr>
                <p:cNvPr id="35" name="Rectangle 34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/>
                </a:p>
              </p:txBody>
            </p: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" name="Straight Connector 29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" name="Straight Connector 35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" name="Straight Connector 36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8" name="Straight Connector 37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9" name="Straight Connector 38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0" name="Straight Connector 39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41" name="Group 40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0" name="Straight Connector 59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1" name="Straight Connector 60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4" name="Straight Connector 63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5" name="Straight Connector 64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6" name="Straight Connector 65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21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22" name="Straight Connector 21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" name="Straight Connector 18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1" y="2"/>
            <a:ext cx="12192000" cy="4585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2" name="Title 1"/>
          <p:cNvSpPr>
            <a:spLocks noGrp="1"/>
          </p:cNvSpPr>
          <p:nvPr>
            <p:ph type="ctrTitle" sz="quarter" hasCustomPrompt="1"/>
          </p:nvPr>
        </p:nvSpPr>
        <p:spPr>
          <a:xfrm>
            <a:off x="429880" y="2529450"/>
            <a:ext cx="10363200" cy="710964"/>
          </a:xfrm>
        </p:spPr>
        <p:txBody>
          <a:bodyPr anchor="ctr" anchorCtr="0"/>
          <a:lstStyle>
            <a:lvl1pPr>
              <a:defRPr sz="4800" b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Enterprise Cloud Products</a:t>
            </a:r>
          </a:p>
        </p:txBody>
      </p:sp>
      <p:sp>
        <p:nvSpPr>
          <p:cNvPr id="63" name="Subtitle 2"/>
          <p:cNvSpPr>
            <a:spLocks noGrp="1"/>
          </p:cNvSpPr>
          <p:nvPr>
            <p:ph type="subTitle" sz="quarter" idx="1" hasCustomPrompt="1"/>
          </p:nvPr>
        </p:nvSpPr>
        <p:spPr>
          <a:xfrm>
            <a:off x="429880" y="4637994"/>
            <a:ext cx="11002433" cy="387798"/>
          </a:xfrm>
        </p:spPr>
        <p:txBody>
          <a:bodyPr/>
          <a:lstStyle>
            <a:lvl1pPr marL="0" indent="0">
              <a:buFontTx/>
              <a:buNone/>
              <a:defRPr sz="2800" b="0" baseline="0">
                <a:solidFill>
                  <a:srgbClr val="788288"/>
                </a:solidFill>
              </a:defRPr>
            </a:lvl1pPr>
          </a:lstStyle>
          <a:p>
            <a:r>
              <a:rPr lang="en-US" dirty="0"/>
              <a:t>Roadshow : 13 March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47" descr="Boeing_white_standar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913" y="399734"/>
            <a:ext cx="1856271" cy="447675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3962401" y="6394450"/>
            <a:ext cx="4267200" cy="3746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7" name="Rectangle 6"/>
          <p:cNvSpPr>
            <a:spLocks noChangeArrowheads="1"/>
          </p:cNvSpPr>
          <p:nvPr/>
        </p:nvSpPr>
        <p:spPr bwMode="auto">
          <a:xfrm>
            <a:off x="409735" y="6657977"/>
            <a:ext cx="2753783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 anchor="b">
            <a:spAutoFit/>
          </a:bodyPr>
          <a:lstStyle/>
          <a:p>
            <a:pPr defTabSz="820738" eaLnBrk="0" hangingPunct="0"/>
            <a:r>
              <a:rPr lang="en-US" sz="600" dirty="0">
                <a:solidFill>
                  <a:schemeClr val="bg1">
                    <a:lumMod val="50000"/>
                  </a:schemeClr>
                </a:solidFill>
              </a:rPr>
              <a:t>Copyright © 2019 Boeing.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8906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eing 12 column grid" hidden="1"/>
          <p:cNvGrpSpPr/>
          <p:nvPr/>
        </p:nvGrpSpPr>
        <p:grpSpPr>
          <a:xfrm>
            <a:off x="0" y="0"/>
            <a:ext cx="12195176" cy="6858000"/>
            <a:chOff x="0" y="0"/>
            <a:chExt cx="12192000" cy="6858000"/>
          </a:xfrm>
        </p:grpSpPr>
        <p:grpSp>
          <p:nvGrpSpPr>
            <p:cNvPr id="13" name="Group 12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18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cxnSp>
              <p:nvCxnSpPr>
                <p:cNvPr id="23" name="Straight Connector 22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" name="Straight Connector 29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3" name="Rectangle 32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/>
                </a:p>
              </p:txBody>
            </p: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5" name="Straight Connector 34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" name="Straight Connector 35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" name="Straight Connector 36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8" name="Straight Connector 37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39" name="Group 38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40" name="Straight Connector 39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1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2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0" name="Straight Connector 59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1" name="Straight Connector 60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4" name="Straight Connector 63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19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20" name="Straight Connector 19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7" name="Straight Connector 16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1" y="4585154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2" name="Title 1"/>
          <p:cNvSpPr>
            <a:spLocks noGrp="1"/>
          </p:cNvSpPr>
          <p:nvPr>
            <p:ph type="ctrTitle" sz="quarter" hasCustomPrompt="1"/>
          </p:nvPr>
        </p:nvSpPr>
        <p:spPr>
          <a:xfrm>
            <a:off x="419860" y="2529450"/>
            <a:ext cx="10363200" cy="710964"/>
          </a:xfrm>
        </p:spPr>
        <p:txBody>
          <a:bodyPr anchor="ctr" anchorCtr="0"/>
          <a:lstStyle>
            <a:lvl1pPr>
              <a:defRPr sz="48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Enterprise Cloud Products</a:t>
            </a:r>
          </a:p>
        </p:txBody>
      </p:sp>
      <p:sp>
        <p:nvSpPr>
          <p:cNvPr id="63" name="Subtitle 2"/>
          <p:cNvSpPr>
            <a:spLocks noGrp="1"/>
          </p:cNvSpPr>
          <p:nvPr>
            <p:ph type="subTitle" sz="quarter" idx="1" hasCustomPrompt="1"/>
          </p:nvPr>
        </p:nvSpPr>
        <p:spPr>
          <a:xfrm>
            <a:off x="429880" y="4637994"/>
            <a:ext cx="11002433" cy="387798"/>
          </a:xfrm>
        </p:spPr>
        <p:txBody>
          <a:bodyPr/>
          <a:lstStyle>
            <a:lvl1pPr marL="0" indent="0">
              <a:buFontTx/>
              <a:buNone/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Roadshow – 13 March 2019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53" descr="Boeing_RGBblue_standard"/>
          <p:cNvPicPr preferRelativeResize="0"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042" y="398146"/>
            <a:ext cx="1838804" cy="442913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8" name="Rectangle 6"/>
          <p:cNvSpPr>
            <a:spLocks noChangeArrowheads="1"/>
          </p:cNvSpPr>
          <p:nvPr/>
        </p:nvSpPr>
        <p:spPr bwMode="auto">
          <a:xfrm>
            <a:off x="409735" y="6657977"/>
            <a:ext cx="2753783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 anchor="b">
            <a:spAutoFit/>
          </a:bodyPr>
          <a:lstStyle/>
          <a:p>
            <a:pPr defTabSz="820738" eaLnBrk="0" hangingPunct="0"/>
            <a:r>
              <a:rPr lang="en-US" sz="600">
                <a:solidFill>
                  <a:schemeClr val="bg1"/>
                </a:solidFill>
              </a:rPr>
              <a:t>Copyright © 2017 Boeing. All rights reserved.</a:t>
            </a:r>
            <a:endParaRPr lang="en-US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98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Boeing 12 column grid" hidden="1"/>
          <p:cNvGrpSpPr/>
          <p:nvPr/>
        </p:nvGrpSpPr>
        <p:grpSpPr>
          <a:xfrm>
            <a:off x="0" y="0"/>
            <a:ext cx="12195176" cy="6858000"/>
            <a:chOff x="0" y="0"/>
            <a:chExt cx="12192000" cy="6858000"/>
          </a:xfrm>
        </p:grpSpPr>
        <p:grpSp>
          <p:nvGrpSpPr>
            <p:cNvPr id="14" name="Group 13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17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cxnSp>
              <p:nvCxnSpPr>
                <p:cNvPr id="22" name="Straight Connector 21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" name="Straight Connector 22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" name="Straight Connector 29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/>
                </a:p>
              </p:txBody>
            </p:sp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5" name="Straight Connector 34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" name="Straight Connector 35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" name="Straight Connector 36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38" name="Group 37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39" name="Straight Connector 38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0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1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0" name="Straight Connector 59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1" name="Straight Connector 60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18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19" name="Straight Connector 18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6" name="Straight Connector 15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itle 1"/>
          <p:cNvSpPr>
            <a:spLocks noGrp="1"/>
          </p:cNvSpPr>
          <p:nvPr>
            <p:ph type="ctrTitle" sz="quarter"/>
          </p:nvPr>
        </p:nvSpPr>
        <p:spPr>
          <a:xfrm>
            <a:off x="429880" y="2529450"/>
            <a:ext cx="10363200" cy="710964"/>
          </a:xfrm>
        </p:spPr>
        <p:txBody>
          <a:bodyPr anchor="ctr" anchorCtr="0"/>
          <a:lstStyle>
            <a:lvl1pPr>
              <a:defRPr sz="48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3" name="Subtitle 2"/>
          <p:cNvSpPr>
            <a:spLocks noGrp="1"/>
          </p:cNvSpPr>
          <p:nvPr>
            <p:ph type="subTitle" sz="quarter" idx="1"/>
          </p:nvPr>
        </p:nvSpPr>
        <p:spPr>
          <a:xfrm>
            <a:off x="429880" y="4637994"/>
            <a:ext cx="11002433" cy="387798"/>
          </a:xfrm>
        </p:spPr>
        <p:txBody>
          <a:bodyPr/>
          <a:lstStyle>
            <a:lvl1pPr marL="0" indent="0">
              <a:buFontTx/>
              <a:buNone/>
              <a:defRPr sz="28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" y="4581144"/>
            <a:ext cx="12192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pic>
        <p:nvPicPr>
          <p:cNvPr id="64" name="Picture 53" descr="Boeing_RGBblue_standard"/>
          <p:cNvPicPr preferRelativeResize="0"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042" y="398146"/>
            <a:ext cx="1838804" cy="442913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8" name="Rectangle 6"/>
          <p:cNvSpPr>
            <a:spLocks noChangeArrowheads="1"/>
          </p:cNvSpPr>
          <p:nvPr/>
        </p:nvSpPr>
        <p:spPr bwMode="auto">
          <a:xfrm>
            <a:off x="409735" y="6657977"/>
            <a:ext cx="2753783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 anchor="b">
            <a:spAutoFit/>
          </a:bodyPr>
          <a:lstStyle/>
          <a:p>
            <a:pPr defTabSz="820738" eaLnBrk="0" hangingPunct="0"/>
            <a:r>
              <a:rPr lang="en-US" sz="600">
                <a:solidFill>
                  <a:schemeClr val="bg1">
                    <a:lumMod val="50000"/>
                  </a:schemeClr>
                </a:solidFill>
              </a:rPr>
              <a:t>Copyright © 2017 Boeing. 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0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/>
          </p:nvPr>
        </p:nvSpPr>
        <p:spPr>
          <a:xfrm>
            <a:off x="405489" y="1283209"/>
            <a:ext cx="11314074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6253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05489" y="1283209"/>
            <a:ext cx="11314074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9378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5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05489" y="1283209"/>
            <a:ext cx="11314074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9475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3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05489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8"/>
          </p:nvPr>
        </p:nvSpPr>
        <p:spPr>
          <a:xfrm>
            <a:off x="6115546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19722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05489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8"/>
          </p:nvPr>
        </p:nvSpPr>
        <p:spPr>
          <a:xfrm>
            <a:off x="6115546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2898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 + stop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3" y="457201"/>
            <a:ext cx="10972801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3" y="777241"/>
            <a:ext cx="10972801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19361" y="638343"/>
            <a:ext cx="426720" cy="292608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G</a:t>
            </a:r>
          </a:p>
        </p:txBody>
      </p:sp>
      <p:sp>
        <p:nvSpPr>
          <p:cNvPr id="8" name="Rectangle 7"/>
          <p:cNvSpPr/>
          <p:nvPr/>
        </p:nvSpPr>
        <p:spPr>
          <a:xfrm>
            <a:off x="10647680" y="638343"/>
            <a:ext cx="426720" cy="29260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9" name="Rectangle 8"/>
          <p:cNvSpPr/>
          <p:nvPr/>
        </p:nvSpPr>
        <p:spPr>
          <a:xfrm>
            <a:off x="11176001" y="638343"/>
            <a:ext cx="426720" cy="2926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017760" y="417365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Prev | Curr       YE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400155" y="1283209"/>
            <a:ext cx="11334527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256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Subtitle and Content + nav butt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3" y="457201"/>
            <a:ext cx="10972801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3" y="777241"/>
            <a:ext cx="10972801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Action Button: Back or Previous 10">
            <a:hlinkClick r:id="" action="ppaction://hlinkshowjump?jump=previousslide" highlightClick="1"/>
          </p:cNvPr>
          <p:cNvSpPr/>
          <p:nvPr/>
        </p:nvSpPr>
        <p:spPr>
          <a:xfrm>
            <a:off x="10728960" y="493660"/>
            <a:ext cx="243841" cy="182880"/>
          </a:xfrm>
          <a:prstGeom prst="actionButtonBackPreviou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Action Button: Forward or Next 11">
            <a:hlinkClick r:id="" action="ppaction://hlinkshowjump?jump=nextslide" highlightClick="1"/>
          </p:cNvPr>
          <p:cNvSpPr/>
          <p:nvPr/>
        </p:nvSpPr>
        <p:spPr>
          <a:xfrm>
            <a:off x="11326368" y="493660"/>
            <a:ext cx="243841" cy="182880"/>
          </a:xfrm>
          <a:prstGeom prst="actionButtonForwardNex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Action Button: Home 12">
            <a:hlinkClick r:id="" action="ppaction://hlinkshowjump?jump=firstslide" highlightClick="1"/>
          </p:cNvPr>
          <p:cNvSpPr/>
          <p:nvPr/>
        </p:nvSpPr>
        <p:spPr>
          <a:xfrm>
            <a:off x="11021568" y="493660"/>
            <a:ext cx="243841" cy="182880"/>
          </a:xfrm>
          <a:prstGeom prst="actionButtonHo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8"/>
          </p:nvPr>
        </p:nvSpPr>
        <p:spPr>
          <a:xfrm>
            <a:off x="400155" y="1283209"/>
            <a:ext cx="11334527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8916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Picture with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1" y="1600199"/>
            <a:ext cx="12192000" cy="448056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40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Content, two pictures,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8907" y="1287682"/>
            <a:ext cx="5487829" cy="2286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458907" y="3772213"/>
            <a:ext cx="5487829" cy="2286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5" name="Content Placeholder 5"/>
          <p:cNvSpPr>
            <a:spLocks noGrp="1"/>
          </p:cNvSpPr>
          <p:nvPr>
            <p:ph sz="quarter" idx="19"/>
          </p:nvPr>
        </p:nvSpPr>
        <p:spPr>
          <a:xfrm>
            <a:off x="6115546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484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Rt content with one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8907" y="1287682"/>
            <a:ext cx="5487829" cy="4862597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9"/>
          </p:nvPr>
        </p:nvSpPr>
        <p:spPr>
          <a:xfrm>
            <a:off x="6115546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1039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Lft Content with one pic and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259554" y="1289304"/>
            <a:ext cx="5487829" cy="4764024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9"/>
          </p:nvPr>
        </p:nvSpPr>
        <p:spPr>
          <a:xfrm>
            <a:off x="411587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4467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Lft Content, 2 pictures +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259554" y="1287682"/>
            <a:ext cx="5487829" cy="2286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259554" y="3759687"/>
            <a:ext cx="5487829" cy="2286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0" name="Content Placeholder 5"/>
          <p:cNvSpPr>
            <a:spLocks noGrp="1"/>
          </p:cNvSpPr>
          <p:nvPr>
            <p:ph sz="quarter" idx="19"/>
          </p:nvPr>
        </p:nvSpPr>
        <p:spPr>
          <a:xfrm>
            <a:off x="411587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21791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6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Lft Content, 2 screen captures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7392281" y="1287682"/>
            <a:ext cx="4355102" cy="2286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7392281" y="3759687"/>
            <a:ext cx="4355102" cy="2286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0" name="Content Placeholder 5"/>
          <p:cNvSpPr>
            <a:spLocks noGrp="1"/>
          </p:cNvSpPr>
          <p:nvPr>
            <p:ph sz="quarter" idx="21"/>
          </p:nvPr>
        </p:nvSpPr>
        <p:spPr>
          <a:xfrm>
            <a:off x="411587" y="1283209"/>
            <a:ext cx="6718858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3183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 with hea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586" y="3931920"/>
            <a:ext cx="11314074" cy="1311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" y="1600199"/>
            <a:ext cx="12192000" cy="219456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8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585216" y="2471200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85216" y="1309911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idx="14"/>
          </p:nvPr>
        </p:nvSpPr>
        <p:spPr>
          <a:xfrm>
            <a:off x="585216" y="4153696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585216" y="2992407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6" name="Content Placeholder 2"/>
          <p:cNvSpPr>
            <a:spLocks noGrp="1"/>
          </p:cNvSpPr>
          <p:nvPr>
            <p:ph idx="16"/>
          </p:nvPr>
        </p:nvSpPr>
        <p:spPr>
          <a:xfrm>
            <a:off x="597408" y="5836192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585216" y="4674903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8" name="Content Placeholder 2"/>
          <p:cNvSpPr>
            <a:spLocks noGrp="1"/>
          </p:cNvSpPr>
          <p:nvPr>
            <p:ph idx="18"/>
          </p:nvPr>
        </p:nvSpPr>
        <p:spPr>
          <a:xfrm>
            <a:off x="3462528" y="2471200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3462528" y="1309911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0" name="Content Placeholder 2"/>
          <p:cNvSpPr>
            <a:spLocks noGrp="1"/>
          </p:cNvSpPr>
          <p:nvPr>
            <p:ph idx="20"/>
          </p:nvPr>
        </p:nvSpPr>
        <p:spPr>
          <a:xfrm>
            <a:off x="3462528" y="4153696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3462528" y="2992407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2" name="Content Placeholder 2"/>
          <p:cNvSpPr>
            <a:spLocks noGrp="1"/>
          </p:cNvSpPr>
          <p:nvPr>
            <p:ph idx="22"/>
          </p:nvPr>
        </p:nvSpPr>
        <p:spPr>
          <a:xfrm>
            <a:off x="3462528" y="5836192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3462528" y="4674903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4" name="Content Placeholder 2"/>
          <p:cNvSpPr>
            <a:spLocks noGrp="1"/>
          </p:cNvSpPr>
          <p:nvPr>
            <p:ph idx="24"/>
          </p:nvPr>
        </p:nvSpPr>
        <p:spPr>
          <a:xfrm>
            <a:off x="6327648" y="2471200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6327649" y="1309911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6" name="Content Placeholder 2"/>
          <p:cNvSpPr>
            <a:spLocks noGrp="1"/>
          </p:cNvSpPr>
          <p:nvPr>
            <p:ph idx="26"/>
          </p:nvPr>
        </p:nvSpPr>
        <p:spPr>
          <a:xfrm>
            <a:off x="6327648" y="4153696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Picture Placeholder 7"/>
          <p:cNvSpPr>
            <a:spLocks noGrp="1"/>
          </p:cNvSpPr>
          <p:nvPr>
            <p:ph type="pic" sz="quarter" idx="27"/>
          </p:nvPr>
        </p:nvSpPr>
        <p:spPr>
          <a:xfrm>
            <a:off x="6327649" y="2992407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28"/>
          </p:nvPr>
        </p:nvSpPr>
        <p:spPr>
          <a:xfrm>
            <a:off x="6327648" y="5836192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Picture Placeholder 7"/>
          <p:cNvSpPr>
            <a:spLocks noGrp="1"/>
          </p:cNvSpPr>
          <p:nvPr>
            <p:ph type="pic" sz="quarter" idx="29"/>
          </p:nvPr>
        </p:nvSpPr>
        <p:spPr>
          <a:xfrm>
            <a:off x="6327649" y="4674903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0" name="Content Placeholder 2"/>
          <p:cNvSpPr>
            <a:spLocks noGrp="1"/>
          </p:cNvSpPr>
          <p:nvPr>
            <p:ph idx="30"/>
          </p:nvPr>
        </p:nvSpPr>
        <p:spPr>
          <a:xfrm>
            <a:off x="9192768" y="2471200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1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9192769" y="1309911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2" name="Content Placeholder 2"/>
          <p:cNvSpPr>
            <a:spLocks noGrp="1"/>
          </p:cNvSpPr>
          <p:nvPr>
            <p:ph idx="32"/>
          </p:nvPr>
        </p:nvSpPr>
        <p:spPr>
          <a:xfrm>
            <a:off x="9192768" y="4153696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Picture Placeholder 7"/>
          <p:cNvSpPr>
            <a:spLocks noGrp="1"/>
          </p:cNvSpPr>
          <p:nvPr>
            <p:ph type="pic" sz="quarter" idx="33"/>
          </p:nvPr>
        </p:nvSpPr>
        <p:spPr>
          <a:xfrm>
            <a:off x="9192769" y="2992407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4" name="Content Placeholder 2"/>
          <p:cNvSpPr>
            <a:spLocks noGrp="1"/>
          </p:cNvSpPr>
          <p:nvPr>
            <p:ph idx="34"/>
          </p:nvPr>
        </p:nvSpPr>
        <p:spPr>
          <a:xfrm>
            <a:off x="9192768" y="5836192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Picture Placeholder 7"/>
          <p:cNvSpPr>
            <a:spLocks noGrp="1"/>
          </p:cNvSpPr>
          <p:nvPr>
            <p:ph type="pic" sz="quarter" idx="35"/>
          </p:nvPr>
        </p:nvSpPr>
        <p:spPr>
          <a:xfrm>
            <a:off x="9192769" y="4674903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85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cutive layout with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587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11587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8607552" y="1289303"/>
            <a:ext cx="2999232" cy="155448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8607552" y="2913365"/>
            <a:ext cx="2999232" cy="155448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8607552" y="4537427"/>
            <a:ext cx="2999232" cy="155448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20"/>
          </p:nvPr>
        </p:nvSpPr>
        <p:spPr>
          <a:xfrm>
            <a:off x="411587" y="1283209"/>
            <a:ext cx="7876155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000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 picture layout with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609600" y="268220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21792" y="1292314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8" name="Content Placeholder 2"/>
          <p:cNvSpPr>
            <a:spLocks noGrp="1"/>
          </p:cNvSpPr>
          <p:nvPr>
            <p:ph idx="18"/>
          </p:nvPr>
        </p:nvSpPr>
        <p:spPr>
          <a:xfrm>
            <a:off x="4718304" y="268220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4730496" y="1292314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20"/>
          </p:nvPr>
        </p:nvSpPr>
        <p:spPr>
          <a:xfrm>
            <a:off x="8839200" y="268220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8839200" y="1292314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8" name="Content Placeholder 2"/>
          <p:cNvSpPr>
            <a:spLocks noGrp="1"/>
          </p:cNvSpPr>
          <p:nvPr>
            <p:ph idx="22"/>
          </p:nvPr>
        </p:nvSpPr>
        <p:spPr>
          <a:xfrm>
            <a:off x="609600" y="434416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621792" y="2945130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0" name="Content Placeholder 2"/>
          <p:cNvSpPr>
            <a:spLocks noGrp="1"/>
          </p:cNvSpPr>
          <p:nvPr>
            <p:ph idx="30"/>
          </p:nvPr>
        </p:nvSpPr>
        <p:spPr>
          <a:xfrm>
            <a:off x="4730496" y="434416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4730496" y="2945130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4" name="Content Placeholder 2"/>
          <p:cNvSpPr>
            <a:spLocks noGrp="1"/>
          </p:cNvSpPr>
          <p:nvPr>
            <p:ph idx="32"/>
          </p:nvPr>
        </p:nvSpPr>
        <p:spPr>
          <a:xfrm>
            <a:off x="4730496" y="5990480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Content Placeholder 2"/>
          <p:cNvSpPr>
            <a:spLocks noGrp="1"/>
          </p:cNvSpPr>
          <p:nvPr>
            <p:ph idx="34"/>
          </p:nvPr>
        </p:nvSpPr>
        <p:spPr>
          <a:xfrm>
            <a:off x="8839200" y="434416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Picture Placeholder 7"/>
          <p:cNvSpPr>
            <a:spLocks noGrp="1"/>
          </p:cNvSpPr>
          <p:nvPr>
            <p:ph type="pic" sz="quarter" idx="35"/>
          </p:nvPr>
        </p:nvSpPr>
        <p:spPr>
          <a:xfrm>
            <a:off x="8839200" y="2945130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5" name="Content Placeholder 2"/>
          <p:cNvSpPr>
            <a:spLocks noGrp="1"/>
          </p:cNvSpPr>
          <p:nvPr>
            <p:ph idx="36"/>
          </p:nvPr>
        </p:nvSpPr>
        <p:spPr>
          <a:xfrm>
            <a:off x="8839200" y="5990480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6" name="Content Placeholder 2"/>
          <p:cNvSpPr>
            <a:spLocks noGrp="1"/>
          </p:cNvSpPr>
          <p:nvPr>
            <p:ph idx="28"/>
          </p:nvPr>
        </p:nvSpPr>
        <p:spPr>
          <a:xfrm>
            <a:off x="609600" y="5990480"/>
            <a:ext cx="2767584" cy="124650"/>
          </a:xfrm>
        </p:spPr>
        <p:txBody>
          <a:bodyPr>
            <a:noAutofit/>
          </a:bodyPr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7" name="Picture Placeholder 7"/>
          <p:cNvSpPr>
            <a:spLocks noGrp="1"/>
          </p:cNvSpPr>
          <p:nvPr>
            <p:ph type="pic" sz="quarter" idx="29"/>
          </p:nvPr>
        </p:nvSpPr>
        <p:spPr>
          <a:xfrm>
            <a:off x="621792" y="4591447"/>
            <a:ext cx="2755392" cy="13716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8" name="Picture Placeholder 7"/>
          <p:cNvSpPr>
            <a:spLocks noGrp="1"/>
          </p:cNvSpPr>
          <p:nvPr>
            <p:ph type="pic" sz="quarter" idx="42"/>
          </p:nvPr>
        </p:nvSpPr>
        <p:spPr>
          <a:xfrm>
            <a:off x="4730496" y="4591447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9" name="Picture Placeholder 7"/>
          <p:cNvSpPr>
            <a:spLocks noGrp="1"/>
          </p:cNvSpPr>
          <p:nvPr>
            <p:ph type="pic" sz="quarter" idx="43"/>
          </p:nvPr>
        </p:nvSpPr>
        <p:spPr>
          <a:xfrm>
            <a:off x="8839200" y="4591447"/>
            <a:ext cx="2755392" cy="276999"/>
          </a:xfrm>
          <a:solidFill>
            <a:srgbClr val="97C5EB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31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77387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0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21792" y="1310832"/>
            <a:ext cx="2755392" cy="1389888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8"/>
          </p:nvPr>
        </p:nvSpPr>
        <p:spPr>
          <a:xfrm>
            <a:off x="4718304" y="277387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4730496" y="1310832"/>
            <a:ext cx="2755392" cy="1389888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3" name="Content Placeholder 2"/>
          <p:cNvSpPr>
            <a:spLocks noGrp="1"/>
          </p:cNvSpPr>
          <p:nvPr>
            <p:ph idx="20"/>
          </p:nvPr>
        </p:nvSpPr>
        <p:spPr>
          <a:xfrm>
            <a:off x="8827008" y="2773873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8839200" y="1310832"/>
            <a:ext cx="2755392" cy="1389888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22"/>
          </p:nvPr>
        </p:nvSpPr>
        <p:spPr>
          <a:xfrm>
            <a:off x="609600" y="4812985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621792" y="3359088"/>
            <a:ext cx="2755392" cy="1389888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7" name="Content Placeholder 2"/>
          <p:cNvSpPr>
            <a:spLocks noGrp="1"/>
          </p:cNvSpPr>
          <p:nvPr>
            <p:ph idx="30"/>
          </p:nvPr>
        </p:nvSpPr>
        <p:spPr>
          <a:xfrm>
            <a:off x="4718304" y="4812985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4730496" y="3359088"/>
            <a:ext cx="2755392" cy="1389888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1" name="Content Placeholder 2"/>
          <p:cNvSpPr>
            <a:spLocks noGrp="1"/>
          </p:cNvSpPr>
          <p:nvPr>
            <p:ph idx="34"/>
          </p:nvPr>
        </p:nvSpPr>
        <p:spPr>
          <a:xfrm>
            <a:off x="8827008" y="4812985"/>
            <a:ext cx="2767584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Picture Placeholder 7"/>
          <p:cNvSpPr>
            <a:spLocks noGrp="1"/>
          </p:cNvSpPr>
          <p:nvPr>
            <p:ph type="pic" sz="quarter" idx="35"/>
          </p:nvPr>
        </p:nvSpPr>
        <p:spPr>
          <a:xfrm>
            <a:off x="8839200" y="3359088"/>
            <a:ext cx="2755392" cy="1389888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7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Bottom Content with tw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587" y="4352544"/>
            <a:ext cx="10972801" cy="1311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8173" y="1310832"/>
            <a:ext cx="5487829" cy="292608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242303" y="1310832"/>
            <a:ext cx="5487829" cy="292608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86318" y="6657977"/>
            <a:ext cx="2753783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 anchor="b">
            <a:spAutoFit/>
          </a:bodyPr>
          <a:lstStyle/>
          <a:p>
            <a:pPr defTabSz="820738" eaLnBrk="0" hangingPunct="0"/>
            <a:r>
              <a:rPr lang="en-US" sz="600">
                <a:solidFill>
                  <a:schemeClr val="bg1">
                    <a:lumMod val="50000"/>
                  </a:schemeClr>
                </a:solidFill>
              </a:rPr>
              <a:t>Copyright © 2017 Boeing. 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1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Boeing 12 column grid" hidden="1"/>
          <p:cNvGrpSpPr/>
          <p:nvPr/>
        </p:nvGrpSpPr>
        <p:grpSpPr>
          <a:xfrm>
            <a:off x="0" y="0"/>
            <a:ext cx="12195176" cy="6858000"/>
            <a:chOff x="0" y="0"/>
            <a:chExt cx="12192000" cy="6858000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20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sp>
              <p:nvSpPr>
                <p:cNvPr id="35" name="Rectangle 34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/>
                </a:p>
              </p:txBody>
            </p: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" name="Straight Connector 29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" name="Straight Connector 35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" name="Straight Connector 36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8" name="Straight Connector 37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9" name="Straight Connector 38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0" name="Straight Connector 39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41" name="Group 40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0" name="Straight Connector 59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1" name="Straight Connector 60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4" name="Straight Connector 63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5" name="Straight Connector 64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6" name="Straight Connector 65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21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22" name="Straight Connector 21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" name="Straight Connector 18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1" y="2"/>
            <a:ext cx="12192000" cy="4585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2" name="Title 1"/>
          <p:cNvSpPr>
            <a:spLocks noGrp="1"/>
          </p:cNvSpPr>
          <p:nvPr>
            <p:ph type="ctrTitle" sz="quarter"/>
          </p:nvPr>
        </p:nvSpPr>
        <p:spPr>
          <a:xfrm>
            <a:off x="429880" y="2529450"/>
            <a:ext cx="10363200" cy="710964"/>
          </a:xfrm>
        </p:spPr>
        <p:txBody>
          <a:bodyPr anchor="ctr" anchorCtr="0"/>
          <a:lstStyle>
            <a:lvl1pPr>
              <a:defRPr sz="4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3" name="Subtitle 2"/>
          <p:cNvSpPr>
            <a:spLocks noGrp="1"/>
          </p:cNvSpPr>
          <p:nvPr>
            <p:ph type="subTitle" sz="quarter" idx="1"/>
          </p:nvPr>
        </p:nvSpPr>
        <p:spPr>
          <a:xfrm>
            <a:off x="429880" y="4637994"/>
            <a:ext cx="11002433" cy="387798"/>
          </a:xfrm>
        </p:spPr>
        <p:txBody>
          <a:bodyPr/>
          <a:lstStyle>
            <a:lvl1pPr marL="0" indent="0">
              <a:buFontTx/>
              <a:buNone/>
              <a:defRPr sz="2800" b="0">
                <a:solidFill>
                  <a:srgbClr val="788288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47" descr="Boeing_white_standar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913" y="399734"/>
            <a:ext cx="1856271" cy="447675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3962401" y="6394450"/>
            <a:ext cx="4267200" cy="3746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7" name="Rectangle 6"/>
          <p:cNvSpPr>
            <a:spLocks noChangeArrowheads="1"/>
          </p:cNvSpPr>
          <p:nvPr/>
        </p:nvSpPr>
        <p:spPr bwMode="auto">
          <a:xfrm>
            <a:off x="409735" y="6657977"/>
            <a:ext cx="2753783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 anchor="b">
            <a:spAutoFit/>
          </a:bodyPr>
          <a:lstStyle/>
          <a:p>
            <a:pPr defTabSz="820738" eaLnBrk="0" hangingPunct="0"/>
            <a:r>
              <a:rPr lang="en-US" sz="600">
                <a:solidFill>
                  <a:schemeClr val="bg1">
                    <a:lumMod val="50000"/>
                  </a:schemeClr>
                </a:solidFill>
              </a:rPr>
              <a:t>Copyright © 2017 Boeing. 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5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9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Boeing 12 column grid" hidden="1"/>
          <p:cNvGrpSpPr/>
          <p:nvPr/>
        </p:nvGrpSpPr>
        <p:grpSpPr>
          <a:xfrm>
            <a:off x="0" y="0"/>
            <a:ext cx="12195176" cy="6858000"/>
            <a:chOff x="0" y="0"/>
            <a:chExt cx="12192000" cy="6858000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20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sp>
              <p:nvSpPr>
                <p:cNvPr id="35" name="Rectangle 34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/>
                </a:p>
              </p:txBody>
            </p: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" name="Straight Connector 29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" name="Straight Connector 35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" name="Straight Connector 36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8" name="Straight Connector 37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9" name="Straight Connector 38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0" name="Straight Connector 39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41" name="Group 40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0" name="Straight Connector 59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1" name="Straight Connector 60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4" name="Straight Connector 63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5" name="Straight Connector 64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6" name="Straight Connector 65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21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22" name="Straight Connector 21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" name="Straight Connector 18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1" y="2"/>
            <a:ext cx="12192000" cy="4585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2" name="Title 1"/>
          <p:cNvSpPr>
            <a:spLocks noGrp="1"/>
          </p:cNvSpPr>
          <p:nvPr>
            <p:ph type="ctrTitle" sz="quarter" hasCustomPrompt="1"/>
          </p:nvPr>
        </p:nvSpPr>
        <p:spPr>
          <a:xfrm>
            <a:off x="429880" y="2529450"/>
            <a:ext cx="10363200" cy="710964"/>
          </a:xfrm>
        </p:spPr>
        <p:txBody>
          <a:bodyPr anchor="ctr" anchorCtr="0"/>
          <a:lstStyle>
            <a:lvl1pPr>
              <a:defRPr sz="4800" b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Enterprise Cloud Products</a:t>
            </a:r>
          </a:p>
        </p:txBody>
      </p:sp>
      <p:sp>
        <p:nvSpPr>
          <p:cNvPr id="63" name="Subtitle 2"/>
          <p:cNvSpPr>
            <a:spLocks noGrp="1"/>
          </p:cNvSpPr>
          <p:nvPr>
            <p:ph type="subTitle" sz="quarter" idx="1" hasCustomPrompt="1"/>
          </p:nvPr>
        </p:nvSpPr>
        <p:spPr>
          <a:xfrm>
            <a:off x="429880" y="4637994"/>
            <a:ext cx="11002433" cy="387798"/>
          </a:xfrm>
        </p:spPr>
        <p:txBody>
          <a:bodyPr/>
          <a:lstStyle>
            <a:lvl1pPr marL="0" indent="0">
              <a:buFontTx/>
              <a:buNone/>
              <a:defRPr sz="2800" b="0" baseline="0">
                <a:solidFill>
                  <a:srgbClr val="788288"/>
                </a:solidFill>
              </a:defRPr>
            </a:lvl1pPr>
          </a:lstStyle>
          <a:p>
            <a:r>
              <a:rPr lang="en-US" dirty="0"/>
              <a:t>Roadshow : 13 March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47" descr="Boeing_white_standar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913" y="399734"/>
            <a:ext cx="1856271" cy="447675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3962401" y="6394450"/>
            <a:ext cx="4267200" cy="3746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7" name="Rectangle 6"/>
          <p:cNvSpPr>
            <a:spLocks noChangeArrowheads="1"/>
          </p:cNvSpPr>
          <p:nvPr/>
        </p:nvSpPr>
        <p:spPr bwMode="auto">
          <a:xfrm>
            <a:off x="409735" y="6657977"/>
            <a:ext cx="2753783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 anchor="b">
            <a:spAutoFit/>
          </a:bodyPr>
          <a:lstStyle/>
          <a:p>
            <a:pPr defTabSz="820738" eaLnBrk="0" hangingPunct="0"/>
            <a:r>
              <a:rPr lang="en-US" sz="600" dirty="0">
                <a:solidFill>
                  <a:schemeClr val="bg1">
                    <a:lumMod val="50000"/>
                  </a:schemeClr>
                </a:solidFill>
              </a:rPr>
              <a:t>Copyright © 2019 Boeing.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5383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eing 12 column grid" hidden="1"/>
          <p:cNvGrpSpPr/>
          <p:nvPr/>
        </p:nvGrpSpPr>
        <p:grpSpPr>
          <a:xfrm>
            <a:off x="0" y="0"/>
            <a:ext cx="12195176" cy="6858000"/>
            <a:chOff x="0" y="0"/>
            <a:chExt cx="12192000" cy="6858000"/>
          </a:xfrm>
        </p:grpSpPr>
        <p:grpSp>
          <p:nvGrpSpPr>
            <p:cNvPr id="13" name="Group 12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18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cxnSp>
              <p:nvCxnSpPr>
                <p:cNvPr id="23" name="Straight Connector 22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" name="Straight Connector 29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3" name="Rectangle 32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/>
                </a:p>
              </p:txBody>
            </p: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5" name="Straight Connector 34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" name="Straight Connector 35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" name="Straight Connector 36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8" name="Straight Connector 37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39" name="Group 38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40" name="Straight Connector 39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1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2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0" name="Straight Connector 59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1" name="Straight Connector 60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4" name="Straight Connector 63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19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20" name="Straight Connector 19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7" name="Straight Connector 16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1" y="4585154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2" name="Title 1"/>
          <p:cNvSpPr>
            <a:spLocks noGrp="1"/>
          </p:cNvSpPr>
          <p:nvPr>
            <p:ph type="ctrTitle" sz="quarter" hasCustomPrompt="1"/>
          </p:nvPr>
        </p:nvSpPr>
        <p:spPr>
          <a:xfrm>
            <a:off x="419860" y="2529450"/>
            <a:ext cx="10363200" cy="710964"/>
          </a:xfrm>
        </p:spPr>
        <p:txBody>
          <a:bodyPr anchor="ctr" anchorCtr="0"/>
          <a:lstStyle>
            <a:lvl1pPr>
              <a:defRPr sz="48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Enterprise Cloud Products</a:t>
            </a:r>
          </a:p>
        </p:txBody>
      </p:sp>
      <p:sp>
        <p:nvSpPr>
          <p:cNvPr id="63" name="Subtitle 2"/>
          <p:cNvSpPr>
            <a:spLocks noGrp="1"/>
          </p:cNvSpPr>
          <p:nvPr>
            <p:ph type="subTitle" sz="quarter" idx="1" hasCustomPrompt="1"/>
          </p:nvPr>
        </p:nvSpPr>
        <p:spPr>
          <a:xfrm>
            <a:off x="429880" y="4637994"/>
            <a:ext cx="11002433" cy="387798"/>
          </a:xfrm>
        </p:spPr>
        <p:txBody>
          <a:bodyPr/>
          <a:lstStyle>
            <a:lvl1pPr marL="0" indent="0">
              <a:buFontTx/>
              <a:buNone/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Roadshow – 13 March 2019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53" descr="Boeing_RGBblue_standard"/>
          <p:cNvPicPr preferRelativeResize="0"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042" y="398146"/>
            <a:ext cx="1838804" cy="442913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8" name="Rectangle 6"/>
          <p:cNvSpPr>
            <a:spLocks noChangeArrowheads="1"/>
          </p:cNvSpPr>
          <p:nvPr/>
        </p:nvSpPr>
        <p:spPr bwMode="auto">
          <a:xfrm>
            <a:off x="409735" y="6657977"/>
            <a:ext cx="2753783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 anchor="b">
            <a:spAutoFit/>
          </a:bodyPr>
          <a:lstStyle/>
          <a:p>
            <a:pPr defTabSz="820738" eaLnBrk="0" hangingPunct="0"/>
            <a:r>
              <a:rPr lang="en-US" sz="600">
                <a:solidFill>
                  <a:schemeClr val="bg1"/>
                </a:solidFill>
              </a:rPr>
              <a:t>Copyright © 2017 Boeing. All rights reserved.</a:t>
            </a:r>
            <a:endParaRPr lang="en-US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25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Boeing 12 column grid" hidden="1"/>
          <p:cNvGrpSpPr/>
          <p:nvPr/>
        </p:nvGrpSpPr>
        <p:grpSpPr>
          <a:xfrm>
            <a:off x="0" y="0"/>
            <a:ext cx="12195176" cy="6858000"/>
            <a:chOff x="0" y="0"/>
            <a:chExt cx="12192000" cy="6858000"/>
          </a:xfrm>
        </p:grpSpPr>
        <p:grpSp>
          <p:nvGrpSpPr>
            <p:cNvPr id="14" name="Group 13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17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cxnSp>
              <p:nvCxnSpPr>
                <p:cNvPr id="22" name="Straight Connector 21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" name="Straight Connector 22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" name="Straight Connector 29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/>
                </a:p>
              </p:txBody>
            </p:sp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5" name="Straight Connector 34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" name="Straight Connector 35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" name="Straight Connector 36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38" name="Group 37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39" name="Straight Connector 38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0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1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0" name="Straight Connector 59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1" name="Straight Connector 60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18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19" name="Straight Connector 18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6" name="Straight Connector 15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itle 1"/>
          <p:cNvSpPr>
            <a:spLocks noGrp="1"/>
          </p:cNvSpPr>
          <p:nvPr>
            <p:ph type="ctrTitle" sz="quarter"/>
          </p:nvPr>
        </p:nvSpPr>
        <p:spPr>
          <a:xfrm>
            <a:off x="429880" y="2529450"/>
            <a:ext cx="10363200" cy="710964"/>
          </a:xfrm>
        </p:spPr>
        <p:txBody>
          <a:bodyPr anchor="ctr" anchorCtr="0"/>
          <a:lstStyle>
            <a:lvl1pPr>
              <a:defRPr sz="48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3" name="Subtitle 2"/>
          <p:cNvSpPr>
            <a:spLocks noGrp="1"/>
          </p:cNvSpPr>
          <p:nvPr>
            <p:ph type="subTitle" sz="quarter" idx="1"/>
          </p:nvPr>
        </p:nvSpPr>
        <p:spPr>
          <a:xfrm>
            <a:off x="429880" y="4637994"/>
            <a:ext cx="11002433" cy="387798"/>
          </a:xfrm>
        </p:spPr>
        <p:txBody>
          <a:bodyPr/>
          <a:lstStyle>
            <a:lvl1pPr marL="0" indent="0">
              <a:buFontTx/>
              <a:buNone/>
              <a:defRPr sz="28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" y="4581144"/>
            <a:ext cx="12192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pic>
        <p:nvPicPr>
          <p:cNvPr id="64" name="Picture 53" descr="Boeing_RGBblue_standard"/>
          <p:cNvPicPr preferRelativeResize="0"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042" y="398146"/>
            <a:ext cx="1838804" cy="442913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8" name="Rectangle 6"/>
          <p:cNvSpPr>
            <a:spLocks noChangeArrowheads="1"/>
          </p:cNvSpPr>
          <p:nvPr/>
        </p:nvSpPr>
        <p:spPr bwMode="auto">
          <a:xfrm>
            <a:off x="409735" y="6657977"/>
            <a:ext cx="2753783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 anchor="b">
            <a:spAutoFit/>
          </a:bodyPr>
          <a:lstStyle/>
          <a:p>
            <a:pPr defTabSz="820738" eaLnBrk="0" hangingPunct="0"/>
            <a:r>
              <a:rPr lang="en-US" sz="600">
                <a:solidFill>
                  <a:schemeClr val="bg1">
                    <a:lumMod val="50000"/>
                  </a:schemeClr>
                </a:solidFill>
              </a:rPr>
              <a:t>Copyright © 2017 Boeing. 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89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/>
          </p:nvPr>
        </p:nvSpPr>
        <p:spPr>
          <a:xfrm>
            <a:off x="405489" y="1283209"/>
            <a:ext cx="11314074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141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05489" y="1283209"/>
            <a:ext cx="11314074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7089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0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05489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8"/>
          </p:nvPr>
        </p:nvSpPr>
        <p:spPr>
          <a:xfrm>
            <a:off x="6115546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0923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05489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8"/>
          </p:nvPr>
        </p:nvSpPr>
        <p:spPr>
          <a:xfrm>
            <a:off x="6115546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787215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 + stop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3" y="457201"/>
            <a:ext cx="10972801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3" y="777241"/>
            <a:ext cx="10972801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19361" y="638343"/>
            <a:ext cx="426720" cy="292608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G</a:t>
            </a:r>
          </a:p>
        </p:txBody>
      </p:sp>
      <p:sp>
        <p:nvSpPr>
          <p:cNvPr id="8" name="Rectangle 7"/>
          <p:cNvSpPr/>
          <p:nvPr/>
        </p:nvSpPr>
        <p:spPr>
          <a:xfrm>
            <a:off x="10647680" y="638343"/>
            <a:ext cx="426720" cy="29260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9" name="Rectangle 8"/>
          <p:cNvSpPr/>
          <p:nvPr/>
        </p:nvSpPr>
        <p:spPr>
          <a:xfrm>
            <a:off x="11176001" y="638343"/>
            <a:ext cx="426720" cy="2926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017760" y="417365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Prev | Curr       YE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400155" y="1283209"/>
            <a:ext cx="11334527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73901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05489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8"/>
          </p:nvPr>
        </p:nvSpPr>
        <p:spPr>
          <a:xfrm>
            <a:off x="6115546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8732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Subtitle and Content + nav butt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3" y="457201"/>
            <a:ext cx="10972801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3" y="777241"/>
            <a:ext cx="10972801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Action Button: Back or Previous 10">
            <a:hlinkClick r:id="" action="ppaction://hlinkshowjump?jump=previousslide" highlightClick="1"/>
          </p:cNvPr>
          <p:cNvSpPr/>
          <p:nvPr/>
        </p:nvSpPr>
        <p:spPr>
          <a:xfrm>
            <a:off x="10728960" y="493660"/>
            <a:ext cx="243841" cy="182880"/>
          </a:xfrm>
          <a:prstGeom prst="actionButtonBackPreviou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Action Button: Forward or Next 11">
            <a:hlinkClick r:id="" action="ppaction://hlinkshowjump?jump=nextslide" highlightClick="1"/>
          </p:cNvPr>
          <p:cNvSpPr/>
          <p:nvPr/>
        </p:nvSpPr>
        <p:spPr>
          <a:xfrm>
            <a:off x="11326368" y="493660"/>
            <a:ext cx="243841" cy="182880"/>
          </a:xfrm>
          <a:prstGeom prst="actionButtonForwardNex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Action Button: Home 12">
            <a:hlinkClick r:id="" action="ppaction://hlinkshowjump?jump=firstslide" highlightClick="1"/>
          </p:cNvPr>
          <p:cNvSpPr/>
          <p:nvPr/>
        </p:nvSpPr>
        <p:spPr>
          <a:xfrm>
            <a:off x="11021568" y="493660"/>
            <a:ext cx="243841" cy="182880"/>
          </a:xfrm>
          <a:prstGeom prst="actionButtonHo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8"/>
          </p:nvPr>
        </p:nvSpPr>
        <p:spPr>
          <a:xfrm>
            <a:off x="400155" y="1283209"/>
            <a:ext cx="11334527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9551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Picture with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1" y="1600199"/>
            <a:ext cx="12192000" cy="448056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23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Content, two pictures,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8907" y="1287682"/>
            <a:ext cx="5487829" cy="2286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458907" y="3772213"/>
            <a:ext cx="5487829" cy="2286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5" name="Content Placeholder 5"/>
          <p:cNvSpPr>
            <a:spLocks noGrp="1"/>
          </p:cNvSpPr>
          <p:nvPr>
            <p:ph sz="quarter" idx="19"/>
          </p:nvPr>
        </p:nvSpPr>
        <p:spPr>
          <a:xfrm>
            <a:off x="6115546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6609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Rt content with one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8907" y="1287682"/>
            <a:ext cx="5487829" cy="4862597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9"/>
          </p:nvPr>
        </p:nvSpPr>
        <p:spPr>
          <a:xfrm>
            <a:off x="6115546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019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Lft Content with one pic and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259554" y="1289304"/>
            <a:ext cx="5487829" cy="4764024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9"/>
          </p:nvPr>
        </p:nvSpPr>
        <p:spPr>
          <a:xfrm>
            <a:off x="411587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37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Lft Content, 2 pictures +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259554" y="1287682"/>
            <a:ext cx="5487829" cy="2286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259554" y="3759687"/>
            <a:ext cx="5487829" cy="2286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0" name="Content Placeholder 5"/>
          <p:cNvSpPr>
            <a:spLocks noGrp="1"/>
          </p:cNvSpPr>
          <p:nvPr>
            <p:ph sz="quarter" idx="19"/>
          </p:nvPr>
        </p:nvSpPr>
        <p:spPr>
          <a:xfrm>
            <a:off x="411587" y="1283209"/>
            <a:ext cx="5487829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59974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Lft Content, 2 screen captures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7392281" y="1287682"/>
            <a:ext cx="4355102" cy="2286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7392281" y="3759687"/>
            <a:ext cx="4355102" cy="2286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0" name="Content Placeholder 5"/>
          <p:cNvSpPr>
            <a:spLocks noGrp="1"/>
          </p:cNvSpPr>
          <p:nvPr>
            <p:ph sz="quarter" idx="21"/>
          </p:nvPr>
        </p:nvSpPr>
        <p:spPr>
          <a:xfrm>
            <a:off x="411587" y="1283209"/>
            <a:ext cx="6718858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298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 with hea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586" y="3931920"/>
            <a:ext cx="11314074" cy="1311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" y="1600199"/>
            <a:ext cx="12192000" cy="219456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0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2" y="457201"/>
            <a:ext cx="11314074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172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585216" y="2471200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85216" y="1309911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idx="14"/>
          </p:nvPr>
        </p:nvSpPr>
        <p:spPr>
          <a:xfrm>
            <a:off x="585216" y="4153696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585216" y="2992407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6" name="Content Placeholder 2"/>
          <p:cNvSpPr>
            <a:spLocks noGrp="1"/>
          </p:cNvSpPr>
          <p:nvPr>
            <p:ph idx="16"/>
          </p:nvPr>
        </p:nvSpPr>
        <p:spPr>
          <a:xfrm>
            <a:off x="597408" y="5836192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585216" y="4674903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8" name="Content Placeholder 2"/>
          <p:cNvSpPr>
            <a:spLocks noGrp="1"/>
          </p:cNvSpPr>
          <p:nvPr>
            <p:ph idx="18"/>
          </p:nvPr>
        </p:nvSpPr>
        <p:spPr>
          <a:xfrm>
            <a:off x="3462528" y="2471200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3462528" y="1309911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0" name="Content Placeholder 2"/>
          <p:cNvSpPr>
            <a:spLocks noGrp="1"/>
          </p:cNvSpPr>
          <p:nvPr>
            <p:ph idx="20"/>
          </p:nvPr>
        </p:nvSpPr>
        <p:spPr>
          <a:xfrm>
            <a:off x="3462528" y="4153696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3462528" y="2992407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2" name="Content Placeholder 2"/>
          <p:cNvSpPr>
            <a:spLocks noGrp="1"/>
          </p:cNvSpPr>
          <p:nvPr>
            <p:ph idx="22"/>
          </p:nvPr>
        </p:nvSpPr>
        <p:spPr>
          <a:xfrm>
            <a:off x="3462528" y="5836192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3462528" y="4674903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4" name="Content Placeholder 2"/>
          <p:cNvSpPr>
            <a:spLocks noGrp="1"/>
          </p:cNvSpPr>
          <p:nvPr>
            <p:ph idx="24"/>
          </p:nvPr>
        </p:nvSpPr>
        <p:spPr>
          <a:xfrm>
            <a:off x="6327648" y="2471200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6327649" y="1309911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6" name="Content Placeholder 2"/>
          <p:cNvSpPr>
            <a:spLocks noGrp="1"/>
          </p:cNvSpPr>
          <p:nvPr>
            <p:ph idx="26"/>
          </p:nvPr>
        </p:nvSpPr>
        <p:spPr>
          <a:xfrm>
            <a:off x="6327648" y="4153696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Picture Placeholder 7"/>
          <p:cNvSpPr>
            <a:spLocks noGrp="1"/>
          </p:cNvSpPr>
          <p:nvPr>
            <p:ph type="pic" sz="quarter" idx="27"/>
          </p:nvPr>
        </p:nvSpPr>
        <p:spPr>
          <a:xfrm>
            <a:off x="6327649" y="2992407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28"/>
          </p:nvPr>
        </p:nvSpPr>
        <p:spPr>
          <a:xfrm>
            <a:off x="6327648" y="5836192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Picture Placeholder 7"/>
          <p:cNvSpPr>
            <a:spLocks noGrp="1"/>
          </p:cNvSpPr>
          <p:nvPr>
            <p:ph type="pic" sz="quarter" idx="29"/>
          </p:nvPr>
        </p:nvSpPr>
        <p:spPr>
          <a:xfrm>
            <a:off x="6327649" y="4674903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0" name="Content Placeholder 2"/>
          <p:cNvSpPr>
            <a:spLocks noGrp="1"/>
          </p:cNvSpPr>
          <p:nvPr>
            <p:ph idx="30"/>
          </p:nvPr>
        </p:nvSpPr>
        <p:spPr>
          <a:xfrm>
            <a:off x="9192768" y="2471200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1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9192769" y="1309911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2" name="Content Placeholder 2"/>
          <p:cNvSpPr>
            <a:spLocks noGrp="1"/>
          </p:cNvSpPr>
          <p:nvPr>
            <p:ph idx="32"/>
          </p:nvPr>
        </p:nvSpPr>
        <p:spPr>
          <a:xfrm>
            <a:off x="9192768" y="4153696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Picture Placeholder 7"/>
          <p:cNvSpPr>
            <a:spLocks noGrp="1"/>
          </p:cNvSpPr>
          <p:nvPr>
            <p:ph type="pic" sz="quarter" idx="33"/>
          </p:nvPr>
        </p:nvSpPr>
        <p:spPr>
          <a:xfrm>
            <a:off x="9192769" y="2992407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4" name="Content Placeholder 2"/>
          <p:cNvSpPr>
            <a:spLocks noGrp="1"/>
          </p:cNvSpPr>
          <p:nvPr>
            <p:ph idx="34"/>
          </p:nvPr>
        </p:nvSpPr>
        <p:spPr>
          <a:xfrm>
            <a:off x="9192768" y="5836192"/>
            <a:ext cx="2389632" cy="124650"/>
          </a:xfrm>
        </p:spPr>
        <p:txBody>
          <a:bodyPr/>
          <a:lstStyle>
            <a:lvl1pPr algn="l">
              <a:defRPr sz="900" b="1"/>
            </a:lvl1pPr>
            <a:lvl2pPr marL="0" indent="0">
              <a:buNone/>
              <a:defRPr sz="900" b="0"/>
            </a:lvl2pPr>
            <a:lvl3pPr>
              <a:defRPr sz="900" b="0"/>
            </a:lvl3pPr>
            <a:lvl4pPr>
              <a:defRPr sz="900" b="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Picture Placeholder 7"/>
          <p:cNvSpPr>
            <a:spLocks noGrp="1"/>
          </p:cNvSpPr>
          <p:nvPr>
            <p:ph type="pic" sz="quarter" idx="35"/>
          </p:nvPr>
        </p:nvSpPr>
        <p:spPr>
          <a:xfrm>
            <a:off x="9192769" y="4674903"/>
            <a:ext cx="2401824" cy="114300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73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cutive layout with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587" y="457201"/>
            <a:ext cx="11314074" cy="378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11587" y="777241"/>
            <a:ext cx="11314074" cy="323165"/>
          </a:xfrm>
        </p:spPr>
        <p:txBody>
          <a:bodyPr tIns="45720"/>
          <a:lstStyle>
            <a:lvl1pPr>
              <a:buNone/>
              <a:defRPr b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8607552" y="1289303"/>
            <a:ext cx="2999232" cy="155448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8607552" y="2913365"/>
            <a:ext cx="2999232" cy="155448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8607552" y="4537427"/>
            <a:ext cx="2999232" cy="1554480"/>
          </a:xfrm>
          <a:solidFill>
            <a:srgbClr val="97C5EB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20"/>
          </p:nvPr>
        </p:nvSpPr>
        <p:spPr>
          <a:xfrm>
            <a:off x="411587" y="1283209"/>
            <a:ext cx="7876155" cy="129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289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2.xml"/><Relationship Id="rId13" Type="http://schemas.openxmlformats.org/officeDocument/2006/relationships/slideLayout" Target="../slideLayouts/slideLayout247.xml"/><Relationship Id="rId18" Type="http://schemas.openxmlformats.org/officeDocument/2006/relationships/slideLayout" Target="../slideLayouts/slideLayout252.xml"/><Relationship Id="rId26" Type="http://schemas.openxmlformats.org/officeDocument/2006/relationships/slideLayout" Target="../slideLayouts/slideLayout260.xml"/><Relationship Id="rId3" Type="http://schemas.openxmlformats.org/officeDocument/2006/relationships/slideLayout" Target="../slideLayouts/slideLayout237.xml"/><Relationship Id="rId21" Type="http://schemas.openxmlformats.org/officeDocument/2006/relationships/slideLayout" Target="../slideLayouts/slideLayout255.xml"/><Relationship Id="rId7" Type="http://schemas.openxmlformats.org/officeDocument/2006/relationships/slideLayout" Target="../slideLayouts/slideLayout241.xml"/><Relationship Id="rId12" Type="http://schemas.openxmlformats.org/officeDocument/2006/relationships/slideLayout" Target="../slideLayouts/slideLayout246.xml"/><Relationship Id="rId17" Type="http://schemas.openxmlformats.org/officeDocument/2006/relationships/slideLayout" Target="../slideLayouts/slideLayout251.xml"/><Relationship Id="rId25" Type="http://schemas.openxmlformats.org/officeDocument/2006/relationships/slideLayout" Target="../slideLayouts/slideLayout259.xml"/><Relationship Id="rId2" Type="http://schemas.openxmlformats.org/officeDocument/2006/relationships/slideLayout" Target="../slideLayouts/slideLayout236.xml"/><Relationship Id="rId16" Type="http://schemas.openxmlformats.org/officeDocument/2006/relationships/slideLayout" Target="../slideLayouts/slideLayout250.xml"/><Relationship Id="rId20" Type="http://schemas.openxmlformats.org/officeDocument/2006/relationships/slideLayout" Target="../slideLayouts/slideLayout254.xml"/><Relationship Id="rId1" Type="http://schemas.openxmlformats.org/officeDocument/2006/relationships/slideLayout" Target="../slideLayouts/slideLayout235.xml"/><Relationship Id="rId6" Type="http://schemas.openxmlformats.org/officeDocument/2006/relationships/slideLayout" Target="../slideLayouts/slideLayout240.xml"/><Relationship Id="rId11" Type="http://schemas.openxmlformats.org/officeDocument/2006/relationships/slideLayout" Target="../slideLayouts/slideLayout245.xml"/><Relationship Id="rId24" Type="http://schemas.openxmlformats.org/officeDocument/2006/relationships/slideLayout" Target="../slideLayouts/slideLayout258.xml"/><Relationship Id="rId5" Type="http://schemas.openxmlformats.org/officeDocument/2006/relationships/slideLayout" Target="../slideLayouts/slideLayout239.xml"/><Relationship Id="rId15" Type="http://schemas.openxmlformats.org/officeDocument/2006/relationships/slideLayout" Target="../slideLayouts/slideLayout249.xml"/><Relationship Id="rId23" Type="http://schemas.openxmlformats.org/officeDocument/2006/relationships/slideLayout" Target="../slideLayouts/slideLayout257.xml"/><Relationship Id="rId10" Type="http://schemas.openxmlformats.org/officeDocument/2006/relationships/slideLayout" Target="../slideLayouts/slideLayout244.xml"/><Relationship Id="rId19" Type="http://schemas.openxmlformats.org/officeDocument/2006/relationships/slideLayout" Target="../slideLayouts/slideLayout253.xml"/><Relationship Id="rId4" Type="http://schemas.openxmlformats.org/officeDocument/2006/relationships/slideLayout" Target="../slideLayouts/slideLayout238.xml"/><Relationship Id="rId9" Type="http://schemas.openxmlformats.org/officeDocument/2006/relationships/slideLayout" Target="../slideLayouts/slideLayout243.xml"/><Relationship Id="rId14" Type="http://schemas.openxmlformats.org/officeDocument/2006/relationships/slideLayout" Target="../slideLayouts/slideLayout248.xml"/><Relationship Id="rId22" Type="http://schemas.openxmlformats.org/officeDocument/2006/relationships/slideLayout" Target="../slideLayouts/slideLayout256.xml"/><Relationship Id="rId27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8.xml"/><Relationship Id="rId13" Type="http://schemas.openxmlformats.org/officeDocument/2006/relationships/slideLayout" Target="../slideLayouts/slideLayout273.xml"/><Relationship Id="rId18" Type="http://schemas.openxmlformats.org/officeDocument/2006/relationships/slideLayout" Target="../slideLayouts/slideLayout278.xml"/><Relationship Id="rId26" Type="http://schemas.openxmlformats.org/officeDocument/2006/relationships/slideLayout" Target="../slideLayouts/slideLayout286.xml"/><Relationship Id="rId3" Type="http://schemas.openxmlformats.org/officeDocument/2006/relationships/slideLayout" Target="../slideLayouts/slideLayout263.xml"/><Relationship Id="rId21" Type="http://schemas.openxmlformats.org/officeDocument/2006/relationships/slideLayout" Target="../slideLayouts/slideLayout281.xml"/><Relationship Id="rId7" Type="http://schemas.openxmlformats.org/officeDocument/2006/relationships/slideLayout" Target="../slideLayouts/slideLayout267.xml"/><Relationship Id="rId12" Type="http://schemas.openxmlformats.org/officeDocument/2006/relationships/slideLayout" Target="../slideLayouts/slideLayout272.xml"/><Relationship Id="rId17" Type="http://schemas.openxmlformats.org/officeDocument/2006/relationships/slideLayout" Target="../slideLayouts/slideLayout277.xml"/><Relationship Id="rId25" Type="http://schemas.openxmlformats.org/officeDocument/2006/relationships/slideLayout" Target="../slideLayouts/slideLayout285.xml"/><Relationship Id="rId2" Type="http://schemas.openxmlformats.org/officeDocument/2006/relationships/slideLayout" Target="../slideLayouts/slideLayout262.xml"/><Relationship Id="rId16" Type="http://schemas.openxmlformats.org/officeDocument/2006/relationships/slideLayout" Target="../slideLayouts/slideLayout276.xml"/><Relationship Id="rId20" Type="http://schemas.openxmlformats.org/officeDocument/2006/relationships/slideLayout" Target="../slideLayouts/slideLayout280.xml"/><Relationship Id="rId1" Type="http://schemas.openxmlformats.org/officeDocument/2006/relationships/slideLayout" Target="../slideLayouts/slideLayout261.xml"/><Relationship Id="rId6" Type="http://schemas.openxmlformats.org/officeDocument/2006/relationships/slideLayout" Target="../slideLayouts/slideLayout266.xml"/><Relationship Id="rId11" Type="http://schemas.openxmlformats.org/officeDocument/2006/relationships/slideLayout" Target="../slideLayouts/slideLayout271.xml"/><Relationship Id="rId24" Type="http://schemas.openxmlformats.org/officeDocument/2006/relationships/slideLayout" Target="../slideLayouts/slideLayout284.xml"/><Relationship Id="rId5" Type="http://schemas.openxmlformats.org/officeDocument/2006/relationships/slideLayout" Target="../slideLayouts/slideLayout265.xml"/><Relationship Id="rId15" Type="http://schemas.openxmlformats.org/officeDocument/2006/relationships/slideLayout" Target="../slideLayouts/slideLayout275.xml"/><Relationship Id="rId23" Type="http://schemas.openxmlformats.org/officeDocument/2006/relationships/slideLayout" Target="../slideLayouts/slideLayout283.xml"/><Relationship Id="rId10" Type="http://schemas.openxmlformats.org/officeDocument/2006/relationships/slideLayout" Target="../slideLayouts/slideLayout270.xml"/><Relationship Id="rId19" Type="http://schemas.openxmlformats.org/officeDocument/2006/relationships/slideLayout" Target="../slideLayouts/slideLayout279.xml"/><Relationship Id="rId4" Type="http://schemas.openxmlformats.org/officeDocument/2006/relationships/slideLayout" Target="../slideLayouts/slideLayout264.xml"/><Relationship Id="rId9" Type="http://schemas.openxmlformats.org/officeDocument/2006/relationships/slideLayout" Target="../slideLayouts/slideLayout269.xml"/><Relationship Id="rId14" Type="http://schemas.openxmlformats.org/officeDocument/2006/relationships/slideLayout" Target="../slideLayouts/slideLayout274.xml"/><Relationship Id="rId22" Type="http://schemas.openxmlformats.org/officeDocument/2006/relationships/slideLayout" Target="../slideLayouts/slideLayout282.xml"/><Relationship Id="rId27" Type="http://schemas.openxmlformats.org/officeDocument/2006/relationships/theme" Target="../theme/theme11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4.xml"/><Relationship Id="rId13" Type="http://schemas.openxmlformats.org/officeDocument/2006/relationships/slideLayout" Target="../slideLayouts/slideLayout299.xml"/><Relationship Id="rId18" Type="http://schemas.openxmlformats.org/officeDocument/2006/relationships/slideLayout" Target="../slideLayouts/slideLayout304.xml"/><Relationship Id="rId26" Type="http://schemas.openxmlformats.org/officeDocument/2006/relationships/slideLayout" Target="../slideLayouts/slideLayout312.xml"/><Relationship Id="rId3" Type="http://schemas.openxmlformats.org/officeDocument/2006/relationships/slideLayout" Target="../slideLayouts/slideLayout289.xml"/><Relationship Id="rId21" Type="http://schemas.openxmlformats.org/officeDocument/2006/relationships/slideLayout" Target="../slideLayouts/slideLayout307.xml"/><Relationship Id="rId7" Type="http://schemas.openxmlformats.org/officeDocument/2006/relationships/slideLayout" Target="../slideLayouts/slideLayout293.xml"/><Relationship Id="rId12" Type="http://schemas.openxmlformats.org/officeDocument/2006/relationships/slideLayout" Target="../slideLayouts/slideLayout298.xml"/><Relationship Id="rId17" Type="http://schemas.openxmlformats.org/officeDocument/2006/relationships/slideLayout" Target="../slideLayouts/slideLayout303.xml"/><Relationship Id="rId25" Type="http://schemas.openxmlformats.org/officeDocument/2006/relationships/slideLayout" Target="../slideLayouts/slideLayout311.xml"/><Relationship Id="rId2" Type="http://schemas.openxmlformats.org/officeDocument/2006/relationships/slideLayout" Target="../slideLayouts/slideLayout288.xml"/><Relationship Id="rId16" Type="http://schemas.openxmlformats.org/officeDocument/2006/relationships/slideLayout" Target="../slideLayouts/slideLayout302.xml"/><Relationship Id="rId20" Type="http://schemas.openxmlformats.org/officeDocument/2006/relationships/slideLayout" Target="../slideLayouts/slideLayout306.xml"/><Relationship Id="rId1" Type="http://schemas.openxmlformats.org/officeDocument/2006/relationships/slideLayout" Target="../slideLayouts/slideLayout287.xml"/><Relationship Id="rId6" Type="http://schemas.openxmlformats.org/officeDocument/2006/relationships/slideLayout" Target="../slideLayouts/slideLayout292.xml"/><Relationship Id="rId11" Type="http://schemas.openxmlformats.org/officeDocument/2006/relationships/slideLayout" Target="../slideLayouts/slideLayout297.xml"/><Relationship Id="rId24" Type="http://schemas.openxmlformats.org/officeDocument/2006/relationships/slideLayout" Target="../slideLayouts/slideLayout310.xml"/><Relationship Id="rId5" Type="http://schemas.openxmlformats.org/officeDocument/2006/relationships/slideLayout" Target="../slideLayouts/slideLayout291.xml"/><Relationship Id="rId15" Type="http://schemas.openxmlformats.org/officeDocument/2006/relationships/slideLayout" Target="../slideLayouts/slideLayout301.xml"/><Relationship Id="rId23" Type="http://schemas.openxmlformats.org/officeDocument/2006/relationships/slideLayout" Target="../slideLayouts/slideLayout309.xml"/><Relationship Id="rId10" Type="http://schemas.openxmlformats.org/officeDocument/2006/relationships/slideLayout" Target="../slideLayouts/slideLayout296.xml"/><Relationship Id="rId19" Type="http://schemas.openxmlformats.org/officeDocument/2006/relationships/slideLayout" Target="../slideLayouts/slideLayout305.xml"/><Relationship Id="rId4" Type="http://schemas.openxmlformats.org/officeDocument/2006/relationships/slideLayout" Target="../slideLayouts/slideLayout290.xml"/><Relationship Id="rId9" Type="http://schemas.openxmlformats.org/officeDocument/2006/relationships/slideLayout" Target="../slideLayouts/slideLayout295.xml"/><Relationship Id="rId14" Type="http://schemas.openxmlformats.org/officeDocument/2006/relationships/slideLayout" Target="../slideLayouts/slideLayout300.xml"/><Relationship Id="rId22" Type="http://schemas.openxmlformats.org/officeDocument/2006/relationships/slideLayout" Target="../slideLayouts/slideLayout308.xml"/><Relationship Id="rId27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0.xml"/><Relationship Id="rId13" Type="http://schemas.openxmlformats.org/officeDocument/2006/relationships/slideLayout" Target="../slideLayouts/slideLayout325.xml"/><Relationship Id="rId18" Type="http://schemas.openxmlformats.org/officeDocument/2006/relationships/slideLayout" Target="../slideLayouts/slideLayout330.xml"/><Relationship Id="rId26" Type="http://schemas.openxmlformats.org/officeDocument/2006/relationships/slideLayout" Target="../slideLayouts/slideLayout338.xml"/><Relationship Id="rId3" Type="http://schemas.openxmlformats.org/officeDocument/2006/relationships/slideLayout" Target="../slideLayouts/slideLayout315.xml"/><Relationship Id="rId21" Type="http://schemas.openxmlformats.org/officeDocument/2006/relationships/slideLayout" Target="../slideLayouts/slideLayout333.xml"/><Relationship Id="rId7" Type="http://schemas.openxmlformats.org/officeDocument/2006/relationships/slideLayout" Target="../slideLayouts/slideLayout319.xml"/><Relationship Id="rId12" Type="http://schemas.openxmlformats.org/officeDocument/2006/relationships/slideLayout" Target="../slideLayouts/slideLayout324.xml"/><Relationship Id="rId17" Type="http://schemas.openxmlformats.org/officeDocument/2006/relationships/slideLayout" Target="../slideLayouts/slideLayout329.xml"/><Relationship Id="rId25" Type="http://schemas.openxmlformats.org/officeDocument/2006/relationships/slideLayout" Target="../slideLayouts/slideLayout337.xml"/><Relationship Id="rId2" Type="http://schemas.openxmlformats.org/officeDocument/2006/relationships/slideLayout" Target="../slideLayouts/slideLayout314.xml"/><Relationship Id="rId16" Type="http://schemas.openxmlformats.org/officeDocument/2006/relationships/slideLayout" Target="../slideLayouts/slideLayout328.xml"/><Relationship Id="rId20" Type="http://schemas.openxmlformats.org/officeDocument/2006/relationships/slideLayout" Target="../slideLayouts/slideLayout332.xml"/><Relationship Id="rId1" Type="http://schemas.openxmlformats.org/officeDocument/2006/relationships/slideLayout" Target="../slideLayouts/slideLayout313.xml"/><Relationship Id="rId6" Type="http://schemas.openxmlformats.org/officeDocument/2006/relationships/slideLayout" Target="../slideLayouts/slideLayout318.xml"/><Relationship Id="rId11" Type="http://schemas.openxmlformats.org/officeDocument/2006/relationships/slideLayout" Target="../slideLayouts/slideLayout323.xml"/><Relationship Id="rId24" Type="http://schemas.openxmlformats.org/officeDocument/2006/relationships/slideLayout" Target="../slideLayouts/slideLayout336.xml"/><Relationship Id="rId5" Type="http://schemas.openxmlformats.org/officeDocument/2006/relationships/slideLayout" Target="../slideLayouts/slideLayout317.xml"/><Relationship Id="rId15" Type="http://schemas.openxmlformats.org/officeDocument/2006/relationships/slideLayout" Target="../slideLayouts/slideLayout327.xml"/><Relationship Id="rId23" Type="http://schemas.openxmlformats.org/officeDocument/2006/relationships/slideLayout" Target="../slideLayouts/slideLayout335.xml"/><Relationship Id="rId10" Type="http://schemas.openxmlformats.org/officeDocument/2006/relationships/slideLayout" Target="../slideLayouts/slideLayout322.xml"/><Relationship Id="rId19" Type="http://schemas.openxmlformats.org/officeDocument/2006/relationships/slideLayout" Target="../slideLayouts/slideLayout331.xml"/><Relationship Id="rId4" Type="http://schemas.openxmlformats.org/officeDocument/2006/relationships/slideLayout" Target="../slideLayouts/slideLayout316.xml"/><Relationship Id="rId9" Type="http://schemas.openxmlformats.org/officeDocument/2006/relationships/slideLayout" Target="../slideLayouts/slideLayout321.xml"/><Relationship Id="rId14" Type="http://schemas.openxmlformats.org/officeDocument/2006/relationships/slideLayout" Target="../slideLayouts/slideLayout326.xml"/><Relationship Id="rId22" Type="http://schemas.openxmlformats.org/officeDocument/2006/relationships/slideLayout" Target="../slideLayouts/slideLayout334.xml"/><Relationship Id="rId27" Type="http://schemas.openxmlformats.org/officeDocument/2006/relationships/theme" Target="../theme/theme1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6.xml"/><Relationship Id="rId13" Type="http://schemas.openxmlformats.org/officeDocument/2006/relationships/slideLayout" Target="../slideLayouts/slideLayout351.xml"/><Relationship Id="rId18" Type="http://schemas.openxmlformats.org/officeDocument/2006/relationships/slideLayout" Target="../slideLayouts/slideLayout356.xml"/><Relationship Id="rId26" Type="http://schemas.openxmlformats.org/officeDocument/2006/relationships/slideLayout" Target="../slideLayouts/slideLayout364.xml"/><Relationship Id="rId3" Type="http://schemas.openxmlformats.org/officeDocument/2006/relationships/slideLayout" Target="../slideLayouts/slideLayout341.xml"/><Relationship Id="rId21" Type="http://schemas.openxmlformats.org/officeDocument/2006/relationships/slideLayout" Target="../slideLayouts/slideLayout359.xml"/><Relationship Id="rId7" Type="http://schemas.openxmlformats.org/officeDocument/2006/relationships/slideLayout" Target="../slideLayouts/slideLayout345.xml"/><Relationship Id="rId12" Type="http://schemas.openxmlformats.org/officeDocument/2006/relationships/slideLayout" Target="../slideLayouts/slideLayout350.xml"/><Relationship Id="rId17" Type="http://schemas.openxmlformats.org/officeDocument/2006/relationships/slideLayout" Target="../slideLayouts/slideLayout355.xml"/><Relationship Id="rId25" Type="http://schemas.openxmlformats.org/officeDocument/2006/relationships/slideLayout" Target="../slideLayouts/slideLayout363.xml"/><Relationship Id="rId2" Type="http://schemas.openxmlformats.org/officeDocument/2006/relationships/slideLayout" Target="../slideLayouts/slideLayout340.xml"/><Relationship Id="rId16" Type="http://schemas.openxmlformats.org/officeDocument/2006/relationships/slideLayout" Target="../slideLayouts/slideLayout354.xml"/><Relationship Id="rId20" Type="http://schemas.openxmlformats.org/officeDocument/2006/relationships/slideLayout" Target="../slideLayouts/slideLayout358.xml"/><Relationship Id="rId1" Type="http://schemas.openxmlformats.org/officeDocument/2006/relationships/slideLayout" Target="../slideLayouts/slideLayout339.xml"/><Relationship Id="rId6" Type="http://schemas.openxmlformats.org/officeDocument/2006/relationships/slideLayout" Target="../slideLayouts/slideLayout344.xml"/><Relationship Id="rId11" Type="http://schemas.openxmlformats.org/officeDocument/2006/relationships/slideLayout" Target="../slideLayouts/slideLayout349.xml"/><Relationship Id="rId24" Type="http://schemas.openxmlformats.org/officeDocument/2006/relationships/slideLayout" Target="../slideLayouts/slideLayout362.xml"/><Relationship Id="rId5" Type="http://schemas.openxmlformats.org/officeDocument/2006/relationships/slideLayout" Target="../slideLayouts/slideLayout343.xml"/><Relationship Id="rId15" Type="http://schemas.openxmlformats.org/officeDocument/2006/relationships/slideLayout" Target="../slideLayouts/slideLayout353.xml"/><Relationship Id="rId23" Type="http://schemas.openxmlformats.org/officeDocument/2006/relationships/slideLayout" Target="../slideLayouts/slideLayout361.xml"/><Relationship Id="rId10" Type="http://schemas.openxmlformats.org/officeDocument/2006/relationships/slideLayout" Target="../slideLayouts/slideLayout348.xml"/><Relationship Id="rId19" Type="http://schemas.openxmlformats.org/officeDocument/2006/relationships/slideLayout" Target="../slideLayouts/slideLayout357.xml"/><Relationship Id="rId4" Type="http://schemas.openxmlformats.org/officeDocument/2006/relationships/slideLayout" Target="../slideLayouts/slideLayout342.xml"/><Relationship Id="rId9" Type="http://schemas.openxmlformats.org/officeDocument/2006/relationships/slideLayout" Target="../slideLayouts/slideLayout347.xml"/><Relationship Id="rId14" Type="http://schemas.openxmlformats.org/officeDocument/2006/relationships/slideLayout" Target="../slideLayouts/slideLayout352.xml"/><Relationship Id="rId22" Type="http://schemas.openxmlformats.org/officeDocument/2006/relationships/slideLayout" Target="../slideLayouts/slideLayout360.xml"/><Relationship Id="rId27" Type="http://schemas.openxmlformats.org/officeDocument/2006/relationships/theme" Target="../theme/theme14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2.xml"/><Relationship Id="rId13" Type="http://schemas.openxmlformats.org/officeDocument/2006/relationships/slideLayout" Target="../slideLayouts/slideLayout377.xml"/><Relationship Id="rId18" Type="http://schemas.openxmlformats.org/officeDocument/2006/relationships/slideLayout" Target="../slideLayouts/slideLayout382.xml"/><Relationship Id="rId26" Type="http://schemas.openxmlformats.org/officeDocument/2006/relationships/slideLayout" Target="../slideLayouts/slideLayout390.xml"/><Relationship Id="rId3" Type="http://schemas.openxmlformats.org/officeDocument/2006/relationships/slideLayout" Target="../slideLayouts/slideLayout367.xml"/><Relationship Id="rId21" Type="http://schemas.openxmlformats.org/officeDocument/2006/relationships/slideLayout" Target="../slideLayouts/slideLayout385.xml"/><Relationship Id="rId7" Type="http://schemas.openxmlformats.org/officeDocument/2006/relationships/slideLayout" Target="../slideLayouts/slideLayout371.xml"/><Relationship Id="rId12" Type="http://schemas.openxmlformats.org/officeDocument/2006/relationships/slideLayout" Target="../slideLayouts/slideLayout376.xml"/><Relationship Id="rId17" Type="http://schemas.openxmlformats.org/officeDocument/2006/relationships/slideLayout" Target="../slideLayouts/slideLayout381.xml"/><Relationship Id="rId25" Type="http://schemas.openxmlformats.org/officeDocument/2006/relationships/slideLayout" Target="../slideLayouts/slideLayout389.xml"/><Relationship Id="rId2" Type="http://schemas.openxmlformats.org/officeDocument/2006/relationships/slideLayout" Target="../slideLayouts/slideLayout366.xml"/><Relationship Id="rId16" Type="http://schemas.openxmlformats.org/officeDocument/2006/relationships/slideLayout" Target="../slideLayouts/slideLayout380.xml"/><Relationship Id="rId20" Type="http://schemas.openxmlformats.org/officeDocument/2006/relationships/slideLayout" Target="../slideLayouts/slideLayout384.xml"/><Relationship Id="rId1" Type="http://schemas.openxmlformats.org/officeDocument/2006/relationships/slideLayout" Target="../slideLayouts/slideLayout365.xml"/><Relationship Id="rId6" Type="http://schemas.openxmlformats.org/officeDocument/2006/relationships/slideLayout" Target="../slideLayouts/slideLayout370.xml"/><Relationship Id="rId11" Type="http://schemas.openxmlformats.org/officeDocument/2006/relationships/slideLayout" Target="../slideLayouts/slideLayout375.xml"/><Relationship Id="rId24" Type="http://schemas.openxmlformats.org/officeDocument/2006/relationships/slideLayout" Target="../slideLayouts/slideLayout388.xml"/><Relationship Id="rId5" Type="http://schemas.openxmlformats.org/officeDocument/2006/relationships/slideLayout" Target="../slideLayouts/slideLayout369.xml"/><Relationship Id="rId15" Type="http://schemas.openxmlformats.org/officeDocument/2006/relationships/slideLayout" Target="../slideLayouts/slideLayout379.xml"/><Relationship Id="rId23" Type="http://schemas.openxmlformats.org/officeDocument/2006/relationships/slideLayout" Target="../slideLayouts/slideLayout387.xml"/><Relationship Id="rId10" Type="http://schemas.openxmlformats.org/officeDocument/2006/relationships/slideLayout" Target="../slideLayouts/slideLayout374.xml"/><Relationship Id="rId19" Type="http://schemas.openxmlformats.org/officeDocument/2006/relationships/slideLayout" Target="../slideLayouts/slideLayout383.xml"/><Relationship Id="rId4" Type="http://schemas.openxmlformats.org/officeDocument/2006/relationships/slideLayout" Target="../slideLayouts/slideLayout368.xml"/><Relationship Id="rId9" Type="http://schemas.openxmlformats.org/officeDocument/2006/relationships/slideLayout" Target="../slideLayouts/slideLayout373.xml"/><Relationship Id="rId14" Type="http://schemas.openxmlformats.org/officeDocument/2006/relationships/slideLayout" Target="../slideLayouts/slideLayout378.xml"/><Relationship Id="rId22" Type="http://schemas.openxmlformats.org/officeDocument/2006/relationships/slideLayout" Target="../slideLayouts/slideLayout386.xml"/><Relationship Id="rId27" Type="http://schemas.openxmlformats.org/officeDocument/2006/relationships/theme" Target="../theme/theme1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26" Type="http://schemas.openxmlformats.org/officeDocument/2006/relationships/slideLayout" Target="../slideLayouts/slideLayout52.xml"/><Relationship Id="rId3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7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5" Type="http://schemas.openxmlformats.org/officeDocument/2006/relationships/slideLayout" Target="../slideLayouts/slideLayout51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8.xml"/><Relationship Id="rId27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70.xml"/><Relationship Id="rId26" Type="http://schemas.openxmlformats.org/officeDocument/2006/relationships/slideLayout" Target="../slideLayouts/slideLayout78.xml"/><Relationship Id="rId3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73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9.xml"/><Relationship Id="rId25" Type="http://schemas.openxmlformats.org/officeDocument/2006/relationships/slideLayout" Target="../slideLayouts/slideLayout77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20" Type="http://schemas.openxmlformats.org/officeDocument/2006/relationships/slideLayout" Target="../slideLayouts/slideLayout72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24" Type="http://schemas.openxmlformats.org/officeDocument/2006/relationships/slideLayout" Target="../slideLayouts/slideLayout76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23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62.xml"/><Relationship Id="rId19" Type="http://schemas.openxmlformats.org/officeDocument/2006/relationships/slideLayout" Target="../slideLayouts/slideLayout71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Relationship Id="rId22" Type="http://schemas.openxmlformats.org/officeDocument/2006/relationships/slideLayout" Target="../slideLayouts/slideLayout74.xml"/><Relationship Id="rId27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slideLayout" Target="../slideLayouts/slideLayout91.xml"/><Relationship Id="rId18" Type="http://schemas.openxmlformats.org/officeDocument/2006/relationships/slideLayout" Target="../slideLayouts/slideLayout96.xml"/><Relationship Id="rId26" Type="http://schemas.openxmlformats.org/officeDocument/2006/relationships/slideLayout" Target="../slideLayouts/slideLayout104.xml"/><Relationship Id="rId3" Type="http://schemas.openxmlformats.org/officeDocument/2006/relationships/slideLayout" Target="../slideLayouts/slideLayout81.xml"/><Relationship Id="rId21" Type="http://schemas.openxmlformats.org/officeDocument/2006/relationships/slideLayout" Target="../slideLayouts/slideLayout99.xml"/><Relationship Id="rId7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90.xml"/><Relationship Id="rId17" Type="http://schemas.openxmlformats.org/officeDocument/2006/relationships/slideLayout" Target="../slideLayouts/slideLayout95.xml"/><Relationship Id="rId25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80.xml"/><Relationship Id="rId16" Type="http://schemas.openxmlformats.org/officeDocument/2006/relationships/slideLayout" Target="../slideLayouts/slideLayout94.xml"/><Relationship Id="rId20" Type="http://schemas.openxmlformats.org/officeDocument/2006/relationships/slideLayout" Target="../slideLayouts/slideLayout98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24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83.xml"/><Relationship Id="rId15" Type="http://schemas.openxmlformats.org/officeDocument/2006/relationships/slideLayout" Target="../slideLayouts/slideLayout93.xml"/><Relationship Id="rId23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88.xml"/><Relationship Id="rId19" Type="http://schemas.openxmlformats.org/officeDocument/2006/relationships/slideLayout" Target="../slideLayouts/slideLayout97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Relationship Id="rId14" Type="http://schemas.openxmlformats.org/officeDocument/2006/relationships/slideLayout" Target="../slideLayouts/slideLayout92.xml"/><Relationship Id="rId22" Type="http://schemas.openxmlformats.org/officeDocument/2006/relationships/slideLayout" Target="../slideLayouts/slideLayout100.xml"/><Relationship Id="rId27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2.xml"/><Relationship Id="rId13" Type="http://schemas.openxmlformats.org/officeDocument/2006/relationships/slideLayout" Target="../slideLayouts/slideLayout117.xml"/><Relationship Id="rId18" Type="http://schemas.openxmlformats.org/officeDocument/2006/relationships/slideLayout" Target="../slideLayouts/slideLayout122.xml"/><Relationship Id="rId26" Type="http://schemas.openxmlformats.org/officeDocument/2006/relationships/slideLayout" Target="../slideLayouts/slideLayout130.xml"/><Relationship Id="rId3" Type="http://schemas.openxmlformats.org/officeDocument/2006/relationships/slideLayout" Target="../slideLayouts/slideLayout107.xml"/><Relationship Id="rId21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11.xml"/><Relationship Id="rId12" Type="http://schemas.openxmlformats.org/officeDocument/2006/relationships/slideLayout" Target="../slideLayouts/slideLayout116.xml"/><Relationship Id="rId17" Type="http://schemas.openxmlformats.org/officeDocument/2006/relationships/slideLayout" Target="../slideLayouts/slideLayout121.xml"/><Relationship Id="rId25" Type="http://schemas.openxmlformats.org/officeDocument/2006/relationships/slideLayout" Target="../slideLayouts/slideLayout129.xml"/><Relationship Id="rId2" Type="http://schemas.openxmlformats.org/officeDocument/2006/relationships/slideLayout" Target="../slideLayouts/slideLayout106.xml"/><Relationship Id="rId16" Type="http://schemas.openxmlformats.org/officeDocument/2006/relationships/slideLayout" Target="../slideLayouts/slideLayout120.xml"/><Relationship Id="rId20" Type="http://schemas.openxmlformats.org/officeDocument/2006/relationships/slideLayout" Target="../slideLayouts/slideLayout124.xml"/><Relationship Id="rId1" Type="http://schemas.openxmlformats.org/officeDocument/2006/relationships/slideLayout" Target="../slideLayouts/slideLayout105.xml"/><Relationship Id="rId6" Type="http://schemas.openxmlformats.org/officeDocument/2006/relationships/slideLayout" Target="../slideLayouts/slideLayout110.xml"/><Relationship Id="rId11" Type="http://schemas.openxmlformats.org/officeDocument/2006/relationships/slideLayout" Target="../slideLayouts/slideLayout115.xml"/><Relationship Id="rId24" Type="http://schemas.openxmlformats.org/officeDocument/2006/relationships/slideLayout" Target="../slideLayouts/slideLayout128.xml"/><Relationship Id="rId5" Type="http://schemas.openxmlformats.org/officeDocument/2006/relationships/slideLayout" Target="../slideLayouts/slideLayout109.xml"/><Relationship Id="rId15" Type="http://schemas.openxmlformats.org/officeDocument/2006/relationships/slideLayout" Target="../slideLayouts/slideLayout119.xml"/><Relationship Id="rId23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14.xml"/><Relationship Id="rId19" Type="http://schemas.openxmlformats.org/officeDocument/2006/relationships/slideLayout" Target="../slideLayouts/slideLayout123.xml"/><Relationship Id="rId4" Type="http://schemas.openxmlformats.org/officeDocument/2006/relationships/slideLayout" Target="../slideLayouts/slideLayout108.xml"/><Relationship Id="rId9" Type="http://schemas.openxmlformats.org/officeDocument/2006/relationships/slideLayout" Target="../slideLayouts/slideLayout113.xml"/><Relationship Id="rId14" Type="http://schemas.openxmlformats.org/officeDocument/2006/relationships/slideLayout" Target="../slideLayouts/slideLayout118.xml"/><Relationship Id="rId22" Type="http://schemas.openxmlformats.org/officeDocument/2006/relationships/slideLayout" Target="../slideLayouts/slideLayout126.xml"/><Relationship Id="rId27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8.xml"/><Relationship Id="rId13" Type="http://schemas.openxmlformats.org/officeDocument/2006/relationships/slideLayout" Target="../slideLayouts/slideLayout143.xml"/><Relationship Id="rId18" Type="http://schemas.openxmlformats.org/officeDocument/2006/relationships/slideLayout" Target="../slideLayouts/slideLayout148.xml"/><Relationship Id="rId26" Type="http://schemas.openxmlformats.org/officeDocument/2006/relationships/slideLayout" Target="../slideLayouts/slideLayout156.xml"/><Relationship Id="rId3" Type="http://schemas.openxmlformats.org/officeDocument/2006/relationships/slideLayout" Target="../slideLayouts/slideLayout133.xml"/><Relationship Id="rId21" Type="http://schemas.openxmlformats.org/officeDocument/2006/relationships/slideLayout" Target="../slideLayouts/slideLayout151.xml"/><Relationship Id="rId7" Type="http://schemas.openxmlformats.org/officeDocument/2006/relationships/slideLayout" Target="../slideLayouts/slideLayout137.xml"/><Relationship Id="rId12" Type="http://schemas.openxmlformats.org/officeDocument/2006/relationships/slideLayout" Target="../slideLayouts/slideLayout142.xml"/><Relationship Id="rId17" Type="http://schemas.openxmlformats.org/officeDocument/2006/relationships/slideLayout" Target="../slideLayouts/slideLayout147.xml"/><Relationship Id="rId25" Type="http://schemas.openxmlformats.org/officeDocument/2006/relationships/slideLayout" Target="../slideLayouts/slideLayout155.xml"/><Relationship Id="rId2" Type="http://schemas.openxmlformats.org/officeDocument/2006/relationships/slideLayout" Target="../slideLayouts/slideLayout132.xml"/><Relationship Id="rId16" Type="http://schemas.openxmlformats.org/officeDocument/2006/relationships/slideLayout" Target="../slideLayouts/slideLayout146.xml"/><Relationship Id="rId20" Type="http://schemas.openxmlformats.org/officeDocument/2006/relationships/slideLayout" Target="../slideLayouts/slideLayout150.xml"/><Relationship Id="rId1" Type="http://schemas.openxmlformats.org/officeDocument/2006/relationships/slideLayout" Target="../slideLayouts/slideLayout131.xml"/><Relationship Id="rId6" Type="http://schemas.openxmlformats.org/officeDocument/2006/relationships/slideLayout" Target="../slideLayouts/slideLayout136.xml"/><Relationship Id="rId11" Type="http://schemas.openxmlformats.org/officeDocument/2006/relationships/slideLayout" Target="../slideLayouts/slideLayout141.xml"/><Relationship Id="rId24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35.xml"/><Relationship Id="rId15" Type="http://schemas.openxmlformats.org/officeDocument/2006/relationships/slideLayout" Target="../slideLayouts/slideLayout145.xml"/><Relationship Id="rId23" Type="http://schemas.openxmlformats.org/officeDocument/2006/relationships/slideLayout" Target="../slideLayouts/slideLayout153.xml"/><Relationship Id="rId10" Type="http://schemas.openxmlformats.org/officeDocument/2006/relationships/slideLayout" Target="../slideLayouts/slideLayout140.xml"/><Relationship Id="rId19" Type="http://schemas.openxmlformats.org/officeDocument/2006/relationships/slideLayout" Target="../slideLayouts/slideLayout149.xml"/><Relationship Id="rId4" Type="http://schemas.openxmlformats.org/officeDocument/2006/relationships/slideLayout" Target="../slideLayouts/slideLayout134.xml"/><Relationship Id="rId9" Type="http://schemas.openxmlformats.org/officeDocument/2006/relationships/slideLayout" Target="../slideLayouts/slideLayout139.xml"/><Relationship Id="rId14" Type="http://schemas.openxmlformats.org/officeDocument/2006/relationships/slideLayout" Target="../slideLayouts/slideLayout144.xml"/><Relationship Id="rId22" Type="http://schemas.openxmlformats.org/officeDocument/2006/relationships/slideLayout" Target="../slideLayouts/slideLayout152.xml"/><Relationship Id="rId27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4.xml"/><Relationship Id="rId13" Type="http://schemas.openxmlformats.org/officeDocument/2006/relationships/slideLayout" Target="../slideLayouts/slideLayout169.xml"/><Relationship Id="rId18" Type="http://schemas.openxmlformats.org/officeDocument/2006/relationships/slideLayout" Target="../slideLayouts/slideLayout174.xml"/><Relationship Id="rId26" Type="http://schemas.openxmlformats.org/officeDocument/2006/relationships/slideLayout" Target="../slideLayouts/slideLayout182.xml"/><Relationship Id="rId3" Type="http://schemas.openxmlformats.org/officeDocument/2006/relationships/slideLayout" Target="../slideLayouts/slideLayout159.xml"/><Relationship Id="rId21" Type="http://schemas.openxmlformats.org/officeDocument/2006/relationships/slideLayout" Target="../slideLayouts/slideLayout177.xml"/><Relationship Id="rId7" Type="http://schemas.openxmlformats.org/officeDocument/2006/relationships/slideLayout" Target="../slideLayouts/slideLayout163.xml"/><Relationship Id="rId12" Type="http://schemas.openxmlformats.org/officeDocument/2006/relationships/slideLayout" Target="../slideLayouts/slideLayout168.xml"/><Relationship Id="rId17" Type="http://schemas.openxmlformats.org/officeDocument/2006/relationships/slideLayout" Target="../slideLayouts/slideLayout173.xml"/><Relationship Id="rId25" Type="http://schemas.openxmlformats.org/officeDocument/2006/relationships/slideLayout" Target="../slideLayouts/slideLayout181.xml"/><Relationship Id="rId2" Type="http://schemas.openxmlformats.org/officeDocument/2006/relationships/slideLayout" Target="../slideLayouts/slideLayout158.xml"/><Relationship Id="rId16" Type="http://schemas.openxmlformats.org/officeDocument/2006/relationships/slideLayout" Target="../slideLayouts/slideLayout172.xml"/><Relationship Id="rId20" Type="http://schemas.openxmlformats.org/officeDocument/2006/relationships/slideLayout" Target="../slideLayouts/slideLayout176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7.xml"/><Relationship Id="rId24" Type="http://schemas.openxmlformats.org/officeDocument/2006/relationships/slideLayout" Target="../slideLayouts/slideLayout180.xml"/><Relationship Id="rId5" Type="http://schemas.openxmlformats.org/officeDocument/2006/relationships/slideLayout" Target="../slideLayouts/slideLayout161.xml"/><Relationship Id="rId15" Type="http://schemas.openxmlformats.org/officeDocument/2006/relationships/slideLayout" Target="../slideLayouts/slideLayout171.xml"/><Relationship Id="rId23" Type="http://schemas.openxmlformats.org/officeDocument/2006/relationships/slideLayout" Target="../slideLayouts/slideLayout179.xml"/><Relationship Id="rId10" Type="http://schemas.openxmlformats.org/officeDocument/2006/relationships/slideLayout" Target="../slideLayouts/slideLayout166.xml"/><Relationship Id="rId19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Relationship Id="rId14" Type="http://schemas.openxmlformats.org/officeDocument/2006/relationships/slideLayout" Target="../slideLayouts/slideLayout170.xml"/><Relationship Id="rId22" Type="http://schemas.openxmlformats.org/officeDocument/2006/relationships/slideLayout" Target="../slideLayouts/slideLayout178.xml"/><Relationship Id="rId27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0.xml"/><Relationship Id="rId13" Type="http://schemas.openxmlformats.org/officeDocument/2006/relationships/slideLayout" Target="../slideLayouts/slideLayout195.xml"/><Relationship Id="rId18" Type="http://schemas.openxmlformats.org/officeDocument/2006/relationships/slideLayout" Target="../slideLayouts/slideLayout200.xml"/><Relationship Id="rId26" Type="http://schemas.openxmlformats.org/officeDocument/2006/relationships/slideLayout" Target="../slideLayouts/slideLayout208.xml"/><Relationship Id="rId3" Type="http://schemas.openxmlformats.org/officeDocument/2006/relationships/slideLayout" Target="../slideLayouts/slideLayout185.xml"/><Relationship Id="rId21" Type="http://schemas.openxmlformats.org/officeDocument/2006/relationships/slideLayout" Target="../slideLayouts/slideLayout203.xml"/><Relationship Id="rId7" Type="http://schemas.openxmlformats.org/officeDocument/2006/relationships/slideLayout" Target="../slideLayouts/slideLayout189.xml"/><Relationship Id="rId12" Type="http://schemas.openxmlformats.org/officeDocument/2006/relationships/slideLayout" Target="../slideLayouts/slideLayout194.xml"/><Relationship Id="rId17" Type="http://schemas.openxmlformats.org/officeDocument/2006/relationships/slideLayout" Target="../slideLayouts/slideLayout199.xml"/><Relationship Id="rId25" Type="http://schemas.openxmlformats.org/officeDocument/2006/relationships/slideLayout" Target="../slideLayouts/slideLayout207.xml"/><Relationship Id="rId2" Type="http://schemas.openxmlformats.org/officeDocument/2006/relationships/slideLayout" Target="../slideLayouts/slideLayout184.xml"/><Relationship Id="rId16" Type="http://schemas.openxmlformats.org/officeDocument/2006/relationships/slideLayout" Target="../slideLayouts/slideLayout198.xml"/><Relationship Id="rId20" Type="http://schemas.openxmlformats.org/officeDocument/2006/relationships/slideLayout" Target="../slideLayouts/slideLayout202.xml"/><Relationship Id="rId1" Type="http://schemas.openxmlformats.org/officeDocument/2006/relationships/slideLayout" Target="../slideLayouts/slideLayout183.xml"/><Relationship Id="rId6" Type="http://schemas.openxmlformats.org/officeDocument/2006/relationships/slideLayout" Target="../slideLayouts/slideLayout188.xml"/><Relationship Id="rId11" Type="http://schemas.openxmlformats.org/officeDocument/2006/relationships/slideLayout" Target="../slideLayouts/slideLayout193.xml"/><Relationship Id="rId24" Type="http://schemas.openxmlformats.org/officeDocument/2006/relationships/slideLayout" Target="../slideLayouts/slideLayout206.xml"/><Relationship Id="rId5" Type="http://schemas.openxmlformats.org/officeDocument/2006/relationships/slideLayout" Target="../slideLayouts/slideLayout187.xml"/><Relationship Id="rId15" Type="http://schemas.openxmlformats.org/officeDocument/2006/relationships/slideLayout" Target="../slideLayouts/slideLayout197.xml"/><Relationship Id="rId23" Type="http://schemas.openxmlformats.org/officeDocument/2006/relationships/slideLayout" Target="../slideLayouts/slideLayout205.xml"/><Relationship Id="rId10" Type="http://schemas.openxmlformats.org/officeDocument/2006/relationships/slideLayout" Target="../slideLayouts/slideLayout192.xml"/><Relationship Id="rId19" Type="http://schemas.openxmlformats.org/officeDocument/2006/relationships/slideLayout" Target="../slideLayouts/slideLayout201.xml"/><Relationship Id="rId4" Type="http://schemas.openxmlformats.org/officeDocument/2006/relationships/slideLayout" Target="../slideLayouts/slideLayout186.xml"/><Relationship Id="rId9" Type="http://schemas.openxmlformats.org/officeDocument/2006/relationships/slideLayout" Target="../slideLayouts/slideLayout191.xml"/><Relationship Id="rId14" Type="http://schemas.openxmlformats.org/officeDocument/2006/relationships/slideLayout" Target="../slideLayouts/slideLayout196.xml"/><Relationship Id="rId22" Type="http://schemas.openxmlformats.org/officeDocument/2006/relationships/slideLayout" Target="../slideLayouts/slideLayout204.xml"/><Relationship Id="rId27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6.xml"/><Relationship Id="rId13" Type="http://schemas.openxmlformats.org/officeDocument/2006/relationships/slideLayout" Target="../slideLayouts/slideLayout221.xml"/><Relationship Id="rId18" Type="http://schemas.openxmlformats.org/officeDocument/2006/relationships/slideLayout" Target="../slideLayouts/slideLayout226.xml"/><Relationship Id="rId26" Type="http://schemas.openxmlformats.org/officeDocument/2006/relationships/slideLayout" Target="../slideLayouts/slideLayout234.xml"/><Relationship Id="rId3" Type="http://schemas.openxmlformats.org/officeDocument/2006/relationships/slideLayout" Target="../slideLayouts/slideLayout211.xml"/><Relationship Id="rId21" Type="http://schemas.openxmlformats.org/officeDocument/2006/relationships/slideLayout" Target="../slideLayouts/slideLayout229.xml"/><Relationship Id="rId7" Type="http://schemas.openxmlformats.org/officeDocument/2006/relationships/slideLayout" Target="../slideLayouts/slideLayout215.xml"/><Relationship Id="rId12" Type="http://schemas.openxmlformats.org/officeDocument/2006/relationships/slideLayout" Target="../slideLayouts/slideLayout220.xml"/><Relationship Id="rId17" Type="http://schemas.openxmlformats.org/officeDocument/2006/relationships/slideLayout" Target="../slideLayouts/slideLayout225.xml"/><Relationship Id="rId25" Type="http://schemas.openxmlformats.org/officeDocument/2006/relationships/slideLayout" Target="../slideLayouts/slideLayout233.xml"/><Relationship Id="rId2" Type="http://schemas.openxmlformats.org/officeDocument/2006/relationships/slideLayout" Target="../slideLayouts/slideLayout210.xml"/><Relationship Id="rId16" Type="http://schemas.openxmlformats.org/officeDocument/2006/relationships/slideLayout" Target="../slideLayouts/slideLayout224.xml"/><Relationship Id="rId20" Type="http://schemas.openxmlformats.org/officeDocument/2006/relationships/slideLayout" Target="../slideLayouts/slideLayout228.xml"/><Relationship Id="rId1" Type="http://schemas.openxmlformats.org/officeDocument/2006/relationships/slideLayout" Target="../slideLayouts/slideLayout209.xml"/><Relationship Id="rId6" Type="http://schemas.openxmlformats.org/officeDocument/2006/relationships/slideLayout" Target="../slideLayouts/slideLayout214.xml"/><Relationship Id="rId11" Type="http://schemas.openxmlformats.org/officeDocument/2006/relationships/slideLayout" Target="../slideLayouts/slideLayout219.xml"/><Relationship Id="rId24" Type="http://schemas.openxmlformats.org/officeDocument/2006/relationships/slideLayout" Target="../slideLayouts/slideLayout232.xml"/><Relationship Id="rId5" Type="http://schemas.openxmlformats.org/officeDocument/2006/relationships/slideLayout" Target="../slideLayouts/slideLayout213.xml"/><Relationship Id="rId15" Type="http://schemas.openxmlformats.org/officeDocument/2006/relationships/slideLayout" Target="../slideLayouts/slideLayout223.xml"/><Relationship Id="rId23" Type="http://schemas.openxmlformats.org/officeDocument/2006/relationships/slideLayout" Target="../slideLayouts/slideLayout231.xml"/><Relationship Id="rId10" Type="http://schemas.openxmlformats.org/officeDocument/2006/relationships/slideLayout" Target="../slideLayouts/slideLayout218.xml"/><Relationship Id="rId19" Type="http://schemas.openxmlformats.org/officeDocument/2006/relationships/slideLayout" Target="../slideLayouts/slideLayout227.xml"/><Relationship Id="rId4" Type="http://schemas.openxmlformats.org/officeDocument/2006/relationships/slideLayout" Target="../slideLayouts/slideLayout212.xml"/><Relationship Id="rId9" Type="http://schemas.openxmlformats.org/officeDocument/2006/relationships/slideLayout" Target="../slideLayouts/slideLayout217.xml"/><Relationship Id="rId14" Type="http://schemas.openxmlformats.org/officeDocument/2006/relationships/slideLayout" Target="../slideLayouts/slideLayout222.xml"/><Relationship Id="rId22" Type="http://schemas.openxmlformats.org/officeDocument/2006/relationships/slideLayout" Target="../slideLayouts/slideLayout230.xml"/><Relationship Id="rId27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Boeing 12 column grid" hidden="1"/>
          <p:cNvGrpSpPr/>
          <p:nvPr/>
        </p:nvGrpSpPr>
        <p:grpSpPr>
          <a:xfrm>
            <a:off x="11578" y="0"/>
            <a:ext cx="12195176" cy="6858000"/>
            <a:chOff x="0" y="0"/>
            <a:chExt cx="12192000" cy="6858000"/>
          </a:xfrm>
        </p:grpSpPr>
        <p:grpSp>
          <p:nvGrpSpPr>
            <p:cNvPr id="13" name="Group 12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15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cxnSp>
              <p:nvCxnSpPr>
                <p:cNvPr id="20" name="Straight Connector 19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1" name="Straight Connector 20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2" name="Straight Connector 21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" name="Straight Connector 22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0" name="Rectangle 29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/>
                </a:p>
              </p:txBody>
            </p: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5" name="Straight Connector 34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36" name="Group 35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37" name="Straight Connector 36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8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9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0" name="Straight Connector 39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1" name="Straight Connector 40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16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17" name="Straight Connector 16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" name="Straight Connector 13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45569" y="458731"/>
            <a:ext cx="11312241" cy="37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Enterprise Cloud Products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9735" y="1284670"/>
            <a:ext cx="11314074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409735" y="6657977"/>
            <a:ext cx="2753783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 anchor="b">
            <a:spAutoFit/>
          </a:bodyPr>
          <a:lstStyle/>
          <a:p>
            <a:pPr defTabSz="820738" eaLnBrk="0" hangingPunct="0"/>
            <a:r>
              <a:rPr lang="en-US" sz="600" dirty="0">
                <a:solidFill>
                  <a:schemeClr val="bg1">
                    <a:lumMod val="50000"/>
                  </a:schemeClr>
                </a:solidFill>
              </a:rPr>
              <a:t>Copyright © 2019 Boeing. All rights reserved.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70369" y="6532563"/>
            <a:ext cx="2377016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" tIns="9144" rIns="9144" bIns="914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8787" y="6391657"/>
            <a:ext cx="3861806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sz="1000" b="1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72" name="Rectangle 2"/>
          <p:cNvSpPr>
            <a:spLocks noChangeArrowheads="1"/>
          </p:cNvSpPr>
          <p:nvPr/>
        </p:nvSpPr>
        <p:spPr bwMode="auto">
          <a:xfrm>
            <a:off x="1" y="-9144"/>
            <a:ext cx="12192000" cy="283464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5458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>
          <a:solidFill>
            <a:sysClr val="windowText" lastClr="000000"/>
          </a:solidFill>
          <a:latin typeface="+mj-lt"/>
          <a:ea typeface="+mj-ea"/>
          <a:cs typeface="+mj-cs"/>
        </a:defRPr>
      </a:lvl1pPr>
      <a:lvl2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0" indent="0" algn="l" defTabSz="820738" rtl="0" eaLnBrk="1" fontAlgn="base" hangingPunct="1">
        <a:lnSpc>
          <a:spcPct val="90000"/>
        </a:lnSpc>
        <a:spcBef>
          <a:spcPts val="72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"/>
        <a:defRPr sz="2000" b="1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925" indent="-173038" algn="l" defTabSz="820738" rtl="0" eaLnBrk="1" fontAlgn="base" hangingPunct="1">
        <a:lnSpc>
          <a:spcPct val="90000"/>
        </a:lnSpc>
        <a:spcBef>
          <a:spcPts val="72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▪"/>
        <a:defRPr sz="2000">
          <a:solidFill>
            <a:schemeClr val="tx1">
              <a:lumMod val="75000"/>
              <a:lumOff val="25000"/>
            </a:schemeClr>
          </a:solidFill>
          <a:latin typeface="+mn-lt"/>
        </a:defRPr>
      </a:lvl2pPr>
      <a:lvl3pPr marL="508000" indent="-184150" algn="l" defTabSz="820738" rtl="0" eaLnBrk="1" fontAlgn="base" hangingPunct="1">
        <a:lnSpc>
          <a:spcPct val="90000"/>
        </a:lnSpc>
        <a:spcBef>
          <a:spcPts val="72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▪"/>
        <a:defRPr>
          <a:solidFill>
            <a:schemeClr val="tx1">
              <a:lumMod val="75000"/>
              <a:lumOff val="25000"/>
            </a:schemeClr>
          </a:solidFill>
          <a:latin typeface="+mn-lt"/>
        </a:defRPr>
      </a:lvl3pPr>
      <a:lvl4pPr marL="803275" indent="-225425" algn="l" defTabSz="820738" rtl="0" eaLnBrk="1" fontAlgn="base" hangingPunct="1">
        <a:lnSpc>
          <a:spcPct val="90000"/>
        </a:lnSpc>
        <a:spcBef>
          <a:spcPts val="72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>
              <a:lumMod val="75000"/>
              <a:lumOff val="25000"/>
            </a:schemeClr>
          </a:solidFill>
          <a:latin typeface="+mn-lt"/>
        </a:defRPr>
      </a:lvl4pPr>
      <a:lvl5pPr marL="9572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>
              <a:lumMod val="75000"/>
              <a:lumOff val="25000"/>
            </a:schemeClr>
          </a:solidFill>
          <a:latin typeface="+mn-lt"/>
        </a:defRPr>
      </a:lvl5pPr>
      <a:lvl6pPr marL="14144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6pPr>
      <a:lvl7pPr marL="18716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7pPr>
      <a:lvl8pPr marL="23288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8pPr>
      <a:lvl9pPr marL="27860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Boeing 12 column grid" hidden="1"/>
          <p:cNvGrpSpPr/>
          <p:nvPr/>
        </p:nvGrpSpPr>
        <p:grpSpPr>
          <a:xfrm>
            <a:off x="11578" y="0"/>
            <a:ext cx="12195176" cy="6858000"/>
            <a:chOff x="0" y="0"/>
            <a:chExt cx="12192000" cy="6858000"/>
          </a:xfrm>
        </p:grpSpPr>
        <p:grpSp>
          <p:nvGrpSpPr>
            <p:cNvPr id="13" name="Group 12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15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cxnSp>
              <p:nvCxnSpPr>
                <p:cNvPr id="20" name="Straight Connector 19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1" name="Straight Connector 20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2" name="Straight Connector 21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" name="Straight Connector 22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0" name="Rectangle 29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/>
                </a:p>
              </p:txBody>
            </p: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5" name="Straight Connector 34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36" name="Group 35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37" name="Straight Connector 36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8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9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0" name="Straight Connector 39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1" name="Straight Connector 40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16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17" name="Straight Connector 16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" name="Straight Connector 13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45569" y="458731"/>
            <a:ext cx="11312241" cy="37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Enterprise Cloud Products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9735" y="1284670"/>
            <a:ext cx="11314074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409735" y="6657977"/>
            <a:ext cx="2753783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 anchor="b">
            <a:spAutoFit/>
          </a:bodyPr>
          <a:lstStyle/>
          <a:p>
            <a:pPr defTabSz="820738" eaLnBrk="0" hangingPunct="0"/>
            <a:r>
              <a:rPr lang="en-US" sz="600" dirty="0">
                <a:solidFill>
                  <a:schemeClr val="bg1">
                    <a:lumMod val="50000"/>
                  </a:schemeClr>
                </a:solidFill>
              </a:rPr>
              <a:t>Copyright © 2019 Boeing. All rights reserved.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70369" y="6532563"/>
            <a:ext cx="2377016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" tIns="9144" rIns="9144" bIns="914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8787" y="6391657"/>
            <a:ext cx="3861806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sz="1000" b="1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72" name="Rectangle 2"/>
          <p:cNvSpPr>
            <a:spLocks noChangeArrowheads="1"/>
          </p:cNvSpPr>
          <p:nvPr/>
        </p:nvSpPr>
        <p:spPr bwMode="auto">
          <a:xfrm>
            <a:off x="1" y="-9144"/>
            <a:ext cx="12192000" cy="283464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9662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  <p:sldLayoutId id="2147483927" r:id="rId12"/>
    <p:sldLayoutId id="2147483928" r:id="rId13"/>
    <p:sldLayoutId id="2147483929" r:id="rId14"/>
    <p:sldLayoutId id="2147483930" r:id="rId15"/>
    <p:sldLayoutId id="2147483931" r:id="rId16"/>
    <p:sldLayoutId id="2147483932" r:id="rId17"/>
    <p:sldLayoutId id="2147483933" r:id="rId18"/>
    <p:sldLayoutId id="2147483934" r:id="rId19"/>
    <p:sldLayoutId id="2147483935" r:id="rId20"/>
    <p:sldLayoutId id="2147483936" r:id="rId21"/>
    <p:sldLayoutId id="2147483937" r:id="rId22"/>
    <p:sldLayoutId id="2147483938" r:id="rId23"/>
    <p:sldLayoutId id="2147483939" r:id="rId24"/>
    <p:sldLayoutId id="2147483940" r:id="rId25"/>
    <p:sldLayoutId id="2147483941" r:id="rId2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>
          <a:solidFill>
            <a:sysClr val="windowText" lastClr="000000"/>
          </a:solidFill>
          <a:latin typeface="+mj-lt"/>
          <a:ea typeface="+mj-ea"/>
          <a:cs typeface="+mj-cs"/>
        </a:defRPr>
      </a:lvl1pPr>
      <a:lvl2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0" indent="0" algn="l" defTabSz="820738" rtl="0" eaLnBrk="1" fontAlgn="base" hangingPunct="1">
        <a:lnSpc>
          <a:spcPct val="90000"/>
        </a:lnSpc>
        <a:spcBef>
          <a:spcPts val="72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"/>
        <a:defRPr sz="2000" b="1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925" indent="-173038" algn="l" defTabSz="820738" rtl="0" eaLnBrk="1" fontAlgn="base" hangingPunct="1">
        <a:lnSpc>
          <a:spcPct val="90000"/>
        </a:lnSpc>
        <a:spcBef>
          <a:spcPts val="72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▪"/>
        <a:defRPr sz="2000">
          <a:solidFill>
            <a:schemeClr val="tx1">
              <a:lumMod val="75000"/>
              <a:lumOff val="25000"/>
            </a:schemeClr>
          </a:solidFill>
          <a:latin typeface="+mn-lt"/>
        </a:defRPr>
      </a:lvl2pPr>
      <a:lvl3pPr marL="508000" indent="-184150" algn="l" defTabSz="820738" rtl="0" eaLnBrk="1" fontAlgn="base" hangingPunct="1">
        <a:lnSpc>
          <a:spcPct val="90000"/>
        </a:lnSpc>
        <a:spcBef>
          <a:spcPts val="72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▪"/>
        <a:defRPr>
          <a:solidFill>
            <a:schemeClr val="tx1">
              <a:lumMod val="75000"/>
              <a:lumOff val="25000"/>
            </a:schemeClr>
          </a:solidFill>
          <a:latin typeface="+mn-lt"/>
        </a:defRPr>
      </a:lvl3pPr>
      <a:lvl4pPr marL="803275" indent="-225425" algn="l" defTabSz="820738" rtl="0" eaLnBrk="1" fontAlgn="base" hangingPunct="1">
        <a:lnSpc>
          <a:spcPct val="90000"/>
        </a:lnSpc>
        <a:spcBef>
          <a:spcPts val="72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>
              <a:lumMod val="75000"/>
              <a:lumOff val="25000"/>
            </a:schemeClr>
          </a:solidFill>
          <a:latin typeface="+mn-lt"/>
        </a:defRPr>
      </a:lvl4pPr>
      <a:lvl5pPr marL="9572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>
              <a:lumMod val="75000"/>
              <a:lumOff val="25000"/>
            </a:schemeClr>
          </a:solidFill>
          <a:latin typeface="+mn-lt"/>
        </a:defRPr>
      </a:lvl5pPr>
      <a:lvl6pPr marL="14144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6pPr>
      <a:lvl7pPr marL="18716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7pPr>
      <a:lvl8pPr marL="23288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8pPr>
      <a:lvl9pPr marL="27860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Boeing 12 column grid" hidden="1"/>
          <p:cNvGrpSpPr/>
          <p:nvPr/>
        </p:nvGrpSpPr>
        <p:grpSpPr>
          <a:xfrm>
            <a:off x="11578" y="0"/>
            <a:ext cx="12195176" cy="6858000"/>
            <a:chOff x="0" y="0"/>
            <a:chExt cx="12192000" cy="6858000"/>
          </a:xfrm>
        </p:grpSpPr>
        <p:grpSp>
          <p:nvGrpSpPr>
            <p:cNvPr id="13" name="Group 12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15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cxnSp>
              <p:nvCxnSpPr>
                <p:cNvPr id="20" name="Straight Connector 19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1" name="Straight Connector 20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2" name="Straight Connector 21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" name="Straight Connector 22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0" name="Rectangle 29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/>
                </a:p>
              </p:txBody>
            </p: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5" name="Straight Connector 34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36" name="Group 35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37" name="Straight Connector 36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8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9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0" name="Straight Connector 39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1" name="Straight Connector 40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16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17" name="Straight Connector 16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" name="Straight Connector 13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45569" y="458731"/>
            <a:ext cx="11312241" cy="37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Enterprise Cloud Products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9735" y="1284670"/>
            <a:ext cx="11314074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409735" y="6657977"/>
            <a:ext cx="2753783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 anchor="b">
            <a:spAutoFit/>
          </a:bodyPr>
          <a:lstStyle/>
          <a:p>
            <a:pPr defTabSz="820738" eaLnBrk="0" hangingPunct="0"/>
            <a:r>
              <a:rPr lang="en-US" sz="600" dirty="0">
                <a:solidFill>
                  <a:schemeClr val="bg1">
                    <a:lumMod val="50000"/>
                  </a:schemeClr>
                </a:solidFill>
              </a:rPr>
              <a:t>Copyright © 2019 Boeing. All rights reserved.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70369" y="6532563"/>
            <a:ext cx="2377016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" tIns="9144" rIns="9144" bIns="914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8787" y="6391657"/>
            <a:ext cx="3861806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sz="1000" b="1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72" name="Rectangle 2"/>
          <p:cNvSpPr>
            <a:spLocks noChangeArrowheads="1"/>
          </p:cNvSpPr>
          <p:nvPr/>
        </p:nvSpPr>
        <p:spPr bwMode="auto">
          <a:xfrm>
            <a:off x="1" y="-9144"/>
            <a:ext cx="12192000" cy="283464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8985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  <p:sldLayoutId id="2147483954" r:id="rId12"/>
    <p:sldLayoutId id="2147483955" r:id="rId13"/>
    <p:sldLayoutId id="2147483956" r:id="rId14"/>
    <p:sldLayoutId id="2147483957" r:id="rId15"/>
    <p:sldLayoutId id="2147483958" r:id="rId16"/>
    <p:sldLayoutId id="2147483959" r:id="rId17"/>
    <p:sldLayoutId id="2147483960" r:id="rId18"/>
    <p:sldLayoutId id="2147483961" r:id="rId19"/>
    <p:sldLayoutId id="2147483962" r:id="rId20"/>
    <p:sldLayoutId id="2147483963" r:id="rId21"/>
    <p:sldLayoutId id="2147483964" r:id="rId22"/>
    <p:sldLayoutId id="2147483965" r:id="rId23"/>
    <p:sldLayoutId id="2147483966" r:id="rId24"/>
    <p:sldLayoutId id="2147483967" r:id="rId25"/>
    <p:sldLayoutId id="2147483968" r:id="rId2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>
          <a:solidFill>
            <a:sysClr val="windowText" lastClr="000000"/>
          </a:solidFill>
          <a:latin typeface="+mj-lt"/>
          <a:ea typeface="+mj-ea"/>
          <a:cs typeface="+mj-cs"/>
        </a:defRPr>
      </a:lvl1pPr>
      <a:lvl2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0" indent="0" algn="l" defTabSz="820738" rtl="0" eaLnBrk="1" fontAlgn="base" hangingPunct="1">
        <a:lnSpc>
          <a:spcPct val="90000"/>
        </a:lnSpc>
        <a:spcBef>
          <a:spcPts val="72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"/>
        <a:defRPr sz="2000" b="1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925" indent="-173038" algn="l" defTabSz="820738" rtl="0" eaLnBrk="1" fontAlgn="base" hangingPunct="1">
        <a:lnSpc>
          <a:spcPct val="90000"/>
        </a:lnSpc>
        <a:spcBef>
          <a:spcPts val="72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▪"/>
        <a:defRPr sz="2000">
          <a:solidFill>
            <a:schemeClr val="tx1">
              <a:lumMod val="75000"/>
              <a:lumOff val="25000"/>
            </a:schemeClr>
          </a:solidFill>
          <a:latin typeface="+mn-lt"/>
        </a:defRPr>
      </a:lvl2pPr>
      <a:lvl3pPr marL="508000" indent="-184150" algn="l" defTabSz="820738" rtl="0" eaLnBrk="1" fontAlgn="base" hangingPunct="1">
        <a:lnSpc>
          <a:spcPct val="90000"/>
        </a:lnSpc>
        <a:spcBef>
          <a:spcPts val="72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▪"/>
        <a:defRPr>
          <a:solidFill>
            <a:schemeClr val="tx1">
              <a:lumMod val="75000"/>
              <a:lumOff val="25000"/>
            </a:schemeClr>
          </a:solidFill>
          <a:latin typeface="+mn-lt"/>
        </a:defRPr>
      </a:lvl3pPr>
      <a:lvl4pPr marL="803275" indent="-225425" algn="l" defTabSz="820738" rtl="0" eaLnBrk="1" fontAlgn="base" hangingPunct="1">
        <a:lnSpc>
          <a:spcPct val="90000"/>
        </a:lnSpc>
        <a:spcBef>
          <a:spcPts val="72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>
              <a:lumMod val="75000"/>
              <a:lumOff val="25000"/>
            </a:schemeClr>
          </a:solidFill>
          <a:latin typeface="+mn-lt"/>
        </a:defRPr>
      </a:lvl4pPr>
      <a:lvl5pPr marL="9572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>
              <a:lumMod val="75000"/>
              <a:lumOff val="25000"/>
            </a:schemeClr>
          </a:solidFill>
          <a:latin typeface="+mn-lt"/>
        </a:defRPr>
      </a:lvl5pPr>
      <a:lvl6pPr marL="14144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6pPr>
      <a:lvl7pPr marL="18716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7pPr>
      <a:lvl8pPr marL="23288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8pPr>
      <a:lvl9pPr marL="27860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Boeing 12 column grid" hidden="1"/>
          <p:cNvGrpSpPr/>
          <p:nvPr/>
        </p:nvGrpSpPr>
        <p:grpSpPr>
          <a:xfrm>
            <a:off x="11578" y="0"/>
            <a:ext cx="12195176" cy="6858000"/>
            <a:chOff x="0" y="0"/>
            <a:chExt cx="12192000" cy="6858000"/>
          </a:xfrm>
        </p:grpSpPr>
        <p:grpSp>
          <p:nvGrpSpPr>
            <p:cNvPr id="13" name="Group 12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15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cxnSp>
              <p:nvCxnSpPr>
                <p:cNvPr id="20" name="Straight Connector 19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1" name="Straight Connector 20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2" name="Straight Connector 21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" name="Straight Connector 22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0" name="Rectangle 29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/>
                </a:p>
              </p:txBody>
            </p: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5" name="Straight Connector 34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36" name="Group 35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37" name="Straight Connector 36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8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9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0" name="Straight Connector 39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1" name="Straight Connector 40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16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17" name="Straight Connector 16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" name="Straight Connector 13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45569" y="458731"/>
            <a:ext cx="11312241" cy="37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Enterprise Cloud Products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9735" y="1284670"/>
            <a:ext cx="11314074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409735" y="6657977"/>
            <a:ext cx="2753783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 anchor="b">
            <a:spAutoFit/>
          </a:bodyPr>
          <a:lstStyle/>
          <a:p>
            <a:pPr defTabSz="820738" eaLnBrk="0" hangingPunct="0"/>
            <a:r>
              <a:rPr lang="en-US" sz="600" dirty="0">
                <a:solidFill>
                  <a:schemeClr val="bg1">
                    <a:lumMod val="50000"/>
                  </a:schemeClr>
                </a:solidFill>
              </a:rPr>
              <a:t>Copyright © 2019 Boeing. All rights reserved.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70369" y="6532563"/>
            <a:ext cx="2377016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" tIns="9144" rIns="9144" bIns="914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8787" y="6391657"/>
            <a:ext cx="3861806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sz="1000" b="1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72" name="Rectangle 2"/>
          <p:cNvSpPr>
            <a:spLocks noChangeArrowheads="1"/>
          </p:cNvSpPr>
          <p:nvPr/>
        </p:nvSpPr>
        <p:spPr bwMode="auto">
          <a:xfrm>
            <a:off x="1" y="-9144"/>
            <a:ext cx="12192000" cy="283464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74261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71" r:id="rId2"/>
    <p:sldLayoutId id="2147483972" r:id="rId3"/>
    <p:sldLayoutId id="2147483973" r:id="rId4"/>
    <p:sldLayoutId id="2147483974" r:id="rId5"/>
    <p:sldLayoutId id="2147483975" r:id="rId6"/>
    <p:sldLayoutId id="2147483976" r:id="rId7"/>
    <p:sldLayoutId id="2147483977" r:id="rId8"/>
    <p:sldLayoutId id="2147483978" r:id="rId9"/>
    <p:sldLayoutId id="2147483979" r:id="rId10"/>
    <p:sldLayoutId id="2147483980" r:id="rId11"/>
    <p:sldLayoutId id="2147483981" r:id="rId12"/>
    <p:sldLayoutId id="2147483982" r:id="rId13"/>
    <p:sldLayoutId id="2147483983" r:id="rId14"/>
    <p:sldLayoutId id="2147483984" r:id="rId15"/>
    <p:sldLayoutId id="2147483985" r:id="rId16"/>
    <p:sldLayoutId id="2147483986" r:id="rId17"/>
    <p:sldLayoutId id="2147483987" r:id="rId18"/>
    <p:sldLayoutId id="2147483988" r:id="rId19"/>
    <p:sldLayoutId id="2147483989" r:id="rId20"/>
    <p:sldLayoutId id="2147483990" r:id="rId21"/>
    <p:sldLayoutId id="2147483991" r:id="rId22"/>
    <p:sldLayoutId id="2147483992" r:id="rId23"/>
    <p:sldLayoutId id="2147483993" r:id="rId24"/>
    <p:sldLayoutId id="2147483994" r:id="rId25"/>
    <p:sldLayoutId id="2147483995" r:id="rId2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>
          <a:solidFill>
            <a:sysClr val="windowText" lastClr="000000"/>
          </a:solidFill>
          <a:latin typeface="+mj-lt"/>
          <a:ea typeface="+mj-ea"/>
          <a:cs typeface="+mj-cs"/>
        </a:defRPr>
      </a:lvl1pPr>
      <a:lvl2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0" indent="0" algn="l" defTabSz="820738" rtl="0" eaLnBrk="1" fontAlgn="base" hangingPunct="1">
        <a:lnSpc>
          <a:spcPct val="90000"/>
        </a:lnSpc>
        <a:spcBef>
          <a:spcPts val="72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"/>
        <a:defRPr sz="2000" b="1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925" indent="-173038" algn="l" defTabSz="820738" rtl="0" eaLnBrk="1" fontAlgn="base" hangingPunct="1">
        <a:lnSpc>
          <a:spcPct val="90000"/>
        </a:lnSpc>
        <a:spcBef>
          <a:spcPts val="72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▪"/>
        <a:defRPr sz="2000">
          <a:solidFill>
            <a:schemeClr val="tx1">
              <a:lumMod val="75000"/>
              <a:lumOff val="25000"/>
            </a:schemeClr>
          </a:solidFill>
          <a:latin typeface="+mn-lt"/>
        </a:defRPr>
      </a:lvl2pPr>
      <a:lvl3pPr marL="508000" indent="-184150" algn="l" defTabSz="820738" rtl="0" eaLnBrk="1" fontAlgn="base" hangingPunct="1">
        <a:lnSpc>
          <a:spcPct val="90000"/>
        </a:lnSpc>
        <a:spcBef>
          <a:spcPts val="72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▪"/>
        <a:defRPr>
          <a:solidFill>
            <a:schemeClr val="tx1">
              <a:lumMod val="75000"/>
              <a:lumOff val="25000"/>
            </a:schemeClr>
          </a:solidFill>
          <a:latin typeface="+mn-lt"/>
        </a:defRPr>
      </a:lvl3pPr>
      <a:lvl4pPr marL="803275" indent="-225425" algn="l" defTabSz="820738" rtl="0" eaLnBrk="1" fontAlgn="base" hangingPunct="1">
        <a:lnSpc>
          <a:spcPct val="90000"/>
        </a:lnSpc>
        <a:spcBef>
          <a:spcPts val="72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>
              <a:lumMod val="75000"/>
              <a:lumOff val="25000"/>
            </a:schemeClr>
          </a:solidFill>
          <a:latin typeface="+mn-lt"/>
        </a:defRPr>
      </a:lvl4pPr>
      <a:lvl5pPr marL="9572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>
              <a:lumMod val="75000"/>
              <a:lumOff val="25000"/>
            </a:schemeClr>
          </a:solidFill>
          <a:latin typeface="+mn-lt"/>
        </a:defRPr>
      </a:lvl5pPr>
      <a:lvl6pPr marL="14144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6pPr>
      <a:lvl7pPr marL="18716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7pPr>
      <a:lvl8pPr marL="23288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8pPr>
      <a:lvl9pPr marL="27860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Boeing 12 column grid" hidden="1"/>
          <p:cNvGrpSpPr/>
          <p:nvPr/>
        </p:nvGrpSpPr>
        <p:grpSpPr>
          <a:xfrm>
            <a:off x="11578" y="0"/>
            <a:ext cx="12195176" cy="6858000"/>
            <a:chOff x="0" y="0"/>
            <a:chExt cx="12192000" cy="6858000"/>
          </a:xfrm>
        </p:grpSpPr>
        <p:grpSp>
          <p:nvGrpSpPr>
            <p:cNvPr id="13" name="Group 12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15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cxnSp>
              <p:nvCxnSpPr>
                <p:cNvPr id="20" name="Straight Connector 19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1" name="Straight Connector 20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2" name="Straight Connector 21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" name="Straight Connector 22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0" name="Rectangle 29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/>
                </a:p>
              </p:txBody>
            </p: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5" name="Straight Connector 34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36" name="Group 35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37" name="Straight Connector 36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8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9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0" name="Straight Connector 39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1" name="Straight Connector 40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16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17" name="Straight Connector 16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" name="Straight Connector 13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45569" y="458731"/>
            <a:ext cx="11312241" cy="37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Enterprise Cloud Products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9735" y="1284670"/>
            <a:ext cx="11314074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409735" y="6657977"/>
            <a:ext cx="2753783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 anchor="b">
            <a:spAutoFit/>
          </a:bodyPr>
          <a:lstStyle/>
          <a:p>
            <a:pPr defTabSz="820738" eaLnBrk="0" hangingPunct="0"/>
            <a:r>
              <a:rPr lang="en-US" sz="600" dirty="0">
                <a:solidFill>
                  <a:schemeClr val="bg1">
                    <a:lumMod val="50000"/>
                  </a:schemeClr>
                </a:solidFill>
              </a:rPr>
              <a:t>Copyright © 2019 Boeing. All rights reserved.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70369" y="6532563"/>
            <a:ext cx="2377016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" tIns="9144" rIns="9144" bIns="914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8787" y="6391657"/>
            <a:ext cx="3861806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sz="1000" b="1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72" name="Rectangle 2"/>
          <p:cNvSpPr>
            <a:spLocks noChangeArrowheads="1"/>
          </p:cNvSpPr>
          <p:nvPr/>
        </p:nvSpPr>
        <p:spPr bwMode="auto">
          <a:xfrm>
            <a:off x="1" y="-9144"/>
            <a:ext cx="12192000" cy="283464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0505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  <p:sldLayoutId id="2147484008" r:id="rId12"/>
    <p:sldLayoutId id="2147484009" r:id="rId13"/>
    <p:sldLayoutId id="2147484010" r:id="rId14"/>
    <p:sldLayoutId id="2147484011" r:id="rId15"/>
    <p:sldLayoutId id="2147484012" r:id="rId16"/>
    <p:sldLayoutId id="2147484013" r:id="rId17"/>
    <p:sldLayoutId id="2147484014" r:id="rId18"/>
    <p:sldLayoutId id="2147484015" r:id="rId19"/>
    <p:sldLayoutId id="2147484016" r:id="rId20"/>
    <p:sldLayoutId id="2147484017" r:id="rId21"/>
    <p:sldLayoutId id="2147484018" r:id="rId22"/>
    <p:sldLayoutId id="2147484019" r:id="rId23"/>
    <p:sldLayoutId id="2147484020" r:id="rId24"/>
    <p:sldLayoutId id="2147484021" r:id="rId25"/>
    <p:sldLayoutId id="2147484022" r:id="rId2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>
          <a:solidFill>
            <a:sysClr val="windowText" lastClr="000000"/>
          </a:solidFill>
          <a:latin typeface="+mj-lt"/>
          <a:ea typeface="+mj-ea"/>
          <a:cs typeface="+mj-cs"/>
        </a:defRPr>
      </a:lvl1pPr>
      <a:lvl2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0" indent="0" algn="l" defTabSz="820738" rtl="0" eaLnBrk="1" fontAlgn="base" hangingPunct="1">
        <a:lnSpc>
          <a:spcPct val="90000"/>
        </a:lnSpc>
        <a:spcBef>
          <a:spcPts val="72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"/>
        <a:defRPr sz="2000" b="1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925" indent="-173038" algn="l" defTabSz="820738" rtl="0" eaLnBrk="1" fontAlgn="base" hangingPunct="1">
        <a:lnSpc>
          <a:spcPct val="90000"/>
        </a:lnSpc>
        <a:spcBef>
          <a:spcPts val="72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▪"/>
        <a:defRPr sz="2000">
          <a:solidFill>
            <a:schemeClr val="tx1">
              <a:lumMod val="75000"/>
              <a:lumOff val="25000"/>
            </a:schemeClr>
          </a:solidFill>
          <a:latin typeface="+mn-lt"/>
        </a:defRPr>
      </a:lvl2pPr>
      <a:lvl3pPr marL="508000" indent="-184150" algn="l" defTabSz="820738" rtl="0" eaLnBrk="1" fontAlgn="base" hangingPunct="1">
        <a:lnSpc>
          <a:spcPct val="90000"/>
        </a:lnSpc>
        <a:spcBef>
          <a:spcPts val="72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▪"/>
        <a:defRPr>
          <a:solidFill>
            <a:schemeClr val="tx1">
              <a:lumMod val="75000"/>
              <a:lumOff val="25000"/>
            </a:schemeClr>
          </a:solidFill>
          <a:latin typeface="+mn-lt"/>
        </a:defRPr>
      </a:lvl3pPr>
      <a:lvl4pPr marL="803275" indent="-225425" algn="l" defTabSz="820738" rtl="0" eaLnBrk="1" fontAlgn="base" hangingPunct="1">
        <a:lnSpc>
          <a:spcPct val="90000"/>
        </a:lnSpc>
        <a:spcBef>
          <a:spcPts val="72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>
              <a:lumMod val="75000"/>
              <a:lumOff val="25000"/>
            </a:schemeClr>
          </a:solidFill>
          <a:latin typeface="+mn-lt"/>
        </a:defRPr>
      </a:lvl4pPr>
      <a:lvl5pPr marL="9572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>
              <a:lumMod val="75000"/>
              <a:lumOff val="25000"/>
            </a:schemeClr>
          </a:solidFill>
          <a:latin typeface="+mn-lt"/>
        </a:defRPr>
      </a:lvl5pPr>
      <a:lvl6pPr marL="14144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6pPr>
      <a:lvl7pPr marL="18716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7pPr>
      <a:lvl8pPr marL="23288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8pPr>
      <a:lvl9pPr marL="27860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Boeing 12 column grid" hidden="1"/>
          <p:cNvGrpSpPr/>
          <p:nvPr/>
        </p:nvGrpSpPr>
        <p:grpSpPr>
          <a:xfrm>
            <a:off x="11578" y="0"/>
            <a:ext cx="12195176" cy="6858000"/>
            <a:chOff x="0" y="0"/>
            <a:chExt cx="12192000" cy="6858000"/>
          </a:xfrm>
        </p:grpSpPr>
        <p:grpSp>
          <p:nvGrpSpPr>
            <p:cNvPr id="13" name="Group 12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15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cxnSp>
              <p:nvCxnSpPr>
                <p:cNvPr id="20" name="Straight Connector 19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1" name="Straight Connector 20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2" name="Straight Connector 21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" name="Straight Connector 22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0" name="Rectangle 29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/>
                </a:p>
              </p:txBody>
            </p: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5" name="Straight Connector 34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36" name="Group 35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37" name="Straight Connector 36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8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9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0" name="Straight Connector 39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1" name="Straight Connector 40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16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17" name="Straight Connector 16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" name="Straight Connector 13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45569" y="458731"/>
            <a:ext cx="11312241" cy="37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Enterprise Cloud Products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9735" y="1284670"/>
            <a:ext cx="11314074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409735" y="6657977"/>
            <a:ext cx="2753783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 anchor="b">
            <a:spAutoFit/>
          </a:bodyPr>
          <a:lstStyle/>
          <a:p>
            <a:pPr defTabSz="820738" eaLnBrk="0" hangingPunct="0"/>
            <a:r>
              <a:rPr lang="en-US" sz="600" dirty="0">
                <a:solidFill>
                  <a:schemeClr val="bg1">
                    <a:lumMod val="50000"/>
                  </a:schemeClr>
                </a:solidFill>
              </a:rPr>
              <a:t>Copyright © 2019 Boeing. All rights reserved.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70369" y="6532563"/>
            <a:ext cx="2377016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" tIns="9144" rIns="9144" bIns="914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8787" y="6391657"/>
            <a:ext cx="3861806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sz="1000" b="1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72" name="Rectangle 2"/>
          <p:cNvSpPr>
            <a:spLocks noChangeArrowheads="1"/>
          </p:cNvSpPr>
          <p:nvPr/>
        </p:nvSpPr>
        <p:spPr bwMode="auto">
          <a:xfrm>
            <a:off x="1" y="-9144"/>
            <a:ext cx="12192000" cy="283464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49176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  <p:sldLayoutId id="2147484025" r:id="rId2"/>
    <p:sldLayoutId id="2147484026" r:id="rId3"/>
    <p:sldLayoutId id="2147484027" r:id="rId4"/>
    <p:sldLayoutId id="2147484028" r:id="rId5"/>
    <p:sldLayoutId id="2147484029" r:id="rId6"/>
    <p:sldLayoutId id="2147484030" r:id="rId7"/>
    <p:sldLayoutId id="2147484031" r:id="rId8"/>
    <p:sldLayoutId id="2147484032" r:id="rId9"/>
    <p:sldLayoutId id="2147484033" r:id="rId10"/>
    <p:sldLayoutId id="2147484034" r:id="rId11"/>
    <p:sldLayoutId id="2147484035" r:id="rId12"/>
    <p:sldLayoutId id="2147484036" r:id="rId13"/>
    <p:sldLayoutId id="2147484037" r:id="rId14"/>
    <p:sldLayoutId id="2147484038" r:id="rId15"/>
    <p:sldLayoutId id="2147484039" r:id="rId16"/>
    <p:sldLayoutId id="2147484040" r:id="rId17"/>
    <p:sldLayoutId id="2147484041" r:id="rId18"/>
    <p:sldLayoutId id="2147484042" r:id="rId19"/>
    <p:sldLayoutId id="2147484043" r:id="rId20"/>
    <p:sldLayoutId id="2147484044" r:id="rId21"/>
    <p:sldLayoutId id="2147484045" r:id="rId22"/>
    <p:sldLayoutId id="2147484046" r:id="rId23"/>
    <p:sldLayoutId id="2147484047" r:id="rId24"/>
    <p:sldLayoutId id="2147484048" r:id="rId25"/>
    <p:sldLayoutId id="2147484049" r:id="rId2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>
          <a:solidFill>
            <a:sysClr val="windowText" lastClr="000000"/>
          </a:solidFill>
          <a:latin typeface="+mj-lt"/>
          <a:ea typeface="+mj-ea"/>
          <a:cs typeface="+mj-cs"/>
        </a:defRPr>
      </a:lvl1pPr>
      <a:lvl2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0" indent="0" algn="l" defTabSz="820738" rtl="0" eaLnBrk="1" fontAlgn="base" hangingPunct="1">
        <a:lnSpc>
          <a:spcPct val="90000"/>
        </a:lnSpc>
        <a:spcBef>
          <a:spcPts val="72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"/>
        <a:defRPr sz="2000" b="1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925" indent="-173038" algn="l" defTabSz="820738" rtl="0" eaLnBrk="1" fontAlgn="base" hangingPunct="1">
        <a:lnSpc>
          <a:spcPct val="90000"/>
        </a:lnSpc>
        <a:spcBef>
          <a:spcPts val="72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▪"/>
        <a:defRPr sz="2000">
          <a:solidFill>
            <a:schemeClr val="tx1">
              <a:lumMod val="75000"/>
              <a:lumOff val="25000"/>
            </a:schemeClr>
          </a:solidFill>
          <a:latin typeface="+mn-lt"/>
        </a:defRPr>
      </a:lvl2pPr>
      <a:lvl3pPr marL="508000" indent="-184150" algn="l" defTabSz="820738" rtl="0" eaLnBrk="1" fontAlgn="base" hangingPunct="1">
        <a:lnSpc>
          <a:spcPct val="90000"/>
        </a:lnSpc>
        <a:spcBef>
          <a:spcPts val="72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▪"/>
        <a:defRPr>
          <a:solidFill>
            <a:schemeClr val="tx1">
              <a:lumMod val="75000"/>
              <a:lumOff val="25000"/>
            </a:schemeClr>
          </a:solidFill>
          <a:latin typeface="+mn-lt"/>
        </a:defRPr>
      </a:lvl3pPr>
      <a:lvl4pPr marL="803275" indent="-225425" algn="l" defTabSz="820738" rtl="0" eaLnBrk="1" fontAlgn="base" hangingPunct="1">
        <a:lnSpc>
          <a:spcPct val="90000"/>
        </a:lnSpc>
        <a:spcBef>
          <a:spcPts val="72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>
              <a:lumMod val="75000"/>
              <a:lumOff val="25000"/>
            </a:schemeClr>
          </a:solidFill>
          <a:latin typeface="+mn-lt"/>
        </a:defRPr>
      </a:lvl4pPr>
      <a:lvl5pPr marL="9572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>
              <a:lumMod val="75000"/>
              <a:lumOff val="25000"/>
            </a:schemeClr>
          </a:solidFill>
          <a:latin typeface="+mn-lt"/>
        </a:defRPr>
      </a:lvl5pPr>
      <a:lvl6pPr marL="14144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6pPr>
      <a:lvl7pPr marL="18716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7pPr>
      <a:lvl8pPr marL="23288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8pPr>
      <a:lvl9pPr marL="27860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Boeing 12 column grid" hidden="1"/>
          <p:cNvGrpSpPr/>
          <p:nvPr/>
        </p:nvGrpSpPr>
        <p:grpSpPr>
          <a:xfrm>
            <a:off x="11578" y="0"/>
            <a:ext cx="12195176" cy="6858000"/>
            <a:chOff x="0" y="0"/>
            <a:chExt cx="12192000" cy="6858000"/>
          </a:xfrm>
        </p:grpSpPr>
        <p:grpSp>
          <p:nvGrpSpPr>
            <p:cNvPr id="13" name="Group 12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15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cxnSp>
              <p:nvCxnSpPr>
                <p:cNvPr id="20" name="Straight Connector 19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1" name="Straight Connector 20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2" name="Straight Connector 21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" name="Straight Connector 22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0" name="Rectangle 29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/>
                </a:p>
              </p:txBody>
            </p: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5" name="Straight Connector 34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36" name="Group 35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37" name="Straight Connector 36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8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9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0" name="Straight Connector 39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1" name="Straight Connector 40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16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17" name="Straight Connector 16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" name="Straight Connector 13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45569" y="458731"/>
            <a:ext cx="11312241" cy="37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Enterprise Cloud Products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9735" y="1284670"/>
            <a:ext cx="11314074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409735" y="6657977"/>
            <a:ext cx="2753783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 anchor="b">
            <a:spAutoFit/>
          </a:bodyPr>
          <a:lstStyle/>
          <a:p>
            <a:pPr defTabSz="820738" eaLnBrk="0" hangingPunct="0"/>
            <a:r>
              <a:rPr lang="en-US" sz="600" dirty="0">
                <a:solidFill>
                  <a:schemeClr val="bg1">
                    <a:lumMod val="50000"/>
                  </a:schemeClr>
                </a:solidFill>
              </a:rPr>
              <a:t>Copyright © 2019 Boeing. All rights reserved.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70369" y="6532563"/>
            <a:ext cx="2377016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" tIns="9144" rIns="9144" bIns="914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8787" y="6391657"/>
            <a:ext cx="3861806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sz="1000" b="1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72" name="Rectangle 2"/>
          <p:cNvSpPr>
            <a:spLocks noChangeArrowheads="1"/>
          </p:cNvSpPr>
          <p:nvPr/>
        </p:nvSpPr>
        <p:spPr bwMode="auto">
          <a:xfrm>
            <a:off x="1" y="-9144"/>
            <a:ext cx="12192000" cy="283464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27621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1" r:id="rId1"/>
    <p:sldLayoutId id="2147484052" r:id="rId2"/>
    <p:sldLayoutId id="2147484053" r:id="rId3"/>
    <p:sldLayoutId id="2147484054" r:id="rId4"/>
    <p:sldLayoutId id="2147484055" r:id="rId5"/>
    <p:sldLayoutId id="2147484056" r:id="rId6"/>
    <p:sldLayoutId id="2147484057" r:id="rId7"/>
    <p:sldLayoutId id="2147484058" r:id="rId8"/>
    <p:sldLayoutId id="2147484059" r:id="rId9"/>
    <p:sldLayoutId id="2147484060" r:id="rId10"/>
    <p:sldLayoutId id="2147484061" r:id="rId11"/>
    <p:sldLayoutId id="2147484062" r:id="rId12"/>
    <p:sldLayoutId id="2147484063" r:id="rId13"/>
    <p:sldLayoutId id="2147484064" r:id="rId14"/>
    <p:sldLayoutId id="2147484065" r:id="rId15"/>
    <p:sldLayoutId id="2147484066" r:id="rId16"/>
    <p:sldLayoutId id="2147484067" r:id="rId17"/>
    <p:sldLayoutId id="2147484068" r:id="rId18"/>
    <p:sldLayoutId id="2147484069" r:id="rId19"/>
    <p:sldLayoutId id="2147484070" r:id="rId20"/>
    <p:sldLayoutId id="2147484071" r:id="rId21"/>
    <p:sldLayoutId id="2147484072" r:id="rId22"/>
    <p:sldLayoutId id="2147484073" r:id="rId23"/>
    <p:sldLayoutId id="2147484074" r:id="rId24"/>
    <p:sldLayoutId id="2147484075" r:id="rId25"/>
    <p:sldLayoutId id="2147484076" r:id="rId2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>
          <a:solidFill>
            <a:sysClr val="windowText" lastClr="000000"/>
          </a:solidFill>
          <a:latin typeface="+mj-lt"/>
          <a:ea typeface="+mj-ea"/>
          <a:cs typeface="+mj-cs"/>
        </a:defRPr>
      </a:lvl1pPr>
      <a:lvl2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0" indent="0" algn="l" defTabSz="820738" rtl="0" eaLnBrk="1" fontAlgn="base" hangingPunct="1">
        <a:lnSpc>
          <a:spcPct val="90000"/>
        </a:lnSpc>
        <a:spcBef>
          <a:spcPts val="72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"/>
        <a:defRPr sz="2000" b="1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925" indent="-173038" algn="l" defTabSz="820738" rtl="0" eaLnBrk="1" fontAlgn="base" hangingPunct="1">
        <a:lnSpc>
          <a:spcPct val="90000"/>
        </a:lnSpc>
        <a:spcBef>
          <a:spcPts val="72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▪"/>
        <a:defRPr sz="2000">
          <a:solidFill>
            <a:schemeClr val="tx1">
              <a:lumMod val="75000"/>
              <a:lumOff val="25000"/>
            </a:schemeClr>
          </a:solidFill>
          <a:latin typeface="+mn-lt"/>
        </a:defRPr>
      </a:lvl2pPr>
      <a:lvl3pPr marL="508000" indent="-184150" algn="l" defTabSz="820738" rtl="0" eaLnBrk="1" fontAlgn="base" hangingPunct="1">
        <a:lnSpc>
          <a:spcPct val="90000"/>
        </a:lnSpc>
        <a:spcBef>
          <a:spcPts val="72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▪"/>
        <a:defRPr>
          <a:solidFill>
            <a:schemeClr val="tx1">
              <a:lumMod val="75000"/>
              <a:lumOff val="25000"/>
            </a:schemeClr>
          </a:solidFill>
          <a:latin typeface="+mn-lt"/>
        </a:defRPr>
      </a:lvl3pPr>
      <a:lvl4pPr marL="803275" indent="-225425" algn="l" defTabSz="820738" rtl="0" eaLnBrk="1" fontAlgn="base" hangingPunct="1">
        <a:lnSpc>
          <a:spcPct val="90000"/>
        </a:lnSpc>
        <a:spcBef>
          <a:spcPts val="72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>
              <a:lumMod val="75000"/>
              <a:lumOff val="25000"/>
            </a:schemeClr>
          </a:solidFill>
          <a:latin typeface="+mn-lt"/>
        </a:defRPr>
      </a:lvl4pPr>
      <a:lvl5pPr marL="9572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>
              <a:lumMod val="75000"/>
              <a:lumOff val="25000"/>
            </a:schemeClr>
          </a:solidFill>
          <a:latin typeface="+mn-lt"/>
        </a:defRPr>
      </a:lvl5pPr>
      <a:lvl6pPr marL="14144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6pPr>
      <a:lvl7pPr marL="18716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7pPr>
      <a:lvl8pPr marL="23288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8pPr>
      <a:lvl9pPr marL="27860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Boeing 12 column grid" hidden="1"/>
          <p:cNvGrpSpPr/>
          <p:nvPr/>
        </p:nvGrpSpPr>
        <p:grpSpPr>
          <a:xfrm>
            <a:off x="11578" y="0"/>
            <a:ext cx="12195176" cy="6858000"/>
            <a:chOff x="0" y="0"/>
            <a:chExt cx="12192000" cy="6858000"/>
          </a:xfrm>
        </p:grpSpPr>
        <p:grpSp>
          <p:nvGrpSpPr>
            <p:cNvPr id="13" name="Group 12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15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cxnSp>
              <p:nvCxnSpPr>
                <p:cNvPr id="20" name="Straight Connector 19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1" name="Straight Connector 20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2" name="Straight Connector 21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" name="Straight Connector 22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0" name="Rectangle 29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/>
                </a:p>
              </p:txBody>
            </p: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5" name="Straight Connector 34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36" name="Group 35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37" name="Straight Connector 36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8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9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0" name="Straight Connector 39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1" name="Straight Connector 40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16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17" name="Straight Connector 16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" name="Straight Connector 13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45569" y="458731"/>
            <a:ext cx="11312241" cy="37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Enterprise Cloud Products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9735" y="1284670"/>
            <a:ext cx="11314074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409735" y="6657977"/>
            <a:ext cx="2753783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 anchor="b">
            <a:spAutoFit/>
          </a:bodyPr>
          <a:lstStyle/>
          <a:p>
            <a:pPr defTabSz="820738" eaLnBrk="0" hangingPunct="0"/>
            <a:r>
              <a:rPr lang="en-US" sz="600" dirty="0">
                <a:solidFill>
                  <a:schemeClr val="bg1">
                    <a:lumMod val="50000"/>
                  </a:schemeClr>
                </a:solidFill>
              </a:rPr>
              <a:t>Copyright © 2019 Boeing. All rights reserved.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70369" y="6532563"/>
            <a:ext cx="2377016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" tIns="9144" rIns="9144" bIns="914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8787" y="6391657"/>
            <a:ext cx="3861806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sz="1000" b="1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72" name="Rectangle 2"/>
          <p:cNvSpPr>
            <a:spLocks noChangeArrowheads="1"/>
          </p:cNvSpPr>
          <p:nvPr/>
        </p:nvSpPr>
        <p:spPr bwMode="auto">
          <a:xfrm>
            <a:off x="1" y="-9144"/>
            <a:ext cx="12192000" cy="283464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1832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  <p:sldLayoutId id="2147483719" r:id="rId20"/>
    <p:sldLayoutId id="2147483720" r:id="rId21"/>
    <p:sldLayoutId id="2147483721" r:id="rId22"/>
    <p:sldLayoutId id="2147483722" r:id="rId23"/>
    <p:sldLayoutId id="2147483723" r:id="rId24"/>
    <p:sldLayoutId id="2147483724" r:id="rId25"/>
    <p:sldLayoutId id="2147483725" r:id="rId2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>
          <a:solidFill>
            <a:sysClr val="windowText" lastClr="000000"/>
          </a:solidFill>
          <a:latin typeface="+mj-lt"/>
          <a:ea typeface="+mj-ea"/>
          <a:cs typeface="+mj-cs"/>
        </a:defRPr>
      </a:lvl1pPr>
      <a:lvl2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0" indent="0" algn="l" defTabSz="820738" rtl="0" eaLnBrk="1" fontAlgn="base" hangingPunct="1">
        <a:lnSpc>
          <a:spcPct val="90000"/>
        </a:lnSpc>
        <a:spcBef>
          <a:spcPts val="72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"/>
        <a:defRPr sz="2000" b="1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925" indent="-173038" algn="l" defTabSz="820738" rtl="0" eaLnBrk="1" fontAlgn="base" hangingPunct="1">
        <a:lnSpc>
          <a:spcPct val="90000"/>
        </a:lnSpc>
        <a:spcBef>
          <a:spcPts val="72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▪"/>
        <a:defRPr sz="2000">
          <a:solidFill>
            <a:schemeClr val="tx1">
              <a:lumMod val="75000"/>
              <a:lumOff val="25000"/>
            </a:schemeClr>
          </a:solidFill>
          <a:latin typeface="+mn-lt"/>
        </a:defRPr>
      </a:lvl2pPr>
      <a:lvl3pPr marL="508000" indent="-184150" algn="l" defTabSz="820738" rtl="0" eaLnBrk="1" fontAlgn="base" hangingPunct="1">
        <a:lnSpc>
          <a:spcPct val="90000"/>
        </a:lnSpc>
        <a:spcBef>
          <a:spcPts val="72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▪"/>
        <a:defRPr>
          <a:solidFill>
            <a:schemeClr val="tx1">
              <a:lumMod val="75000"/>
              <a:lumOff val="25000"/>
            </a:schemeClr>
          </a:solidFill>
          <a:latin typeface="+mn-lt"/>
        </a:defRPr>
      </a:lvl3pPr>
      <a:lvl4pPr marL="803275" indent="-225425" algn="l" defTabSz="820738" rtl="0" eaLnBrk="1" fontAlgn="base" hangingPunct="1">
        <a:lnSpc>
          <a:spcPct val="90000"/>
        </a:lnSpc>
        <a:spcBef>
          <a:spcPts val="72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>
              <a:lumMod val="75000"/>
              <a:lumOff val="25000"/>
            </a:schemeClr>
          </a:solidFill>
          <a:latin typeface="+mn-lt"/>
        </a:defRPr>
      </a:lvl4pPr>
      <a:lvl5pPr marL="9572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>
              <a:lumMod val="75000"/>
              <a:lumOff val="25000"/>
            </a:schemeClr>
          </a:solidFill>
          <a:latin typeface="+mn-lt"/>
        </a:defRPr>
      </a:lvl5pPr>
      <a:lvl6pPr marL="14144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6pPr>
      <a:lvl7pPr marL="18716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7pPr>
      <a:lvl8pPr marL="23288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8pPr>
      <a:lvl9pPr marL="27860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Boeing 12 column grid" hidden="1"/>
          <p:cNvGrpSpPr/>
          <p:nvPr/>
        </p:nvGrpSpPr>
        <p:grpSpPr>
          <a:xfrm>
            <a:off x="11578" y="0"/>
            <a:ext cx="12195176" cy="6858000"/>
            <a:chOff x="0" y="0"/>
            <a:chExt cx="12192000" cy="6858000"/>
          </a:xfrm>
        </p:grpSpPr>
        <p:grpSp>
          <p:nvGrpSpPr>
            <p:cNvPr id="13" name="Group 12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15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cxnSp>
              <p:nvCxnSpPr>
                <p:cNvPr id="20" name="Straight Connector 19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1" name="Straight Connector 20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2" name="Straight Connector 21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" name="Straight Connector 22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0" name="Rectangle 29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/>
                </a:p>
              </p:txBody>
            </p: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5" name="Straight Connector 34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36" name="Group 35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37" name="Straight Connector 36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8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9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0" name="Straight Connector 39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1" name="Straight Connector 40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16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17" name="Straight Connector 16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" name="Straight Connector 13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45569" y="458731"/>
            <a:ext cx="11312241" cy="37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Enterprise Cloud Products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9735" y="1284670"/>
            <a:ext cx="11314074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409735" y="6657977"/>
            <a:ext cx="2753783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 anchor="b">
            <a:spAutoFit/>
          </a:bodyPr>
          <a:lstStyle/>
          <a:p>
            <a:pPr defTabSz="820738" eaLnBrk="0" hangingPunct="0"/>
            <a:r>
              <a:rPr lang="en-US" sz="600" dirty="0">
                <a:solidFill>
                  <a:schemeClr val="bg1">
                    <a:lumMod val="50000"/>
                  </a:schemeClr>
                </a:solidFill>
              </a:rPr>
              <a:t>Copyright © 2019 Boeing. All rights reserved.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70369" y="6532563"/>
            <a:ext cx="2377016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" tIns="9144" rIns="9144" bIns="914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8787" y="6391657"/>
            <a:ext cx="3861806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sz="1000" b="1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72" name="Rectangle 2"/>
          <p:cNvSpPr>
            <a:spLocks noChangeArrowheads="1"/>
          </p:cNvSpPr>
          <p:nvPr/>
        </p:nvSpPr>
        <p:spPr bwMode="auto">
          <a:xfrm>
            <a:off x="1" y="-9144"/>
            <a:ext cx="12192000" cy="283464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3144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  <p:sldLayoutId id="2147483744" r:id="rId18"/>
    <p:sldLayoutId id="2147483745" r:id="rId19"/>
    <p:sldLayoutId id="2147483746" r:id="rId20"/>
    <p:sldLayoutId id="2147483747" r:id="rId21"/>
    <p:sldLayoutId id="2147483748" r:id="rId22"/>
    <p:sldLayoutId id="2147483749" r:id="rId23"/>
    <p:sldLayoutId id="2147483750" r:id="rId24"/>
    <p:sldLayoutId id="2147483751" r:id="rId25"/>
    <p:sldLayoutId id="2147483752" r:id="rId2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>
          <a:solidFill>
            <a:sysClr val="windowText" lastClr="000000"/>
          </a:solidFill>
          <a:latin typeface="+mj-lt"/>
          <a:ea typeface="+mj-ea"/>
          <a:cs typeface="+mj-cs"/>
        </a:defRPr>
      </a:lvl1pPr>
      <a:lvl2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0" indent="0" algn="l" defTabSz="820738" rtl="0" eaLnBrk="1" fontAlgn="base" hangingPunct="1">
        <a:lnSpc>
          <a:spcPct val="90000"/>
        </a:lnSpc>
        <a:spcBef>
          <a:spcPts val="72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"/>
        <a:defRPr sz="2000" b="1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925" indent="-173038" algn="l" defTabSz="820738" rtl="0" eaLnBrk="1" fontAlgn="base" hangingPunct="1">
        <a:lnSpc>
          <a:spcPct val="90000"/>
        </a:lnSpc>
        <a:spcBef>
          <a:spcPts val="72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▪"/>
        <a:defRPr sz="2000">
          <a:solidFill>
            <a:schemeClr val="tx1">
              <a:lumMod val="75000"/>
              <a:lumOff val="25000"/>
            </a:schemeClr>
          </a:solidFill>
          <a:latin typeface="+mn-lt"/>
        </a:defRPr>
      </a:lvl2pPr>
      <a:lvl3pPr marL="508000" indent="-184150" algn="l" defTabSz="820738" rtl="0" eaLnBrk="1" fontAlgn="base" hangingPunct="1">
        <a:lnSpc>
          <a:spcPct val="90000"/>
        </a:lnSpc>
        <a:spcBef>
          <a:spcPts val="72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▪"/>
        <a:defRPr>
          <a:solidFill>
            <a:schemeClr val="tx1">
              <a:lumMod val="75000"/>
              <a:lumOff val="25000"/>
            </a:schemeClr>
          </a:solidFill>
          <a:latin typeface="+mn-lt"/>
        </a:defRPr>
      </a:lvl3pPr>
      <a:lvl4pPr marL="803275" indent="-225425" algn="l" defTabSz="820738" rtl="0" eaLnBrk="1" fontAlgn="base" hangingPunct="1">
        <a:lnSpc>
          <a:spcPct val="90000"/>
        </a:lnSpc>
        <a:spcBef>
          <a:spcPts val="72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>
              <a:lumMod val="75000"/>
              <a:lumOff val="25000"/>
            </a:schemeClr>
          </a:solidFill>
          <a:latin typeface="+mn-lt"/>
        </a:defRPr>
      </a:lvl4pPr>
      <a:lvl5pPr marL="9572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>
              <a:lumMod val="75000"/>
              <a:lumOff val="25000"/>
            </a:schemeClr>
          </a:solidFill>
          <a:latin typeface="+mn-lt"/>
        </a:defRPr>
      </a:lvl5pPr>
      <a:lvl6pPr marL="14144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6pPr>
      <a:lvl7pPr marL="18716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7pPr>
      <a:lvl8pPr marL="23288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8pPr>
      <a:lvl9pPr marL="27860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Boeing 12 column grid" hidden="1"/>
          <p:cNvGrpSpPr/>
          <p:nvPr/>
        </p:nvGrpSpPr>
        <p:grpSpPr>
          <a:xfrm>
            <a:off x="11578" y="0"/>
            <a:ext cx="12195176" cy="6858000"/>
            <a:chOff x="0" y="0"/>
            <a:chExt cx="12192000" cy="6858000"/>
          </a:xfrm>
        </p:grpSpPr>
        <p:grpSp>
          <p:nvGrpSpPr>
            <p:cNvPr id="13" name="Group 12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15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cxnSp>
              <p:nvCxnSpPr>
                <p:cNvPr id="20" name="Straight Connector 19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1" name="Straight Connector 20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2" name="Straight Connector 21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" name="Straight Connector 22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0" name="Rectangle 29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/>
                </a:p>
              </p:txBody>
            </p: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5" name="Straight Connector 34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36" name="Group 35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37" name="Straight Connector 36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8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9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0" name="Straight Connector 39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1" name="Straight Connector 40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16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17" name="Straight Connector 16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" name="Straight Connector 13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45569" y="458731"/>
            <a:ext cx="11312241" cy="37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Enterprise Cloud Products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9735" y="1284670"/>
            <a:ext cx="11314074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409735" y="6657977"/>
            <a:ext cx="2753783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 anchor="b">
            <a:spAutoFit/>
          </a:bodyPr>
          <a:lstStyle/>
          <a:p>
            <a:pPr defTabSz="820738" eaLnBrk="0" hangingPunct="0"/>
            <a:r>
              <a:rPr lang="en-US" sz="600" dirty="0">
                <a:solidFill>
                  <a:schemeClr val="bg1">
                    <a:lumMod val="50000"/>
                  </a:schemeClr>
                </a:solidFill>
              </a:rPr>
              <a:t>Copyright © 2019 Boeing. All rights reserved.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70369" y="6532563"/>
            <a:ext cx="2377016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" tIns="9144" rIns="9144" bIns="914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8787" y="6391657"/>
            <a:ext cx="3861806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sz="1000" b="1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72" name="Rectangle 2"/>
          <p:cNvSpPr>
            <a:spLocks noChangeArrowheads="1"/>
          </p:cNvSpPr>
          <p:nvPr/>
        </p:nvSpPr>
        <p:spPr bwMode="auto">
          <a:xfrm>
            <a:off x="1" y="-9144"/>
            <a:ext cx="12192000" cy="283464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3601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  <p:sldLayoutId id="2147483771" r:id="rId18"/>
    <p:sldLayoutId id="2147483772" r:id="rId19"/>
    <p:sldLayoutId id="2147483773" r:id="rId20"/>
    <p:sldLayoutId id="2147483774" r:id="rId21"/>
    <p:sldLayoutId id="2147483775" r:id="rId22"/>
    <p:sldLayoutId id="2147483776" r:id="rId23"/>
    <p:sldLayoutId id="2147483777" r:id="rId24"/>
    <p:sldLayoutId id="2147483778" r:id="rId25"/>
    <p:sldLayoutId id="2147483779" r:id="rId2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>
          <a:solidFill>
            <a:sysClr val="windowText" lastClr="000000"/>
          </a:solidFill>
          <a:latin typeface="+mj-lt"/>
          <a:ea typeface="+mj-ea"/>
          <a:cs typeface="+mj-cs"/>
        </a:defRPr>
      </a:lvl1pPr>
      <a:lvl2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0" indent="0" algn="l" defTabSz="820738" rtl="0" eaLnBrk="1" fontAlgn="base" hangingPunct="1">
        <a:lnSpc>
          <a:spcPct val="90000"/>
        </a:lnSpc>
        <a:spcBef>
          <a:spcPts val="72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"/>
        <a:defRPr sz="2000" b="1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925" indent="-173038" algn="l" defTabSz="820738" rtl="0" eaLnBrk="1" fontAlgn="base" hangingPunct="1">
        <a:lnSpc>
          <a:spcPct val="90000"/>
        </a:lnSpc>
        <a:spcBef>
          <a:spcPts val="72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▪"/>
        <a:defRPr sz="2000">
          <a:solidFill>
            <a:schemeClr val="tx1">
              <a:lumMod val="75000"/>
              <a:lumOff val="25000"/>
            </a:schemeClr>
          </a:solidFill>
          <a:latin typeface="+mn-lt"/>
        </a:defRPr>
      </a:lvl2pPr>
      <a:lvl3pPr marL="508000" indent="-184150" algn="l" defTabSz="820738" rtl="0" eaLnBrk="1" fontAlgn="base" hangingPunct="1">
        <a:lnSpc>
          <a:spcPct val="90000"/>
        </a:lnSpc>
        <a:spcBef>
          <a:spcPts val="72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▪"/>
        <a:defRPr>
          <a:solidFill>
            <a:schemeClr val="tx1">
              <a:lumMod val="75000"/>
              <a:lumOff val="25000"/>
            </a:schemeClr>
          </a:solidFill>
          <a:latin typeface="+mn-lt"/>
        </a:defRPr>
      </a:lvl3pPr>
      <a:lvl4pPr marL="803275" indent="-225425" algn="l" defTabSz="820738" rtl="0" eaLnBrk="1" fontAlgn="base" hangingPunct="1">
        <a:lnSpc>
          <a:spcPct val="90000"/>
        </a:lnSpc>
        <a:spcBef>
          <a:spcPts val="72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>
              <a:lumMod val="75000"/>
              <a:lumOff val="25000"/>
            </a:schemeClr>
          </a:solidFill>
          <a:latin typeface="+mn-lt"/>
        </a:defRPr>
      </a:lvl4pPr>
      <a:lvl5pPr marL="9572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>
              <a:lumMod val="75000"/>
              <a:lumOff val="25000"/>
            </a:schemeClr>
          </a:solidFill>
          <a:latin typeface="+mn-lt"/>
        </a:defRPr>
      </a:lvl5pPr>
      <a:lvl6pPr marL="14144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6pPr>
      <a:lvl7pPr marL="18716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7pPr>
      <a:lvl8pPr marL="23288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8pPr>
      <a:lvl9pPr marL="27860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Boeing 12 column grid" hidden="1"/>
          <p:cNvGrpSpPr/>
          <p:nvPr/>
        </p:nvGrpSpPr>
        <p:grpSpPr>
          <a:xfrm>
            <a:off x="11578" y="0"/>
            <a:ext cx="12195176" cy="6858000"/>
            <a:chOff x="0" y="0"/>
            <a:chExt cx="12192000" cy="6858000"/>
          </a:xfrm>
        </p:grpSpPr>
        <p:grpSp>
          <p:nvGrpSpPr>
            <p:cNvPr id="13" name="Group 12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15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cxnSp>
              <p:nvCxnSpPr>
                <p:cNvPr id="20" name="Straight Connector 19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1" name="Straight Connector 20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2" name="Straight Connector 21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" name="Straight Connector 22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0" name="Rectangle 29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/>
                </a:p>
              </p:txBody>
            </p: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5" name="Straight Connector 34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36" name="Group 35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37" name="Straight Connector 36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8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9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0" name="Straight Connector 39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1" name="Straight Connector 40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16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17" name="Straight Connector 16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" name="Straight Connector 13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45569" y="458731"/>
            <a:ext cx="11312241" cy="37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Enterprise Cloud Products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9735" y="1284670"/>
            <a:ext cx="11314074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409735" y="6657977"/>
            <a:ext cx="2753783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 anchor="b">
            <a:spAutoFit/>
          </a:bodyPr>
          <a:lstStyle/>
          <a:p>
            <a:pPr defTabSz="820738" eaLnBrk="0" hangingPunct="0"/>
            <a:r>
              <a:rPr lang="en-US" sz="600" dirty="0">
                <a:solidFill>
                  <a:schemeClr val="bg1">
                    <a:lumMod val="50000"/>
                  </a:schemeClr>
                </a:solidFill>
              </a:rPr>
              <a:t>Copyright © 2019 Boeing. All rights reserved.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70369" y="6532563"/>
            <a:ext cx="2377016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" tIns="9144" rIns="9144" bIns="914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8787" y="6391657"/>
            <a:ext cx="3861806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sz="1000" b="1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72" name="Rectangle 2"/>
          <p:cNvSpPr>
            <a:spLocks noChangeArrowheads="1"/>
          </p:cNvSpPr>
          <p:nvPr/>
        </p:nvSpPr>
        <p:spPr bwMode="auto">
          <a:xfrm>
            <a:off x="1" y="-9144"/>
            <a:ext cx="12192000" cy="283464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2469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  <p:sldLayoutId id="2147483798" r:id="rId18"/>
    <p:sldLayoutId id="2147483799" r:id="rId19"/>
    <p:sldLayoutId id="2147483800" r:id="rId20"/>
    <p:sldLayoutId id="2147483801" r:id="rId21"/>
    <p:sldLayoutId id="2147483802" r:id="rId22"/>
    <p:sldLayoutId id="2147483803" r:id="rId23"/>
    <p:sldLayoutId id="2147483804" r:id="rId24"/>
    <p:sldLayoutId id="2147483805" r:id="rId25"/>
    <p:sldLayoutId id="2147483806" r:id="rId2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>
          <a:solidFill>
            <a:sysClr val="windowText" lastClr="000000"/>
          </a:solidFill>
          <a:latin typeface="+mj-lt"/>
          <a:ea typeface="+mj-ea"/>
          <a:cs typeface="+mj-cs"/>
        </a:defRPr>
      </a:lvl1pPr>
      <a:lvl2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0" indent="0" algn="l" defTabSz="820738" rtl="0" eaLnBrk="1" fontAlgn="base" hangingPunct="1">
        <a:lnSpc>
          <a:spcPct val="90000"/>
        </a:lnSpc>
        <a:spcBef>
          <a:spcPts val="72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"/>
        <a:defRPr sz="2000" b="1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925" indent="-173038" algn="l" defTabSz="820738" rtl="0" eaLnBrk="1" fontAlgn="base" hangingPunct="1">
        <a:lnSpc>
          <a:spcPct val="90000"/>
        </a:lnSpc>
        <a:spcBef>
          <a:spcPts val="72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▪"/>
        <a:defRPr sz="2000">
          <a:solidFill>
            <a:schemeClr val="tx1">
              <a:lumMod val="75000"/>
              <a:lumOff val="25000"/>
            </a:schemeClr>
          </a:solidFill>
          <a:latin typeface="+mn-lt"/>
        </a:defRPr>
      </a:lvl2pPr>
      <a:lvl3pPr marL="508000" indent="-184150" algn="l" defTabSz="820738" rtl="0" eaLnBrk="1" fontAlgn="base" hangingPunct="1">
        <a:lnSpc>
          <a:spcPct val="90000"/>
        </a:lnSpc>
        <a:spcBef>
          <a:spcPts val="72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▪"/>
        <a:defRPr>
          <a:solidFill>
            <a:schemeClr val="tx1">
              <a:lumMod val="75000"/>
              <a:lumOff val="25000"/>
            </a:schemeClr>
          </a:solidFill>
          <a:latin typeface="+mn-lt"/>
        </a:defRPr>
      </a:lvl3pPr>
      <a:lvl4pPr marL="803275" indent="-225425" algn="l" defTabSz="820738" rtl="0" eaLnBrk="1" fontAlgn="base" hangingPunct="1">
        <a:lnSpc>
          <a:spcPct val="90000"/>
        </a:lnSpc>
        <a:spcBef>
          <a:spcPts val="72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>
              <a:lumMod val="75000"/>
              <a:lumOff val="25000"/>
            </a:schemeClr>
          </a:solidFill>
          <a:latin typeface="+mn-lt"/>
        </a:defRPr>
      </a:lvl4pPr>
      <a:lvl5pPr marL="9572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>
              <a:lumMod val="75000"/>
              <a:lumOff val="25000"/>
            </a:schemeClr>
          </a:solidFill>
          <a:latin typeface="+mn-lt"/>
        </a:defRPr>
      </a:lvl5pPr>
      <a:lvl6pPr marL="14144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6pPr>
      <a:lvl7pPr marL="18716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7pPr>
      <a:lvl8pPr marL="23288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8pPr>
      <a:lvl9pPr marL="27860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Boeing 12 column grid" hidden="1"/>
          <p:cNvGrpSpPr/>
          <p:nvPr/>
        </p:nvGrpSpPr>
        <p:grpSpPr>
          <a:xfrm>
            <a:off x="11578" y="0"/>
            <a:ext cx="12195176" cy="6858000"/>
            <a:chOff x="0" y="0"/>
            <a:chExt cx="12192000" cy="6858000"/>
          </a:xfrm>
        </p:grpSpPr>
        <p:grpSp>
          <p:nvGrpSpPr>
            <p:cNvPr id="13" name="Group 12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15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cxnSp>
              <p:nvCxnSpPr>
                <p:cNvPr id="20" name="Straight Connector 19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1" name="Straight Connector 20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2" name="Straight Connector 21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" name="Straight Connector 22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0" name="Rectangle 29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/>
                </a:p>
              </p:txBody>
            </p: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5" name="Straight Connector 34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36" name="Group 35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37" name="Straight Connector 36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8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9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0" name="Straight Connector 39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1" name="Straight Connector 40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16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17" name="Straight Connector 16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" name="Straight Connector 13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45569" y="458731"/>
            <a:ext cx="11312241" cy="37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Enterprise Cloud Products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9735" y="1284670"/>
            <a:ext cx="11314074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409735" y="6657977"/>
            <a:ext cx="2753783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 anchor="b">
            <a:spAutoFit/>
          </a:bodyPr>
          <a:lstStyle/>
          <a:p>
            <a:pPr defTabSz="820738" eaLnBrk="0" hangingPunct="0"/>
            <a:r>
              <a:rPr lang="en-US" sz="600" dirty="0">
                <a:solidFill>
                  <a:schemeClr val="bg1">
                    <a:lumMod val="50000"/>
                  </a:schemeClr>
                </a:solidFill>
              </a:rPr>
              <a:t>Copyright © 2019 Boeing. All rights reserved.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70369" y="6532563"/>
            <a:ext cx="2377016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" tIns="9144" rIns="9144" bIns="914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8787" y="6391657"/>
            <a:ext cx="3861806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sz="1000" b="1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72" name="Rectangle 2"/>
          <p:cNvSpPr>
            <a:spLocks noChangeArrowheads="1"/>
          </p:cNvSpPr>
          <p:nvPr/>
        </p:nvSpPr>
        <p:spPr bwMode="auto">
          <a:xfrm>
            <a:off x="1" y="-9144"/>
            <a:ext cx="12192000" cy="283464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9956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3" r:id="rId16"/>
    <p:sldLayoutId id="2147483824" r:id="rId17"/>
    <p:sldLayoutId id="2147483825" r:id="rId18"/>
    <p:sldLayoutId id="2147483826" r:id="rId19"/>
    <p:sldLayoutId id="2147483827" r:id="rId20"/>
    <p:sldLayoutId id="2147483828" r:id="rId21"/>
    <p:sldLayoutId id="2147483829" r:id="rId22"/>
    <p:sldLayoutId id="2147483830" r:id="rId23"/>
    <p:sldLayoutId id="2147483831" r:id="rId24"/>
    <p:sldLayoutId id="2147483832" r:id="rId25"/>
    <p:sldLayoutId id="2147483833" r:id="rId2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>
          <a:solidFill>
            <a:sysClr val="windowText" lastClr="000000"/>
          </a:solidFill>
          <a:latin typeface="+mj-lt"/>
          <a:ea typeface="+mj-ea"/>
          <a:cs typeface="+mj-cs"/>
        </a:defRPr>
      </a:lvl1pPr>
      <a:lvl2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0" indent="0" algn="l" defTabSz="820738" rtl="0" eaLnBrk="1" fontAlgn="base" hangingPunct="1">
        <a:lnSpc>
          <a:spcPct val="90000"/>
        </a:lnSpc>
        <a:spcBef>
          <a:spcPts val="72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"/>
        <a:defRPr sz="2000" b="1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925" indent="-173038" algn="l" defTabSz="820738" rtl="0" eaLnBrk="1" fontAlgn="base" hangingPunct="1">
        <a:lnSpc>
          <a:spcPct val="90000"/>
        </a:lnSpc>
        <a:spcBef>
          <a:spcPts val="72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▪"/>
        <a:defRPr sz="2000">
          <a:solidFill>
            <a:schemeClr val="tx1">
              <a:lumMod val="75000"/>
              <a:lumOff val="25000"/>
            </a:schemeClr>
          </a:solidFill>
          <a:latin typeface="+mn-lt"/>
        </a:defRPr>
      </a:lvl2pPr>
      <a:lvl3pPr marL="508000" indent="-184150" algn="l" defTabSz="820738" rtl="0" eaLnBrk="1" fontAlgn="base" hangingPunct="1">
        <a:lnSpc>
          <a:spcPct val="90000"/>
        </a:lnSpc>
        <a:spcBef>
          <a:spcPts val="72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▪"/>
        <a:defRPr>
          <a:solidFill>
            <a:schemeClr val="tx1">
              <a:lumMod val="75000"/>
              <a:lumOff val="25000"/>
            </a:schemeClr>
          </a:solidFill>
          <a:latin typeface="+mn-lt"/>
        </a:defRPr>
      </a:lvl3pPr>
      <a:lvl4pPr marL="803275" indent="-225425" algn="l" defTabSz="820738" rtl="0" eaLnBrk="1" fontAlgn="base" hangingPunct="1">
        <a:lnSpc>
          <a:spcPct val="90000"/>
        </a:lnSpc>
        <a:spcBef>
          <a:spcPts val="72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>
              <a:lumMod val="75000"/>
              <a:lumOff val="25000"/>
            </a:schemeClr>
          </a:solidFill>
          <a:latin typeface="+mn-lt"/>
        </a:defRPr>
      </a:lvl4pPr>
      <a:lvl5pPr marL="9572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>
              <a:lumMod val="75000"/>
              <a:lumOff val="25000"/>
            </a:schemeClr>
          </a:solidFill>
          <a:latin typeface="+mn-lt"/>
        </a:defRPr>
      </a:lvl5pPr>
      <a:lvl6pPr marL="14144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6pPr>
      <a:lvl7pPr marL="18716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7pPr>
      <a:lvl8pPr marL="23288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8pPr>
      <a:lvl9pPr marL="27860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Boeing 12 column grid" hidden="1"/>
          <p:cNvGrpSpPr/>
          <p:nvPr/>
        </p:nvGrpSpPr>
        <p:grpSpPr>
          <a:xfrm>
            <a:off x="11578" y="0"/>
            <a:ext cx="12195176" cy="6858000"/>
            <a:chOff x="0" y="0"/>
            <a:chExt cx="12192000" cy="6858000"/>
          </a:xfrm>
        </p:grpSpPr>
        <p:grpSp>
          <p:nvGrpSpPr>
            <p:cNvPr id="13" name="Group 12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15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cxnSp>
              <p:nvCxnSpPr>
                <p:cNvPr id="20" name="Straight Connector 19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1" name="Straight Connector 20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2" name="Straight Connector 21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" name="Straight Connector 22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0" name="Rectangle 29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/>
                </a:p>
              </p:txBody>
            </p: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5" name="Straight Connector 34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36" name="Group 35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37" name="Straight Connector 36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8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9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0" name="Straight Connector 39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1" name="Straight Connector 40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16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17" name="Straight Connector 16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" name="Straight Connector 13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45569" y="458731"/>
            <a:ext cx="11312241" cy="37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Enterprise Cloud Products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9735" y="1284670"/>
            <a:ext cx="11314074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409735" y="6657977"/>
            <a:ext cx="2753783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 anchor="b">
            <a:spAutoFit/>
          </a:bodyPr>
          <a:lstStyle/>
          <a:p>
            <a:pPr defTabSz="820738" eaLnBrk="0" hangingPunct="0"/>
            <a:r>
              <a:rPr lang="en-US" sz="600" dirty="0">
                <a:solidFill>
                  <a:schemeClr val="bg1">
                    <a:lumMod val="50000"/>
                  </a:schemeClr>
                </a:solidFill>
              </a:rPr>
              <a:t>Copyright © 2019 Boeing. All rights reserved.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70369" y="6532563"/>
            <a:ext cx="2377016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" tIns="9144" rIns="9144" bIns="914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8787" y="6391657"/>
            <a:ext cx="3861806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sz="1000" b="1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72" name="Rectangle 2"/>
          <p:cNvSpPr>
            <a:spLocks noChangeArrowheads="1"/>
          </p:cNvSpPr>
          <p:nvPr/>
        </p:nvSpPr>
        <p:spPr bwMode="auto">
          <a:xfrm>
            <a:off x="1" y="-9144"/>
            <a:ext cx="12192000" cy="283464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95620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  <p:sldLayoutId id="2147483852" r:id="rId18"/>
    <p:sldLayoutId id="2147483853" r:id="rId19"/>
    <p:sldLayoutId id="2147483854" r:id="rId20"/>
    <p:sldLayoutId id="2147483855" r:id="rId21"/>
    <p:sldLayoutId id="2147483856" r:id="rId22"/>
    <p:sldLayoutId id="2147483857" r:id="rId23"/>
    <p:sldLayoutId id="2147483858" r:id="rId24"/>
    <p:sldLayoutId id="2147483859" r:id="rId25"/>
    <p:sldLayoutId id="2147483860" r:id="rId2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>
          <a:solidFill>
            <a:sysClr val="windowText" lastClr="000000"/>
          </a:solidFill>
          <a:latin typeface="+mj-lt"/>
          <a:ea typeface="+mj-ea"/>
          <a:cs typeface="+mj-cs"/>
        </a:defRPr>
      </a:lvl1pPr>
      <a:lvl2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0" indent="0" algn="l" defTabSz="820738" rtl="0" eaLnBrk="1" fontAlgn="base" hangingPunct="1">
        <a:lnSpc>
          <a:spcPct val="90000"/>
        </a:lnSpc>
        <a:spcBef>
          <a:spcPts val="72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"/>
        <a:defRPr sz="2000" b="1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925" indent="-173038" algn="l" defTabSz="820738" rtl="0" eaLnBrk="1" fontAlgn="base" hangingPunct="1">
        <a:lnSpc>
          <a:spcPct val="90000"/>
        </a:lnSpc>
        <a:spcBef>
          <a:spcPts val="72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▪"/>
        <a:defRPr sz="2000">
          <a:solidFill>
            <a:schemeClr val="tx1">
              <a:lumMod val="75000"/>
              <a:lumOff val="25000"/>
            </a:schemeClr>
          </a:solidFill>
          <a:latin typeface="+mn-lt"/>
        </a:defRPr>
      </a:lvl2pPr>
      <a:lvl3pPr marL="508000" indent="-184150" algn="l" defTabSz="820738" rtl="0" eaLnBrk="1" fontAlgn="base" hangingPunct="1">
        <a:lnSpc>
          <a:spcPct val="90000"/>
        </a:lnSpc>
        <a:spcBef>
          <a:spcPts val="72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▪"/>
        <a:defRPr>
          <a:solidFill>
            <a:schemeClr val="tx1">
              <a:lumMod val="75000"/>
              <a:lumOff val="25000"/>
            </a:schemeClr>
          </a:solidFill>
          <a:latin typeface="+mn-lt"/>
        </a:defRPr>
      </a:lvl3pPr>
      <a:lvl4pPr marL="803275" indent="-225425" algn="l" defTabSz="820738" rtl="0" eaLnBrk="1" fontAlgn="base" hangingPunct="1">
        <a:lnSpc>
          <a:spcPct val="90000"/>
        </a:lnSpc>
        <a:spcBef>
          <a:spcPts val="72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>
              <a:lumMod val="75000"/>
              <a:lumOff val="25000"/>
            </a:schemeClr>
          </a:solidFill>
          <a:latin typeface="+mn-lt"/>
        </a:defRPr>
      </a:lvl4pPr>
      <a:lvl5pPr marL="9572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>
              <a:lumMod val="75000"/>
              <a:lumOff val="25000"/>
            </a:schemeClr>
          </a:solidFill>
          <a:latin typeface="+mn-lt"/>
        </a:defRPr>
      </a:lvl5pPr>
      <a:lvl6pPr marL="14144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6pPr>
      <a:lvl7pPr marL="18716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7pPr>
      <a:lvl8pPr marL="23288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8pPr>
      <a:lvl9pPr marL="27860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Boeing 12 column grid" hidden="1"/>
          <p:cNvGrpSpPr/>
          <p:nvPr/>
        </p:nvGrpSpPr>
        <p:grpSpPr>
          <a:xfrm>
            <a:off x="11578" y="0"/>
            <a:ext cx="12195176" cy="6858000"/>
            <a:chOff x="0" y="0"/>
            <a:chExt cx="12192000" cy="6858000"/>
          </a:xfrm>
        </p:grpSpPr>
        <p:grpSp>
          <p:nvGrpSpPr>
            <p:cNvPr id="13" name="Group 12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15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cxnSp>
              <p:nvCxnSpPr>
                <p:cNvPr id="20" name="Straight Connector 19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1" name="Straight Connector 20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2" name="Straight Connector 21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" name="Straight Connector 22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0" name="Rectangle 29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/>
                </a:p>
              </p:txBody>
            </p: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5" name="Straight Connector 34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36" name="Group 35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37" name="Straight Connector 36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8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9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0" name="Straight Connector 39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1" name="Straight Connector 40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16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17" name="Straight Connector 16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" name="Straight Connector 13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45569" y="458731"/>
            <a:ext cx="11312241" cy="37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Enterprise Cloud Products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9735" y="1284670"/>
            <a:ext cx="11314074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409735" y="6657977"/>
            <a:ext cx="2753783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 anchor="b">
            <a:spAutoFit/>
          </a:bodyPr>
          <a:lstStyle/>
          <a:p>
            <a:pPr defTabSz="820738" eaLnBrk="0" hangingPunct="0"/>
            <a:r>
              <a:rPr lang="en-US" sz="600" dirty="0">
                <a:solidFill>
                  <a:schemeClr val="bg1">
                    <a:lumMod val="50000"/>
                  </a:schemeClr>
                </a:solidFill>
              </a:rPr>
              <a:t>Copyright © 2019 Boeing. All rights reserved.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70369" y="6532563"/>
            <a:ext cx="2377016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" tIns="9144" rIns="9144" bIns="914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8787" y="6391657"/>
            <a:ext cx="3861806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sz="1000" b="1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72" name="Rectangle 2"/>
          <p:cNvSpPr>
            <a:spLocks noChangeArrowheads="1"/>
          </p:cNvSpPr>
          <p:nvPr/>
        </p:nvSpPr>
        <p:spPr bwMode="auto">
          <a:xfrm>
            <a:off x="1" y="-9144"/>
            <a:ext cx="12192000" cy="283464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92557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5" r:id="rId14"/>
    <p:sldLayoutId id="2147483876" r:id="rId15"/>
    <p:sldLayoutId id="2147483877" r:id="rId16"/>
    <p:sldLayoutId id="2147483878" r:id="rId17"/>
    <p:sldLayoutId id="2147483879" r:id="rId18"/>
    <p:sldLayoutId id="2147483880" r:id="rId19"/>
    <p:sldLayoutId id="2147483881" r:id="rId20"/>
    <p:sldLayoutId id="2147483882" r:id="rId21"/>
    <p:sldLayoutId id="2147483883" r:id="rId22"/>
    <p:sldLayoutId id="2147483884" r:id="rId23"/>
    <p:sldLayoutId id="2147483885" r:id="rId24"/>
    <p:sldLayoutId id="2147483886" r:id="rId25"/>
    <p:sldLayoutId id="2147483887" r:id="rId2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>
          <a:solidFill>
            <a:sysClr val="windowText" lastClr="000000"/>
          </a:solidFill>
          <a:latin typeface="+mj-lt"/>
          <a:ea typeface="+mj-ea"/>
          <a:cs typeface="+mj-cs"/>
        </a:defRPr>
      </a:lvl1pPr>
      <a:lvl2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0" indent="0" algn="l" defTabSz="820738" rtl="0" eaLnBrk="1" fontAlgn="base" hangingPunct="1">
        <a:lnSpc>
          <a:spcPct val="90000"/>
        </a:lnSpc>
        <a:spcBef>
          <a:spcPts val="72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"/>
        <a:defRPr sz="2000" b="1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925" indent="-173038" algn="l" defTabSz="820738" rtl="0" eaLnBrk="1" fontAlgn="base" hangingPunct="1">
        <a:lnSpc>
          <a:spcPct val="90000"/>
        </a:lnSpc>
        <a:spcBef>
          <a:spcPts val="72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▪"/>
        <a:defRPr sz="2000">
          <a:solidFill>
            <a:schemeClr val="tx1">
              <a:lumMod val="75000"/>
              <a:lumOff val="25000"/>
            </a:schemeClr>
          </a:solidFill>
          <a:latin typeface="+mn-lt"/>
        </a:defRPr>
      </a:lvl2pPr>
      <a:lvl3pPr marL="508000" indent="-184150" algn="l" defTabSz="820738" rtl="0" eaLnBrk="1" fontAlgn="base" hangingPunct="1">
        <a:lnSpc>
          <a:spcPct val="90000"/>
        </a:lnSpc>
        <a:spcBef>
          <a:spcPts val="72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▪"/>
        <a:defRPr>
          <a:solidFill>
            <a:schemeClr val="tx1">
              <a:lumMod val="75000"/>
              <a:lumOff val="25000"/>
            </a:schemeClr>
          </a:solidFill>
          <a:latin typeface="+mn-lt"/>
        </a:defRPr>
      </a:lvl3pPr>
      <a:lvl4pPr marL="803275" indent="-225425" algn="l" defTabSz="820738" rtl="0" eaLnBrk="1" fontAlgn="base" hangingPunct="1">
        <a:lnSpc>
          <a:spcPct val="90000"/>
        </a:lnSpc>
        <a:spcBef>
          <a:spcPts val="72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>
              <a:lumMod val="75000"/>
              <a:lumOff val="25000"/>
            </a:schemeClr>
          </a:solidFill>
          <a:latin typeface="+mn-lt"/>
        </a:defRPr>
      </a:lvl4pPr>
      <a:lvl5pPr marL="9572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>
              <a:lumMod val="75000"/>
              <a:lumOff val="25000"/>
            </a:schemeClr>
          </a:solidFill>
          <a:latin typeface="+mn-lt"/>
        </a:defRPr>
      </a:lvl5pPr>
      <a:lvl6pPr marL="14144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6pPr>
      <a:lvl7pPr marL="18716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7pPr>
      <a:lvl8pPr marL="23288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8pPr>
      <a:lvl9pPr marL="27860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Boeing 12 column grid" hidden="1"/>
          <p:cNvGrpSpPr/>
          <p:nvPr/>
        </p:nvGrpSpPr>
        <p:grpSpPr>
          <a:xfrm>
            <a:off x="11578" y="0"/>
            <a:ext cx="12195176" cy="6858000"/>
            <a:chOff x="0" y="0"/>
            <a:chExt cx="12192000" cy="6858000"/>
          </a:xfrm>
        </p:grpSpPr>
        <p:grpSp>
          <p:nvGrpSpPr>
            <p:cNvPr id="13" name="Group 12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15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cxnSp>
              <p:nvCxnSpPr>
                <p:cNvPr id="20" name="Straight Connector 19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1" name="Straight Connector 20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2" name="Straight Connector 21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" name="Straight Connector 22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0" name="Rectangle 29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/>
                </a:p>
              </p:txBody>
            </p: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5" name="Straight Connector 34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36" name="Group 35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37" name="Straight Connector 36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8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9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0" name="Straight Connector 39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1" name="Straight Connector 40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16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17" name="Straight Connector 16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" name="Straight Connector 13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45569" y="458731"/>
            <a:ext cx="11312241" cy="37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Enterprise Cloud Products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9735" y="1284670"/>
            <a:ext cx="11314074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409735" y="6657977"/>
            <a:ext cx="2753783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 anchor="b">
            <a:spAutoFit/>
          </a:bodyPr>
          <a:lstStyle/>
          <a:p>
            <a:pPr defTabSz="820738" eaLnBrk="0" hangingPunct="0"/>
            <a:r>
              <a:rPr lang="en-US" sz="600" dirty="0">
                <a:solidFill>
                  <a:schemeClr val="bg1">
                    <a:lumMod val="50000"/>
                  </a:schemeClr>
                </a:solidFill>
              </a:rPr>
              <a:t>Copyright © 2019 Boeing. All rights reserved.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70369" y="6532563"/>
            <a:ext cx="2377016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" tIns="9144" rIns="9144" bIns="914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CCC31C7-45D2-441B-BC71-D40586CE06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8787" y="6391657"/>
            <a:ext cx="3861806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sz="1000" b="1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72" name="Rectangle 2"/>
          <p:cNvSpPr>
            <a:spLocks noChangeArrowheads="1"/>
          </p:cNvSpPr>
          <p:nvPr/>
        </p:nvSpPr>
        <p:spPr bwMode="auto">
          <a:xfrm>
            <a:off x="1" y="-9144"/>
            <a:ext cx="12192000" cy="283464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49707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  <p:sldLayoutId id="2147483906" r:id="rId18"/>
    <p:sldLayoutId id="2147483907" r:id="rId19"/>
    <p:sldLayoutId id="2147483908" r:id="rId20"/>
    <p:sldLayoutId id="2147483909" r:id="rId21"/>
    <p:sldLayoutId id="2147483910" r:id="rId22"/>
    <p:sldLayoutId id="2147483911" r:id="rId23"/>
    <p:sldLayoutId id="2147483912" r:id="rId24"/>
    <p:sldLayoutId id="2147483913" r:id="rId25"/>
    <p:sldLayoutId id="2147483914" r:id="rId2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>
          <a:solidFill>
            <a:sysClr val="windowText" lastClr="000000"/>
          </a:solidFill>
          <a:latin typeface="+mj-lt"/>
          <a:ea typeface="+mj-ea"/>
          <a:cs typeface="+mj-cs"/>
        </a:defRPr>
      </a:lvl1pPr>
      <a:lvl2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0" indent="0" algn="l" defTabSz="820738" rtl="0" eaLnBrk="1" fontAlgn="base" hangingPunct="1">
        <a:lnSpc>
          <a:spcPct val="90000"/>
        </a:lnSpc>
        <a:spcBef>
          <a:spcPts val="72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"/>
        <a:defRPr sz="2000" b="1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925" indent="-173038" algn="l" defTabSz="820738" rtl="0" eaLnBrk="1" fontAlgn="base" hangingPunct="1">
        <a:lnSpc>
          <a:spcPct val="90000"/>
        </a:lnSpc>
        <a:spcBef>
          <a:spcPts val="72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▪"/>
        <a:defRPr sz="2000">
          <a:solidFill>
            <a:schemeClr val="tx1">
              <a:lumMod val="75000"/>
              <a:lumOff val="25000"/>
            </a:schemeClr>
          </a:solidFill>
          <a:latin typeface="+mn-lt"/>
        </a:defRPr>
      </a:lvl2pPr>
      <a:lvl3pPr marL="508000" indent="-184150" algn="l" defTabSz="820738" rtl="0" eaLnBrk="1" fontAlgn="base" hangingPunct="1">
        <a:lnSpc>
          <a:spcPct val="90000"/>
        </a:lnSpc>
        <a:spcBef>
          <a:spcPts val="72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▪"/>
        <a:defRPr>
          <a:solidFill>
            <a:schemeClr val="tx1">
              <a:lumMod val="75000"/>
              <a:lumOff val="25000"/>
            </a:schemeClr>
          </a:solidFill>
          <a:latin typeface="+mn-lt"/>
        </a:defRPr>
      </a:lvl3pPr>
      <a:lvl4pPr marL="803275" indent="-225425" algn="l" defTabSz="820738" rtl="0" eaLnBrk="1" fontAlgn="base" hangingPunct="1">
        <a:lnSpc>
          <a:spcPct val="90000"/>
        </a:lnSpc>
        <a:spcBef>
          <a:spcPts val="72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>
              <a:lumMod val="75000"/>
              <a:lumOff val="25000"/>
            </a:schemeClr>
          </a:solidFill>
          <a:latin typeface="+mn-lt"/>
        </a:defRPr>
      </a:lvl4pPr>
      <a:lvl5pPr marL="9572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>
              <a:lumMod val="75000"/>
              <a:lumOff val="25000"/>
            </a:schemeClr>
          </a:solidFill>
          <a:latin typeface="+mn-lt"/>
        </a:defRPr>
      </a:lvl5pPr>
      <a:lvl6pPr marL="14144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6pPr>
      <a:lvl7pPr marL="18716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7pPr>
      <a:lvl8pPr marL="23288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8pPr>
      <a:lvl9pPr marL="27860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58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58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0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PS Innovation Corner – An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123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Explore PS Innovation Corner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45569" y="1025236"/>
            <a:ext cx="10619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Currently, QID submission is the way to submit an idea. This application helps you refine your idea before you go for QID submission.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51995" y="1859507"/>
            <a:ext cx="9478934" cy="4762500"/>
            <a:chOff x="1366972" y="827029"/>
            <a:chExt cx="9478934" cy="4762500"/>
          </a:xfrm>
        </p:grpSpPr>
        <p:sp>
          <p:nvSpPr>
            <p:cNvPr id="9" name="Rectangle 8"/>
            <p:cNvSpPr/>
            <p:nvPr/>
          </p:nvSpPr>
          <p:spPr>
            <a:xfrm flipV="1">
              <a:off x="1366972" y="4365371"/>
              <a:ext cx="9478934" cy="1194176"/>
            </a:xfrm>
            <a:prstGeom prst="rect">
              <a:avLst/>
            </a:prstGeom>
            <a:gradFill flip="none" rotWithShape="1">
              <a:gsLst>
                <a:gs pos="19000">
                  <a:srgbClr val="87B9F5"/>
                </a:gs>
                <a:gs pos="0">
                  <a:srgbClr val="0070C0"/>
                </a:gs>
                <a:gs pos="39000">
                  <a:srgbClr val="C4D9F8"/>
                </a:gs>
                <a:gs pos="100000">
                  <a:srgbClr val="FFFF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lum bright="20000" contrast="-20000"/>
            </a:blip>
            <a:stretch>
              <a:fillRect/>
            </a:stretch>
          </p:blipFill>
          <p:spPr>
            <a:xfrm>
              <a:off x="3547406" y="2191574"/>
              <a:ext cx="6576661" cy="2931197"/>
            </a:xfrm>
            <a:prstGeom prst="rect">
              <a:avLst/>
            </a:prstGeom>
            <a:effectLst>
              <a:softEdge rad="0"/>
            </a:effectLst>
          </p:spPr>
        </p:pic>
        <p:sp>
          <p:nvSpPr>
            <p:cNvPr id="11" name="Rectangle 10"/>
            <p:cNvSpPr/>
            <p:nvPr/>
          </p:nvSpPr>
          <p:spPr>
            <a:xfrm>
              <a:off x="6789743" y="1882587"/>
              <a:ext cx="2158144" cy="2644623"/>
            </a:xfrm>
            <a:prstGeom prst="rect">
              <a:avLst/>
            </a:prstGeom>
            <a:solidFill>
              <a:srgbClr val="FFC000">
                <a:alpha val="2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788"/>
            <a:stretch/>
          </p:blipFill>
          <p:spPr>
            <a:xfrm>
              <a:off x="9918613" y="1493514"/>
              <a:ext cx="821425" cy="565295"/>
            </a:xfrm>
            <a:prstGeom prst="rect">
              <a:avLst/>
            </a:prstGeom>
          </p:spPr>
        </p:pic>
        <p:cxnSp>
          <p:nvCxnSpPr>
            <p:cNvPr id="13" name="Straight Connector 12"/>
            <p:cNvCxnSpPr/>
            <p:nvPr/>
          </p:nvCxnSpPr>
          <p:spPr>
            <a:xfrm>
              <a:off x="1416156" y="2831705"/>
              <a:ext cx="9380566" cy="0"/>
            </a:xfrm>
            <a:prstGeom prst="line">
              <a:avLst/>
            </a:prstGeom>
            <a:ln w="127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416156" y="4189772"/>
              <a:ext cx="9380566" cy="0"/>
            </a:xfrm>
            <a:prstGeom prst="line">
              <a:avLst/>
            </a:prstGeom>
            <a:ln w="127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1366972" y="1511906"/>
              <a:ext cx="1735175" cy="1257522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You (inventor)</a:t>
              </a:r>
              <a:endParaRPr lang="en-US" sz="16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366972" y="2883015"/>
              <a:ext cx="1735175" cy="1251480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PS Innovation  Core Team + SME</a:t>
              </a:r>
              <a:endParaRPr lang="en-US" sz="16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66972" y="4234442"/>
              <a:ext cx="1735175" cy="1251480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IPM Team</a:t>
              </a:r>
              <a:endParaRPr lang="en-US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45548" y="1797759"/>
              <a:ext cx="851071" cy="420402"/>
            </a:xfrm>
            <a:prstGeom prst="rect">
              <a:avLst/>
            </a:prstGeom>
            <a:solidFill>
              <a:srgbClr val="E2E2E2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200" b="1"/>
              </a:lvl1pPr>
            </a:lstStyle>
            <a:p>
              <a:r>
                <a:rPr lang="en-US" dirty="0"/>
                <a:t>Got an idea</a:t>
              </a:r>
              <a:r>
                <a:rPr lang="en-US" dirty="0" smtClean="0"/>
                <a:t>!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8" idx="3"/>
            </p:cNvCxnSpPr>
            <p:nvPr/>
          </p:nvCxnSpPr>
          <p:spPr>
            <a:xfrm flipV="1">
              <a:off x="4096619" y="2003171"/>
              <a:ext cx="206188" cy="478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5725395" y="1995981"/>
              <a:ext cx="282321" cy="719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5399612" y="2433674"/>
              <a:ext cx="0" cy="215536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9504002" y="2039342"/>
              <a:ext cx="1020491" cy="42040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200" b="1"/>
              </a:lvl1pPr>
            </a:lstStyle>
            <a:p>
              <a:r>
                <a:rPr lang="en-US" dirty="0"/>
                <a:t>Improved </a:t>
              </a:r>
              <a:r>
                <a:rPr lang="en-US" dirty="0" smtClean="0"/>
                <a:t>idea!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233397" y="4612073"/>
              <a:ext cx="5421264" cy="646331"/>
            </a:xfrm>
            <a:prstGeom prst="rect">
              <a:avLst/>
            </a:prstGeom>
            <a:solidFill>
              <a:srgbClr val="E2E2E2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200" b="1"/>
              </a:lvl1pPr>
            </a:lstStyle>
            <a:p>
              <a:endParaRPr lang="en-US" dirty="0"/>
            </a:p>
            <a:p>
              <a:r>
                <a:rPr lang="en-US" dirty="0"/>
                <a:t>QID Submission on India QID submission SharePoint</a:t>
              </a:r>
            </a:p>
            <a:p>
              <a:endParaRPr lang="en-US" dirty="0"/>
            </a:p>
          </p:txBody>
        </p:sp>
        <p:cxnSp>
          <p:nvCxnSpPr>
            <p:cNvPr id="24" name="Elbow Connector 23"/>
            <p:cNvCxnSpPr/>
            <p:nvPr/>
          </p:nvCxnSpPr>
          <p:spPr>
            <a:xfrm flipV="1">
              <a:off x="8938043" y="2459745"/>
              <a:ext cx="1049311" cy="713761"/>
            </a:xfrm>
            <a:prstGeom prst="bentConnector3">
              <a:avLst>
                <a:gd name="adj1" fmla="val 99979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>
              <a:off x="6524216" y="1994908"/>
              <a:ext cx="275859" cy="2038"/>
            </a:xfrm>
            <a:prstGeom prst="bentConnector3">
              <a:avLst>
                <a:gd name="adj1" fmla="val 50000"/>
              </a:avLst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416156" y="5589529"/>
              <a:ext cx="9380566" cy="0"/>
            </a:xfrm>
            <a:prstGeom prst="line">
              <a:avLst/>
            </a:prstGeom>
            <a:ln w="127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407240" y="1758785"/>
              <a:ext cx="338800" cy="325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Yes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99612" y="2515321"/>
              <a:ext cx="320381" cy="325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No</a:t>
              </a:r>
              <a:endParaRPr lang="en-US" sz="1200" b="1" dirty="0"/>
            </a:p>
          </p:txBody>
        </p:sp>
        <p:sp>
          <p:nvSpPr>
            <p:cNvPr id="29" name="object 2"/>
            <p:cNvSpPr/>
            <p:nvPr/>
          </p:nvSpPr>
          <p:spPr>
            <a:xfrm>
              <a:off x="2979811" y="1493514"/>
              <a:ext cx="579222" cy="47986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10334245" y="2462459"/>
              <a:ext cx="0" cy="212842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Pentagon 30"/>
            <p:cNvSpPr/>
            <p:nvPr/>
          </p:nvSpPr>
          <p:spPr>
            <a:xfrm>
              <a:off x="3102147" y="827029"/>
              <a:ext cx="7657316" cy="468287"/>
            </a:xfrm>
            <a:prstGeom prst="homePlate">
              <a:avLst/>
            </a:prstGeom>
            <a:gradFill flip="none" rotWithShape="1">
              <a:gsLst>
                <a:gs pos="25000">
                  <a:srgbClr val="8FBCF5"/>
                </a:gs>
                <a:gs pos="0">
                  <a:srgbClr val="5DA0F1"/>
                </a:gs>
                <a:gs pos="79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solidFill>
                <a:schemeClr val="bg1"/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Scope for Idea Improvement</a:t>
              </a:r>
              <a:endParaRPr lang="en-US" dirty="0"/>
            </a:p>
          </p:txBody>
        </p:sp>
        <p:sp>
          <p:nvSpPr>
            <p:cNvPr id="32" name="Pentagon 31"/>
            <p:cNvSpPr/>
            <p:nvPr/>
          </p:nvSpPr>
          <p:spPr>
            <a:xfrm>
              <a:off x="1366972" y="827029"/>
              <a:ext cx="1735175" cy="468287"/>
            </a:xfrm>
            <a:prstGeom prst="homePlate">
              <a:avLst>
                <a:gd name="adj" fmla="val 0"/>
              </a:avLst>
            </a:prstGeom>
            <a:solidFill>
              <a:schemeClr val="bg1">
                <a:lumMod val="85000"/>
                <a:shade val="30000"/>
                <a:satMod val="115000"/>
              </a:schemeClr>
            </a:solidFill>
            <a:ln>
              <a:solidFill>
                <a:schemeClr val="bg1"/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Stakeholder</a:t>
              </a:r>
              <a:endParaRPr lang="en-US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7427435" y="3386443"/>
              <a:ext cx="0" cy="38664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7663617" y="3403374"/>
              <a:ext cx="0" cy="375613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7892409" y="3386443"/>
              <a:ext cx="0" cy="386646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8444468" y="3403374"/>
              <a:ext cx="0" cy="375613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7943359" y="3356320"/>
              <a:ext cx="533827" cy="2552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….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082675" y="1322078"/>
              <a:ext cx="4358364" cy="476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2"/>
                  </a:solidFill>
                </a:rPr>
                <a:t>Innovation Corner </a:t>
              </a:r>
              <a:r>
                <a:rPr lang="en-US" sz="1400" b="1" dirty="0" smtClean="0">
                  <a:solidFill>
                    <a:schemeClr val="accent2"/>
                  </a:solidFill>
                </a:rPr>
                <a:t>‘Get Idea Reviewed’</a:t>
              </a:r>
              <a:r>
                <a:rPr lang="en-US" sz="1400" dirty="0" smtClean="0">
                  <a:solidFill>
                    <a:schemeClr val="accent2"/>
                  </a:solidFill>
                </a:rPr>
                <a:t> Feature: </a:t>
              </a:r>
            </a:p>
            <a:p>
              <a:pPr algn="ctr"/>
              <a:r>
                <a:rPr lang="en-US" sz="1400" dirty="0" smtClean="0">
                  <a:solidFill>
                    <a:schemeClr val="accent2"/>
                  </a:solidFill>
                </a:rPr>
                <a:t>Idea secured &amp; visible to reviewers only</a:t>
              </a:r>
              <a:endParaRPr lang="en-US" sz="1400" dirty="0">
                <a:solidFill>
                  <a:schemeClr val="accent2"/>
                </a:solidFill>
              </a:endParaRPr>
            </a:p>
          </p:txBody>
        </p:sp>
        <p:cxnSp>
          <p:nvCxnSpPr>
            <p:cNvPr id="39" name="Curved Connector 38"/>
            <p:cNvCxnSpPr/>
            <p:nvPr/>
          </p:nvCxnSpPr>
          <p:spPr>
            <a:xfrm rot="10800000" flipV="1">
              <a:off x="8934240" y="1797759"/>
              <a:ext cx="398767" cy="286752"/>
            </a:xfrm>
            <a:prstGeom prst="curvedConnector3">
              <a:avLst>
                <a:gd name="adj1" fmla="val 45223"/>
              </a:avLst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915569" y="2028910"/>
              <a:ext cx="1901694" cy="461665"/>
            </a:xfrm>
            <a:prstGeom prst="rect">
              <a:avLst/>
            </a:prstGeom>
            <a:solidFill>
              <a:srgbClr val="E2E2E2"/>
            </a:solidFill>
            <a:ln w="28575">
              <a:solidFill>
                <a:srgbClr val="E7E6E6">
                  <a:lumMod val="50000"/>
                </a:srgb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kern="0" noProof="0" dirty="0" smtClean="0">
                  <a:solidFill>
                    <a:prstClr val="black"/>
                  </a:solidFill>
                  <a:latin typeface="Calibri" panose="020F0502020204030204"/>
                </a:rPr>
                <a:t>Submit your idea </a:t>
              </a:r>
              <a:r>
                <a:rPr lang="en-US" sz="1200" b="1" dirty="0"/>
                <a:t>using</a:t>
              </a:r>
            </a:p>
            <a:p>
              <a:pPr algn="ctr"/>
              <a:r>
                <a:rPr lang="en-US" sz="1200" b="1" dirty="0"/>
                <a:t> ‘Get Idea Reviewed</a:t>
              </a:r>
              <a:r>
                <a:rPr lang="en-US" sz="1200" b="1" dirty="0" smtClean="0"/>
                <a:t>’</a:t>
              </a:r>
              <a:r>
                <a:rPr lang="en-US" sz="1200" b="1" kern="0" noProof="0" dirty="0" smtClean="0">
                  <a:solidFill>
                    <a:prstClr val="black"/>
                  </a:solidFill>
                  <a:latin typeface="Calibri" panose="020F0502020204030204"/>
                </a:rPr>
                <a:t> </a:t>
              </a:r>
              <a:endPara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921888" y="3756588"/>
              <a:ext cx="1905995" cy="646331"/>
            </a:xfrm>
            <a:prstGeom prst="rect">
              <a:avLst/>
            </a:prstGeom>
            <a:solidFill>
              <a:srgbClr val="E2E2E2"/>
            </a:solidFill>
            <a:ln w="28575">
              <a:solidFill>
                <a:srgbClr val="E7E6E6">
                  <a:lumMod val="50000"/>
                </a:srgb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Idea review by SME + Support from Core Team &amp; IPM Team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921888" y="2784391"/>
              <a:ext cx="1905995" cy="646331"/>
            </a:xfrm>
            <a:prstGeom prst="rect">
              <a:avLst/>
            </a:prstGeom>
            <a:solidFill>
              <a:srgbClr val="E2E2E2"/>
            </a:solidFill>
            <a:ln w="28575">
              <a:solidFill>
                <a:srgbClr val="E7E6E6">
                  <a:lumMod val="50000"/>
                </a:srgb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kern="0" noProof="0" dirty="0" smtClean="0">
                  <a:solidFill>
                    <a:prstClr val="black"/>
                  </a:solidFill>
                  <a:latin typeface="Calibri" panose="020F0502020204030204"/>
                </a:rPr>
                <a:t>Core Team assigns SME </a:t>
              </a:r>
              <a:r>
                <a:rPr lang="en-US" sz="1200" b="1" kern="0" dirty="0" smtClean="0">
                  <a:solidFill>
                    <a:prstClr val="black"/>
                  </a:solidFill>
                  <a:latin typeface="Calibri" panose="020F0502020204030204"/>
                </a:rPr>
                <a:t>for guidance/mentorship to improve the idea</a:t>
              </a:r>
              <a:endPara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307097" y="1528178"/>
              <a:ext cx="2204962" cy="917079"/>
            </a:xfrm>
            <a:prstGeom prst="diamond">
              <a:avLst/>
            </a:prstGeom>
            <a:solidFill>
              <a:srgbClr val="E2E2E2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200" b="1"/>
              </a:lvl1pPr>
            </a:lstStyle>
            <a:p>
              <a:endParaRPr lang="en-US" dirty="0" smtClean="0"/>
            </a:p>
            <a:p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767909" y="1681764"/>
              <a:ext cx="1293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Want </a:t>
              </a:r>
              <a:r>
                <a:rPr lang="en-US" sz="1200" b="1" dirty="0"/>
                <a:t>to </a:t>
              </a:r>
              <a:r>
                <a:rPr lang="en-US" sz="1200" b="1" dirty="0" smtClean="0"/>
                <a:t>improve </a:t>
              </a:r>
              <a:r>
                <a:rPr lang="en-US" sz="1200" b="1" dirty="0"/>
                <a:t>idea before QID submission?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7851475" y="2511173"/>
              <a:ext cx="0" cy="2847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663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489" y="493602"/>
            <a:ext cx="11312241" cy="378565"/>
          </a:xfrm>
        </p:spPr>
        <p:txBody>
          <a:bodyPr/>
          <a:lstStyle/>
          <a:p>
            <a:r>
              <a:rPr lang="en-US" b="1" dirty="0" smtClean="0"/>
              <a:t>Architecture Pattern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36477" y="1104336"/>
            <a:ext cx="11314074" cy="1010533"/>
          </a:xfrm>
        </p:spPr>
        <p:txBody>
          <a:bodyPr/>
          <a:lstStyle/>
          <a:p>
            <a:r>
              <a:rPr lang="en-US" b="0" dirty="0"/>
              <a:t>Client-Server software pattern in which user interface, application processing and data </a:t>
            </a:r>
            <a:r>
              <a:rPr lang="en-US" b="0" dirty="0" smtClean="0"/>
              <a:t>management</a:t>
            </a:r>
          </a:p>
          <a:p>
            <a:r>
              <a:rPr lang="en-US" b="0" dirty="0" smtClean="0"/>
              <a:t> </a:t>
            </a:r>
            <a:r>
              <a:rPr lang="en-US" b="0" dirty="0"/>
              <a:t>functions are physically separated and logically connected over network protocols</a:t>
            </a:r>
          </a:p>
          <a:p>
            <a:endParaRPr lang="en-US" b="0" dirty="0"/>
          </a:p>
        </p:txBody>
      </p:sp>
      <p:sp>
        <p:nvSpPr>
          <p:cNvPr id="38" name="Rectangle 37"/>
          <p:cNvSpPr/>
          <p:nvPr/>
        </p:nvSpPr>
        <p:spPr>
          <a:xfrm>
            <a:off x="5476312" y="4179641"/>
            <a:ext cx="2941917" cy="10331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00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476313" y="3224849"/>
            <a:ext cx="2941917" cy="9722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00">
              <a:solidFill>
                <a:prstClr val="white"/>
              </a:solidFill>
            </a:endParaRPr>
          </a:p>
        </p:txBody>
      </p:sp>
      <p:sp>
        <p:nvSpPr>
          <p:cNvPr id="40" name="Flowchart: Manual Input 39"/>
          <p:cNvSpPr/>
          <p:nvPr/>
        </p:nvSpPr>
        <p:spPr>
          <a:xfrm flipH="1" flipV="1">
            <a:off x="4982954" y="3928606"/>
            <a:ext cx="493358" cy="1596156"/>
          </a:xfrm>
          <a:prstGeom prst="flowChartManualInpu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00">
              <a:solidFill>
                <a:prstClr val="white"/>
              </a:solidFill>
            </a:endParaRPr>
          </a:p>
        </p:txBody>
      </p:sp>
      <p:sp>
        <p:nvSpPr>
          <p:cNvPr id="41" name="Flowchart: Manual Input 40"/>
          <p:cNvSpPr/>
          <p:nvPr/>
        </p:nvSpPr>
        <p:spPr>
          <a:xfrm flipH="1">
            <a:off x="4982955" y="1955177"/>
            <a:ext cx="493358" cy="1596156"/>
          </a:xfrm>
          <a:prstGeom prst="flowChartManualInpu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00">
              <a:solidFill>
                <a:prstClr val="white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872474" y="1955177"/>
            <a:ext cx="2104024" cy="11898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00">
              <a:solidFill>
                <a:prstClr val="white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878935" y="3145039"/>
            <a:ext cx="2104024" cy="11898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00">
              <a:solidFill>
                <a:prstClr val="white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878934" y="4334901"/>
            <a:ext cx="2104024" cy="11898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00" dirty="0">
              <a:solidFill>
                <a:prstClr val="white"/>
              </a:solidFill>
            </a:endParaRPr>
          </a:p>
        </p:txBody>
      </p:sp>
      <p:sp>
        <p:nvSpPr>
          <p:cNvPr id="45" name="Flowchart: Delay 44"/>
          <p:cNvSpPr/>
          <p:nvPr/>
        </p:nvSpPr>
        <p:spPr>
          <a:xfrm flipH="1">
            <a:off x="1805158" y="1955177"/>
            <a:ext cx="1073777" cy="1189862"/>
          </a:xfrm>
          <a:prstGeom prst="flowChartDelay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00">
              <a:solidFill>
                <a:prstClr val="white"/>
              </a:solidFill>
            </a:endParaRPr>
          </a:p>
        </p:txBody>
      </p:sp>
      <p:sp>
        <p:nvSpPr>
          <p:cNvPr id="46" name="Flowchart: Delay 45"/>
          <p:cNvSpPr/>
          <p:nvPr/>
        </p:nvSpPr>
        <p:spPr>
          <a:xfrm flipH="1">
            <a:off x="1805157" y="3145039"/>
            <a:ext cx="1073777" cy="1189862"/>
          </a:xfrm>
          <a:prstGeom prst="flowChartDela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00">
              <a:solidFill>
                <a:prstClr val="white"/>
              </a:solidFill>
            </a:endParaRPr>
          </a:p>
        </p:txBody>
      </p:sp>
      <p:sp>
        <p:nvSpPr>
          <p:cNvPr id="47" name="Flowchart: Delay 46"/>
          <p:cNvSpPr/>
          <p:nvPr/>
        </p:nvSpPr>
        <p:spPr>
          <a:xfrm flipH="1">
            <a:off x="1805157" y="4334901"/>
            <a:ext cx="1073777" cy="1189862"/>
          </a:xfrm>
          <a:prstGeom prst="flowChartDelay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00">
              <a:solidFill>
                <a:prstClr val="white"/>
              </a:solidFill>
            </a:endParaRPr>
          </a:p>
        </p:txBody>
      </p:sp>
      <p:sp>
        <p:nvSpPr>
          <p:cNvPr id="48" name="Trapezoid 47"/>
          <p:cNvSpPr/>
          <p:nvPr/>
        </p:nvSpPr>
        <p:spPr>
          <a:xfrm rot="5400000">
            <a:off x="4634706" y="3493293"/>
            <a:ext cx="1189860" cy="493356"/>
          </a:xfrm>
          <a:prstGeom prst="trapezoi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00">
              <a:solidFill>
                <a:prstClr val="white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476313" y="2274408"/>
            <a:ext cx="2941917" cy="100557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700" dirty="0" smtClean="0">
                <a:solidFill>
                  <a:prstClr val="white"/>
                </a:solidFill>
              </a:rPr>
              <a:t>Angular v9, Angular </a:t>
            </a:r>
            <a:r>
              <a:rPr lang="en-US" sz="1700" dirty="0" err="1" smtClean="0">
                <a:solidFill>
                  <a:prstClr val="white"/>
                </a:solidFill>
              </a:rPr>
              <a:t>Material,Flex,BootStrap</a:t>
            </a:r>
            <a:endParaRPr lang="en-US" sz="1700" dirty="0" smtClean="0">
              <a:solidFill>
                <a:prstClr val="white"/>
              </a:solidFill>
            </a:endParaRPr>
          </a:p>
          <a:p>
            <a:pPr algn="ctr" defTabSz="914126"/>
            <a:endParaRPr lang="en-US" sz="1700" dirty="0">
              <a:solidFill>
                <a:prstClr val="white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1930670" y="4515195"/>
            <a:ext cx="822746" cy="82274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00">
              <a:solidFill>
                <a:prstClr val="white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625742" y="3449299"/>
            <a:ext cx="2922473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en-US" sz="1700" dirty="0" smtClean="0">
                <a:solidFill>
                  <a:prstClr val="white"/>
                </a:solidFill>
                <a:cs typeface="Arial" panose="020B0604020202020204" pitchFamily="34" charset="0"/>
              </a:rPr>
              <a:t>JDK v8, Spring Boot v2.3, </a:t>
            </a:r>
          </a:p>
          <a:p>
            <a:pPr defTabSz="914126"/>
            <a:r>
              <a:rPr lang="en-US" sz="1700" dirty="0" smtClean="0">
                <a:solidFill>
                  <a:prstClr val="white"/>
                </a:solidFill>
                <a:cs typeface="Arial" panose="020B0604020202020204" pitchFamily="34" charset="0"/>
              </a:rPr>
              <a:t>REST API, JWT </a:t>
            </a:r>
            <a:endParaRPr lang="en-US" sz="17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423303" y="4536039"/>
            <a:ext cx="154162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en-US" sz="1700" dirty="0" smtClean="0">
                <a:solidFill>
                  <a:prstClr val="white"/>
                </a:solidFill>
                <a:cs typeface="Arial" panose="020B0604020202020204" pitchFamily="34" charset="0"/>
              </a:rPr>
              <a:t>MySQL</a:t>
            </a:r>
            <a:endParaRPr lang="en-US" sz="17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878934" y="2348841"/>
            <a:ext cx="1907857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en-US" sz="1700" dirty="0" smtClean="0">
                <a:solidFill>
                  <a:prstClr val="white"/>
                </a:solidFill>
                <a:cs typeface="Arial" panose="020B0604020202020204" pitchFamily="34" charset="0"/>
              </a:rPr>
              <a:t>Presentation Layer</a:t>
            </a:r>
            <a:endParaRPr lang="en-US" sz="17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146334" y="3512153"/>
            <a:ext cx="1557742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en-US" sz="1700" dirty="0" smtClean="0">
                <a:solidFill>
                  <a:prstClr val="white"/>
                </a:solidFill>
                <a:cs typeface="Arial" panose="020B0604020202020204" pitchFamily="34" charset="0"/>
              </a:rPr>
              <a:t>Logic Layer</a:t>
            </a:r>
            <a:endParaRPr lang="en-US" sz="17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122282" y="4726684"/>
            <a:ext cx="1557742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en-US" sz="1700" dirty="0" smtClean="0">
                <a:solidFill>
                  <a:prstClr val="white"/>
                </a:solidFill>
                <a:cs typeface="Arial" panose="020B0604020202020204" pitchFamily="34" charset="0"/>
              </a:rPr>
              <a:t>Data Layer</a:t>
            </a:r>
            <a:endParaRPr lang="en-US" sz="17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grpSp>
        <p:nvGrpSpPr>
          <p:cNvPr id="56" name="Group 13"/>
          <p:cNvGrpSpPr>
            <a:grpSpLocks noChangeAspect="1"/>
          </p:cNvGrpSpPr>
          <p:nvPr/>
        </p:nvGrpSpPr>
        <p:grpSpPr bwMode="auto">
          <a:xfrm>
            <a:off x="2209931" y="3526281"/>
            <a:ext cx="288900" cy="427381"/>
            <a:chOff x="689" y="85"/>
            <a:chExt cx="242" cy="358"/>
          </a:xfrm>
          <a:solidFill>
            <a:schemeClr val="accent1"/>
          </a:solidFill>
        </p:grpSpPr>
        <p:sp>
          <p:nvSpPr>
            <p:cNvPr id="57" name="Freeform 15"/>
            <p:cNvSpPr>
              <a:spLocks/>
            </p:cNvSpPr>
            <p:nvPr/>
          </p:nvSpPr>
          <p:spPr bwMode="auto">
            <a:xfrm>
              <a:off x="689" y="85"/>
              <a:ext cx="242" cy="62"/>
            </a:xfrm>
            <a:custGeom>
              <a:avLst/>
              <a:gdLst>
                <a:gd name="T0" fmla="*/ 442 w 2419"/>
                <a:gd name="T1" fmla="*/ 0 h 615"/>
                <a:gd name="T2" fmla="*/ 1977 w 2419"/>
                <a:gd name="T3" fmla="*/ 0 h 615"/>
                <a:gd name="T4" fmla="*/ 2011 w 2419"/>
                <a:gd name="T5" fmla="*/ 4 h 615"/>
                <a:gd name="T6" fmla="*/ 2043 w 2419"/>
                <a:gd name="T7" fmla="*/ 12 h 615"/>
                <a:gd name="T8" fmla="*/ 2072 w 2419"/>
                <a:gd name="T9" fmla="*/ 26 h 615"/>
                <a:gd name="T10" fmla="*/ 2098 w 2419"/>
                <a:gd name="T11" fmla="*/ 45 h 615"/>
                <a:gd name="T12" fmla="*/ 2121 w 2419"/>
                <a:gd name="T13" fmla="*/ 68 h 615"/>
                <a:gd name="T14" fmla="*/ 2140 w 2419"/>
                <a:gd name="T15" fmla="*/ 94 h 615"/>
                <a:gd name="T16" fmla="*/ 2154 w 2419"/>
                <a:gd name="T17" fmla="*/ 123 h 615"/>
                <a:gd name="T18" fmla="*/ 2163 w 2419"/>
                <a:gd name="T19" fmla="*/ 155 h 615"/>
                <a:gd name="T20" fmla="*/ 2166 w 2419"/>
                <a:gd name="T21" fmla="*/ 190 h 615"/>
                <a:gd name="T22" fmla="*/ 2166 w 2419"/>
                <a:gd name="T23" fmla="*/ 277 h 615"/>
                <a:gd name="T24" fmla="*/ 2294 w 2419"/>
                <a:gd name="T25" fmla="*/ 277 h 615"/>
                <a:gd name="T26" fmla="*/ 2323 w 2419"/>
                <a:gd name="T27" fmla="*/ 280 h 615"/>
                <a:gd name="T28" fmla="*/ 2349 w 2419"/>
                <a:gd name="T29" fmla="*/ 290 h 615"/>
                <a:gd name="T30" fmla="*/ 2372 w 2419"/>
                <a:gd name="T31" fmla="*/ 305 h 615"/>
                <a:gd name="T32" fmla="*/ 2392 w 2419"/>
                <a:gd name="T33" fmla="*/ 323 h 615"/>
                <a:gd name="T34" fmla="*/ 2407 w 2419"/>
                <a:gd name="T35" fmla="*/ 347 h 615"/>
                <a:gd name="T36" fmla="*/ 2416 w 2419"/>
                <a:gd name="T37" fmla="*/ 373 h 615"/>
                <a:gd name="T38" fmla="*/ 2419 w 2419"/>
                <a:gd name="T39" fmla="*/ 402 h 615"/>
                <a:gd name="T40" fmla="*/ 2419 w 2419"/>
                <a:gd name="T41" fmla="*/ 568 h 615"/>
                <a:gd name="T42" fmla="*/ 2417 w 2419"/>
                <a:gd name="T43" fmla="*/ 583 h 615"/>
                <a:gd name="T44" fmla="*/ 2410 w 2419"/>
                <a:gd name="T45" fmla="*/ 596 h 615"/>
                <a:gd name="T46" fmla="*/ 2400 w 2419"/>
                <a:gd name="T47" fmla="*/ 606 h 615"/>
                <a:gd name="T48" fmla="*/ 2387 w 2419"/>
                <a:gd name="T49" fmla="*/ 613 h 615"/>
                <a:gd name="T50" fmla="*/ 2372 w 2419"/>
                <a:gd name="T51" fmla="*/ 615 h 615"/>
                <a:gd name="T52" fmla="*/ 47 w 2419"/>
                <a:gd name="T53" fmla="*/ 615 h 615"/>
                <a:gd name="T54" fmla="*/ 31 w 2419"/>
                <a:gd name="T55" fmla="*/ 613 h 615"/>
                <a:gd name="T56" fmla="*/ 20 w 2419"/>
                <a:gd name="T57" fmla="*/ 606 h 615"/>
                <a:gd name="T58" fmla="*/ 9 w 2419"/>
                <a:gd name="T59" fmla="*/ 596 h 615"/>
                <a:gd name="T60" fmla="*/ 2 w 2419"/>
                <a:gd name="T61" fmla="*/ 583 h 615"/>
                <a:gd name="T62" fmla="*/ 0 w 2419"/>
                <a:gd name="T63" fmla="*/ 568 h 615"/>
                <a:gd name="T64" fmla="*/ 0 w 2419"/>
                <a:gd name="T65" fmla="*/ 402 h 615"/>
                <a:gd name="T66" fmla="*/ 3 w 2419"/>
                <a:gd name="T67" fmla="*/ 373 h 615"/>
                <a:gd name="T68" fmla="*/ 13 w 2419"/>
                <a:gd name="T69" fmla="*/ 347 h 615"/>
                <a:gd name="T70" fmla="*/ 27 w 2419"/>
                <a:gd name="T71" fmla="*/ 323 h 615"/>
                <a:gd name="T72" fmla="*/ 47 w 2419"/>
                <a:gd name="T73" fmla="*/ 305 h 615"/>
                <a:gd name="T74" fmla="*/ 70 w 2419"/>
                <a:gd name="T75" fmla="*/ 290 h 615"/>
                <a:gd name="T76" fmla="*/ 97 w 2419"/>
                <a:gd name="T77" fmla="*/ 280 h 615"/>
                <a:gd name="T78" fmla="*/ 125 w 2419"/>
                <a:gd name="T79" fmla="*/ 277 h 615"/>
                <a:gd name="T80" fmla="*/ 253 w 2419"/>
                <a:gd name="T81" fmla="*/ 277 h 615"/>
                <a:gd name="T82" fmla="*/ 253 w 2419"/>
                <a:gd name="T83" fmla="*/ 190 h 615"/>
                <a:gd name="T84" fmla="*/ 256 w 2419"/>
                <a:gd name="T85" fmla="*/ 155 h 615"/>
                <a:gd name="T86" fmla="*/ 265 w 2419"/>
                <a:gd name="T87" fmla="*/ 123 h 615"/>
                <a:gd name="T88" fmla="*/ 279 w 2419"/>
                <a:gd name="T89" fmla="*/ 94 h 615"/>
                <a:gd name="T90" fmla="*/ 298 w 2419"/>
                <a:gd name="T91" fmla="*/ 68 h 615"/>
                <a:gd name="T92" fmla="*/ 320 w 2419"/>
                <a:gd name="T93" fmla="*/ 45 h 615"/>
                <a:gd name="T94" fmla="*/ 346 w 2419"/>
                <a:gd name="T95" fmla="*/ 26 h 615"/>
                <a:gd name="T96" fmla="*/ 376 w 2419"/>
                <a:gd name="T97" fmla="*/ 12 h 615"/>
                <a:gd name="T98" fmla="*/ 408 w 2419"/>
                <a:gd name="T99" fmla="*/ 4 h 615"/>
                <a:gd name="T100" fmla="*/ 442 w 2419"/>
                <a:gd name="T101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19" h="615">
                  <a:moveTo>
                    <a:pt x="442" y="0"/>
                  </a:moveTo>
                  <a:lnTo>
                    <a:pt x="1977" y="0"/>
                  </a:lnTo>
                  <a:lnTo>
                    <a:pt x="2011" y="4"/>
                  </a:lnTo>
                  <a:lnTo>
                    <a:pt x="2043" y="12"/>
                  </a:lnTo>
                  <a:lnTo>
                    <a:pt x="2072" y="26"/>
                  </a:lnTo>
                  <a:lnTo>
                    <a:pt x="2098" y="45"/>
                  </a:lnTo>
                  <a:lnTo>
                    <a:pt x="2121" y="68"/>
                  </a:lnTo>
                  <a:lnTo>
                    <a:pt x="2140" y="94"/>
                  </a:lnTo>
                  <a:lnTo>
                    <a:pt x="2154" y="123"/>
                  </a:lnTo>
                  <a:lnTo>
                    <a:pt x="2163" y="155"/>
                  </a:lnTo>
                  <a:lnTo>
                    <a:pt x="2166" y="190"/>
                  </a:lnTo>
                  <a:lnTo>
                    <a:pt x="2166" y="277"/>
                  </a:lnTo>
                  <a:lnTo>
                    <a:pt x="2294" y="277"/>
                  </a:lnTo>
                  <a:lnTo>
                    <a:pt x="2323" y="280"/>
                  </a:lnTo>
                  <a:lnTo>
                    <a:pt x="2349" y="290"/>
                  </a:lnTo>
                  <a:lnTo>
                    <a:pt x="2372" y="305"/>
                  </a:lnTo>
                  <a:lnTo>
                    <a:pt x="2392" y="323"/>
                  </a:lnTo>
                  <a:lnTo>
                    <a:pt x="2407" y="347"/>
                  </a:lnTo>
                  <a:lnTo>
                    <a:pt x="2416" y="373"/>
                  </a:lnTo>
                  <a:lnTo>
                    <a:pt x="2419" y="402"/>
                  </a:lnTo>
                  <a:lnTo>
                    <a:pt x="2419" y="568"/>
                  </a:lnTo>
                  <a:lnTo>
                    <a:pt x="2417" y="583"/>
                  </a:lnTo>
                  <a:lnTo>
                    <a:pt x="2410" y="596"/>
                  </a:lnTo>
                  <a:lnTo>
                    <a:pt x="2400" y="606"/>
                  </a:lnTo>
                  <a:lnTo>
                    <a:pt x="2387" y="613"/>
                  </a:lnTo>
                  <a:lnTo>
                    <a:pt x="2372" y="615"/>
                  </a:lnTo>
                  <a:lnTo>
                    <a:pt x="47" y="615"/>
                  </a:lnTo>
                  <a:lnTo>
                    <a:pt x="31" y="613"/>
                  </a:lnTo>
                  <a:lnTo>
                    <a:pt x="20" y="606"/>
                  </a:lnTo>
                  <a:lnTo>
                    <a:pt x="9" y="596"/>
                  </a:lnTo>
                  <a:lnTo>
                    <a:pt x="2" y="583"/>
                  </a:lnTo>
                  <a:lnTo>
                    <a:pt x="0" y="568"/>
                  </a:lnTo>
                  <a:lnTo>
                    <a:pt x="0" y="402"/>
                  </a:lnTo>
                  <a:lnTo>
                    <a:pt x="3" y="373"/>
                  </a:lnTo>
                  <a:lnTo>
                    <a:pt x="13" y="347"/>
                  </a:lnTo>
                  <a:lnTo>
                    <a:pt x="27" y="323"/>
                  </a:lnTo>
                  <a:lnTo>
                    <a:pt x="47" y="305"/>
                  </a:lnTo>
                  <a:lnTo>
                    <a:pt x="70" y="290"/>
                  </a:lnTo>
                  <a:lnTo>
                    <a:pt x="97" y="280"/>
                  </a:lnTo>
                  <a:lnTo>
                    <a:pt x="125" y="277"/>
                  </a:lnTo>
                  <a:lnTo>
                    <a:pt x="253" y="277"/>
                  </a:lnTo>
                  <a:lnTo>
                    <a:pt x="253" y="190"/>
                  </a:lnTo>
                  <a:lnTo>
                    <a:pt x="256" y="155"/>
                  </a:lnTo>
                  <a:lnTo>
                    <a:pt x="265" y="123"/>
                  </a:lnTo>
                  <a:lnTo>
                    <a:pt x="279" y="94"/>
                  </a:lnTo>
                  <a:lnTo>
                    <a:pt x="298" y="68"/>
                  </a:lnTo>
                  <a:lnTo>
                    <a:pt x="320" y="45"/>
                  </a:lnTo>
                  <a:lnTo>
                    <a:pt x="346" y="26"/>
                  </a:lnTo>
                  <a:lnTo>
                    <a:pt x="376" y="12"/>
                  </a:lnTo>
                  <a:lnTo>
                    <a:pt x="408" y="4"/>
                  </a:lnTo>
                  <a:lnTo>
                    <a:pt x="4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00">
                <a:solidFill>
                  <a:prstClr val="black"/>
                </a:solidFill>
              </a:endParaRPr>
            </a:p>
          </p:txBody>
        </p:sp>
        <p:sp>
          <p:nvSpPr>
            <p:cNvPr id="58" name="Freeform 16"/>
            <p:cNvSpPr>
              <a:spLocks/>
            </p:cNvSpPr>
            <p:nvPr/>
          </p:nvSpPr>
          <p:spPr bwMode="auto">
            <a:xfrm>
              <a:off x="725" y="352"/>
              <a:ext cx="170" cy="91"/>
            </a:xfrm>
            <a:custGeom>
              <a:avLst/>
              <a:gdLst>
                <a:gd name="T0" fmla="*/ 0 w 1699"/>
                <a:gd name="T1" fmla="*/ 0 h 909"/>
                <a:gd name="T2" fmla="*/ 23 w 1699"/>
                <a:gd name="T3" fmla="*/ 6 h 909"/>
                <a:gd name="T4" fmla="*/ 48 w 1699"/>
                <a:gd name="T5" fmla="*/ 11 h 909"/>
                <a:gd name="T6" fmla="*/ 73 w 1699"/>
                <a:gd name="T7" fmla="*/ 12 h 909"/>
                <a:gd name="T8" fmla="*/ 240 w 1699"/>
                <a:gd name="T9" fmla="*/ 12 h 909"/>
                <a:gd name="T10" fmla="*/ 294 w 1699"/>
                <a:gd name="T11" fmla="*/ 637 h 909"/>
                <a:gd name="T12" fmla="*/ 298 w 1699"/>
                <a:gd name="T13" fmla="*/ 650 h 909"/>
                <a:gd name="T14" fmla="*/ 306 w 1699"/>
                <a:gd name="T15" fmla="*/ 661 h 909"/>
                <a:gd name="T16" fmla="*/ 318 w 1699"/>
                <a:gd name="T17" fmla="*/ 668 h 909"/>
                <a:gd name="T18" fmla="*/ 331 w 1699"/>
                <a:gd name="T19" fmla="*/ 671 h 909"/>
                <a:gd name="T20" fmla="*/ 1368 w 1699"/>
                <a:gd name="T21" fmla="*/ 671 h 909"/>
                <a:gd name="T22" fmla="*/ 1382 w 1699"/>
                <a:gd name="T23" fmla="*/ 668 h 909"/>
                <a:gd name="T24" fmla="*/ 1393 w 1699"/>
                <a:gd name="T25" fmla="*/ 661 h 909"/>
                <a:gd name="T26" fmla="*/ 1402 w 1699"/>
                <a:gd name="T27" fmla="*/ 650 h 909"/>
                <a:gd name="T28" fmla="*/ 1405 w 1699"/>
                <a:gd name="T29" fmla="*/ 637 h 909"/>
                <a:gd name="T30" fmla="*/ 1460 w 1699"/>
                <a:gd name="T31" fmla="*/ 12 h 909"/>
                <a:gd name="T32" fmla="*/ 1627 w 1699"/>
                <a:gd name="T33" fmla="*/ 12 h 909"/>
                <a:gd name="T34" fmla="*/ 1652 w 1699"/>
                <a:gd name="T35" fmla="*/ 11 h 909"/>
                <a:gd name="T36" fmla="*/ 1675 w 1699"/>
                <a:gd name="T37" fmla="*/ 6 h 909"/>
                <a:gd name="T38" fmla="*/ 1699 w 1699"/>
                <a:gd name="T39" fmla="*/ 0 h 909"/>
                <a:gd name="T40" fmla="*/ 1642 w 1699"/>
                <a:gd name="T41" fmla="*/ 658 h 909"/>
                <a:gd name="T42" fmla="*/ 1635 w 1699"/>
                <a:gd name="T43" fmla="*/ 699 h 909"/>
                <a:gd name="T44" fmla="*/ 1622 w 1699"/>
                <a:gd name="T45" fmla="*/ 739 h 909"/>
                <a:gd name="T46" fmla="*/ 1605 w 1699"/>
                <a:gd name="T47" fmla="*/ 775 h 909"/>
                <a:gd name="T48" fmla="*/ 1581 w 1699"/>
                <a:gd name="T49" fmla="*/ 808 h 909"/>
                <a:gd name="T50" fmla="*/ 1554 w 1699"/>
                <a:gd name="T51" fmla="*/ 836 h 909"/>
                <a:gd name="T52" fmla="*/ 1522 w 1699"/>
                <a:gd name="T53" fmla="*/ 861 h 909"/>
                <a:gd name="T54" fmla="*/ 1489 w 1699"/>
                <a:gd name="T55" fmla="*/ 882 h 909"/>
                <a:gd name="T56" fmla="*/ 1451 w 1699"/>
                <a:gd name="T57" fmla="*/ 896 h 909"/>
                <a:gd name="T58" fmla="*/ 1410 w 1699"/>
                <a:gd name="T59" fmla="*/ 906 h 909"/>
                <a:gd name="T60" fmla="*/ 1368 w 1699"/>
                <a:gd name="T61" fmla="*/ 909 h 909"/>
                <a:gd name="T62" fmla="*/ 331 w 1699"/>
                <a:gd name="T63" fmla="*/ 909 h 909"/>
                <a:gd name="T64" fmla="*/ 288 w 1699"/>
                <a:gd name="T65" fmla="*/ 906 h 909"/>
                <a:gd name="T66" fmla="*/ 248 w 1699"/>
                <a:gd name="T67" fmla="*/ 896 h 909"/>
                <a:gd name="T68" fmla="*/ 211 w 1699"/>
                <a:gd name="T69" fmla="*/ 882 h 909"/>
                <a:gd name="T70" fmla="*/ 177 w 1699"/>
                <a:gd name="T71" fmla="*/ 861 h 909"/>
                <a:gd name="T72" fmla="*/ 145 w 1699"/>
                <a:gd name="T73" fmla="*/ 836 h 909"/>
                <a:gd name="T74" fmla="*/ 118 w 1699"/>
                <a:gd name="T75" fmla="*/ 808 h 909"/>
                <a:gd name="T76" fmla="*/ 95 w 1699"/>
                <a:gd name="T77" fmla="*/ 775 h 909"/>
                <a:gd name="T78" fmla="*/ 77 w 1699"/>
                <a:gd name="T79" fmla="*/ 739 h 909"/>
                <a:gd name="T80" fmla="*/ 65 w 1699"/>
                <a:gd name="T81" fmla="*/ 699 h 909"/>
                <a:gd name="T82" fmla="*/ 57 w 1699"/>
                <a:gd name="T83" fmla="*/ 658 h 909"/>
                <a:gd name="T84" fmla="*/ 0 w 1699"/>
                <a:gd name="T85" fmla="*/ 0 h 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99" h="909">
                  <a:moveTo>
                    <a:pt x="0" y="0"/>
                  </a:moveTo>
                  <a:lnTo>
                    <a:pt x="23" y="6"/>
                  </a:lnTo>
                  <a:lnTo>
                    <a:pt x="48" y="11"/>
                  </a:lnTo>
                  <a:lnTo>
                    <a:pt x="73" y="12"/>
                  </a:lnTo>
                  <a:lnTo>
                    <a:pt x="240" y="12"/>
                  </a:lnTo>
                  <a:lnTo>
                    <a:pt x="294" y="637"/>
                  </a:lnTo>
                  <a:lnTo>
                    <a:pt x="298" y="650"/>
                  </a:lnTo>
                  <a:lnTo>
                    <a:pt x="306" y="661"/>
                  </a:lnTo>
                  <a:lnTo>
                    <a:pt x="318" y="668"/>
                  </a:lnTo>
                  <a:lnTo>
                    <a:pt x="331" y="671"/>
                  </a:lnTo>
                  <a:lnTo>
                    <a:pt x="1368" y="671"/>
                  </a:lnTo>
                  <a:lnTo>
                    <a:pt x="1382" y="668"/>
                  </a:lnTo>
                  <a:lnTo>
                    <a:pt x="1393" y="661"/>
                  </a:lnTo>
                  <a:lnTo>
                    <a:pt x="1402" y="650"/>
                  </a:lnTo>
                  <a:lnTo>
                    <a:pt x="1405" y="637"/>
                  </a:lnTo>
                  <a:lnTo>
                    <a:pt x="1460" y="12"/>
                  </a:lnTo>
                  <a:lnTo>
                    <a:pt x="1627" y="12"/>
                  </a:lnTo>
                  <a:lnTo>
                    <a:pt x="1652" y="11"/>
                  </a:lnTo>
                  <a:lnTo>
                    <a:pt x="1675" y="6"/>
                  </a:lnTo>
                  <a:lnTo>
                    <a:pt x="1699" y="0"/>
                  </a:lnTo>
                  <a:lnTo>
                    <a:pt x="1642" y="658"/>
                  </a:lnTo>
                  <a:lnTo>
                    <a:pt x="1635" y="699"/>
                  </a:lnTo>
                  <a:lnTo>
                    <a:pt x="1622" y="739"/>
                  </a:lnTo>
                  <a:lnTo>
                    <a:pt x="1605" y="775"/>
                  </a:lnTo>
                  <a:lnTo>
                    <a:pt x="1581" y="808"/>
                  </a:lnTo>
                  <a:lnTo>
                    <a:pt x="1554" y="836"/>
                  </a:lnTo>
                  <a:lnTo>
                    <a:pt x="1522" y="861"/>
                  </a:lnTo>
                  <a:lnTo>
                    <a:pt x="1489" y="882"/>
                  </a:lnTo>
                  <a:lnTo>
                    <a:pt x="1451" y="896"/>
                  </a:lnTo>
                  <a:lnTo>
                    <a:pt x="1410" y="906"/>
                  </a:lnTo>
                  <a:lnTo>
                    <a:pt x="1368" y="909"/>
                  </a:lnTo>
                  <a:lnTo>
                    <a:pt x="331" y="909"/>
                  </a:lnTo>
                  <a:lnTo>
                    <a:pt x="288" y="906"/>
                  </a:lnTo>
                  <a:lnTo>
                    <a:pt x="248" y="896"/>
                  </a:lnTo>
                  <a:lnTo>
                    <a:pt x="211" y="882"/>
                  </a:lnTo>
                  <a:lnTo>
                    <a:pt x="177" y="861"/>
                  </a:lnTo>
                  <a:lnTo>
                    <a:pt x="145" y="836"/>
                  </a:lnTo>
                  <a:lnTo>
                    <a:pt x="118" y="808"/>
                  </a:lnTo>
                  <a:lnTo>
                    <a:pt x="95" y="775"/>
                  </a:lnTo>
                  <a:lnTo>
                    <a:pt x="77" y="739"/>
                  </a:lnTo>
                  <a:lnTo>
                    <a:pt x="65" y="699"/>
                  </a:lnTo>
                  <a:lnTo>
                    <a:pt x="57" y="65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00">
                <a:solidFill>
                  <a:prstClr val="black"/>
                </a:solidFill>
              </a:endParaRPr>
            </a:p>
          </p:txBody>
        </p:sp>
        <p:sp>
          <p:nvSpPr>
            <p:cNvPr id="59" name="Freeform 17"/>
            <p:cNvSpPr>
              <a:spLocks/>
            </p:cNvSpPr>
            <p:nvPr/>
          </p:nvSpPr>
          <p:spPr bwMode="auto">
            <a:xfrm>
              <a:off x="708" y="161"/>
              <a:ext cx="204" cy="69"/>
            </a:xfrm>
            <a:custGeom>
              <a:avLst/>
              <a:gdLst>
                <a:gd name="T0" fmla="*/ 0 w 2035"/>
                <a:gd name="T1" fmla="*/ 0 h 687"/>
                <a:gd name="T2" fmla="*/ 2035 w 2035"/>
                <a:gd name="T3" fmla="*/ 0 h 687"/>
                <a:gd name="T4" fmla="*/ 1975 w 2035"/>
                <a:gd name="T5" fmla="*/ 687 h 687"/>
                <a:gd name="T6" fmla="*/ 1943 w 2035"/>
                <a:gd name="T7" fmla="*/ 676 h 687"/>
                <a:gd name="T8" fmla="*/ 1910 w 2035"/>
                <a:gd name="T9" fmla="*/ 669 h 687"/>
                <a:gd name="T10" fmla="*/ 1876 w 2035"/>
                <a:gd name="T11" fmla="*/ 667 h 687"/>
                <a:gd name="T12" fmla="*/ 1738 w 2035"/>
                <a:gd name="T13" fmla="*/ 667 h 687"/>
                <a:gd name="T14" fmla="*/ 1776 w 2035"/>
                <a:gd name="T15" fmla="*/ 238 h 687"/>
                <a:gd name="T16" fmla="*/ 260 w 2035"/>
                <a:gd name="T17" fmla="*/ 238 h 687"/>
                <a:gd name="T18" fmla="*/ 297 w 2035"/>
                <a:gd name="T19" fmla="*/ 667 h 687"/>
                <a:gd name="T20" fmla="*/ 161 w 2035"/>
                <a:gd name="T21" fmla="*/ 667 h 687"/>
                <a:gd name="T22" fmla="*/ 126 w 2035"/>
                <a:gd name="T23" fmla="*/ 669 h 687"/>
                <a:gd name="T24" fmla="*/ 93 w 2035"/>
                <a:gd name="T25" fmla="*/ 676 h 687"/>
                <a:gd name="T26" fmla="*/ 60 w 2035"/>
                <a:gd name="T27" fmla="*/ 687 h 687"/>
                <a:gd name="T28" fmla="*/ 0 w 2035"/>
                <a:gd name="T29" fmla="*/ 0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35" h="687">
                  <a:moveTo>
                    <a:pt x="0" y="0"/>
                  </a:moveTo>
                  <a:lnTo>
                    <a:pt x="2035" y="0"/>
                  </a:lnTo>
                  <a:lnTo>
                    <a:pt x="1975" y="687"/>
                  </a:lnTo>
                  <a:lnTo>
                    <a:pt x="1943" y="676"/>
                  </a:lnTo>
                  <a:lnTo>
                    <a:pt x="1910" y="669"/>
                  </a:lnTo>
                  <a:lnTo>
                    <a:pt x="1876" y="667"/>
                  </a:lnTo>
                  <a:lnTo>
                    <a:pt x="1738" y="667"/>
                  </a:lnTo>
                  <a:lnTo>
                    <a:pt x="1776" y="238"/>
                  </a:lnTo>
                  <a:lnTo>
                    <a:pt x="260" y="238"/>
                  </a:lnTo>
                  <a:lnTo>
                    <a:pt x="297" y="667"/>
                  </a:lnTo>
                  <a:lnTo>
                    <a:pt x="161" y="667"/>
                  </a:lnTo>
                  <a:lnTo>
                    <a:pt x="126" y="669"/>
                  </a:lnTo>
                  <a:lnTo>
                    <a:pt x="93" y="676"/>
                  </a:lnTo>
                  <a:lnTo>
                    <a:pt x="60" y="6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00">
                <a:solidFill>
                  <a:prstClr val="black"/>
                </a:solidFill>
              </a:endParaRPr>
            </a:p>
          </p:txBody>
        </p:sp>
        <p:sp>
          <p:nvSpPr>
            <p:cNvPr id="60" name="Freeform 18"/>
            <p:cNvSpPr>
              <a:spLocks noEditPoints="1"/>
            </p:cNvSpPr>
            <p:nvPr/>
          </p:nvSpPr>
          <p:spPr bwMode="auto">
            <a:xfrm>
              <a:off x="716" y="246"/>
              <a:ext cx="188" cy="90"/>
            </a:xfrm>
            <a:custGeom>
              <a:avLst/>
              <a:gdLst>
                <a:gd name="T0" fmla="*/ 1010 w 1873"/>
                <a:gd name="T1" fmla="*/ 86 h 896"/>
                <a:gd name="T2" fmla="*/ 932 w 1873"/>
                <a:gd name="T3" fmla="*/ 99 h 896"/>
                <a:gd name="T4" fmla="*/ 852 w 1873"/>
                <a:gd name="T5" fmla="*/ 129 h 896"/>
                <a:gd name="T6" fmla="*/ 774 w 1873"/>
                <a:gd name="T7" fmla="*/ 175 h 896"/>
                <a:gd name="T8" fmla="*/ 701 w 1873"/>
                <a:gd name="T9" fmla="*/ 237 h 896"/>
                <a:gd name="T10" fmla="*/ 638 w 1873"/>
                <a:gd name="T11" fmla="*/ 311 h 896"/>
                <a:gd name="T12" fmla="*/ 593 w 1873"/>
                <a:gd name="T13" fmla="*/ 389 h 896"/>
                <a:gd name="T14" fmla="*/ 562 w 1873"/>
                <a:gd name="T15" fmla="*/ 469 h 896"/>
                <a:gd name="T16" fmla="*/ 549 w 1873"/>
                <a:gd name="T17" fmla="*/ 547 h 896"/>
                <a:gd name="T18" fmla="*/ 554 w 1873"/>
                <a:gd name="T19" fmla="*/ 621 h 896"/>
                <a:gd name="T20" fmla="*/ 575 w 1873"/>
                <a:gd name="T21" fmla="*/ 688 h 896"/>
                <a:gd name="T22" fmla="*/ 617 w 1873"/>
                <a:gd name="T23" fmla="*/ 744 h 896"/>
                <a:gd name="T24" fmla="*/ 672 w 1873"/>
                <a:gd name="T25" fmla="*/ 784 h 896"/>
                <a:gd name="T26" fmla="*/ 738 w 1873"/>
                <a:gd name="T27" fmla="*/ 806 h 896"/>
                <a:gd name="T28" fmla="*/ 813 w 1873"/>
                <a:gd name="T29" fmla="*/ 810 h 896"/>
                <a:gd name="T30" fmla="*/ 891 w 1873"/>
                <a:gd name="T31" fmla="*/ 797 h 896"/>
                <a:gd name="T32" fmla="*/ 971 w 1873"/>
                <a:gd name="T33" fmla="*/ 767 h 896"/>
                <a:gd name="T34" fmla="*/ 1048 w 1873"/>
                <a:gd name="T35" fmla="*/ 721 h 896"/>
                <a:gd name="T36" fmla="*/ 1122 w 1873"/>
                <a:gd name="T37" fmla="*/ 659 h 896"/>
                <a:gd name="T38" fmla="*/ 1184 w 1873"/>
                <a:gd name="T39" fmla="*/ 585 h 896"/>
                <a:gd name="T40" fmla="*/ 1230 w 1873"/>
                <a:gd name="T41" fmla="*/ 508 h 896"/>
                <a:gd name="T42" fmla="*/ 1260 w 1873"/>
                <a:gd name="T43" fmla="*/ 428 h 896"/>
                <a:gd name="T44" fmla="*/ 1273 w 1873"/>
                <a:gd name="T45" fmla="*/ 349 h 896"/>
                <a:gd name="T46" fmla="*/ 1268 w 1873"/>
                <a:gd name="T47" fmla="*/ 275 h 896"/>
                <a:gd name="T48" fmla="*/ 1247 w 1873"/>
                <a:gd name="T49" fmla="*/ 209 h 896"/>
                <a:gd name="T50" fmla="*/ 1206 w 1873"/>
                <a:gd name="T51" fmla="*/ 153 h 896"/>
                <a:gd name="T52" fmla="*/ 1150 w 1873"/>
                <a:gd name="T53" fmla="*/ 112 h 896"/>
                <a:gd name="T54" fmla="*/ 1084 w 1873"/>
                <a:gd name="T55" fmla="*/ 90 h 896"/>
                <a:gd name="T56" fmla="*/ 80 w 1873"/>
                <a:gd name="T57" fmla="*/ 0 h 896"/>
                <a:gd name="T58" fmla="*/ 1811 w 1873"/>
                <a:gd name="T59" fmla="*/ 2 h 896"/>
                <a:gd name="T60" fmla="*/ 1842 w 1873"/>
                <a:gd name="T61" fmla="*/ 15 h 896"/>
                <a:gd name="T62" fmla="*/ 1865 w 1873"/>
                <a:gd name="T63" fmla="*/ 41 h 896"/>
                <a:gd name="T64" fmla="*/ 1873 w 1873"/>
                <a:gd name="T65" fmla="*/ 76 h 896"/>
                <a:gd name="T66" fmla="*/ 1793 w 1873"/>
                <a:gd name="T67" fmla="*/ 825 h 896"/>
                <a:gd name="T68" fmla="*/ 1780 w 1873"/>
                <a:gd name="T69" fmla="*/ 862 h 896"/>
                <a:gd name="T70" fmla="*/ 1752 w 1873"/>
                <a:gd name="T71" fmla="*/ 887 h 896"/>
                <a:gd name="T72" fmla="*/ 1714 w 1873"/>
                <a:gd name="T73" fmla="*/ 896 h 896"/>
                <a:gd name="T74" fmla="*/ 141 w 1873"/>
                <a:gd name="T75" fmla="*/ 894 h 896"/>
                <a:gd name="T76" fmla="*/ 107 w 1873"/>
                <a:gd name="T77" fmla="*/ 876 h 896"/>
                <a:gd name="T78" fmla="*/ 85 w 1873"/>
                <a:gd name="T79" fmla="*/ 844 h 896"/>
                <a:gd name="T80" fmla="*/ 7 w 1873"/>
                <a:gd name="T81" fmla="*/ 157 h 896"/>
                <a:gd name="T82" fmla="*/ 0 w 1873"/>
                <a:gd name="T83" fmla="*/ 87 h 896"/>
                <a:gd name="T84" fmla="*/ 1 w 1873"/>
                <a:gd name="T85" fmla="*/ 82 h 896"/>
                <a:gd name="T86" fmla="*/ 8 w 1873"/>
                <a:gd name="T87" fmla="*/ 43 h 896"/>
                <a:gd name="T88" fmla="*/ 32 w 1873"/>
                <a:gd name="T89" fmla="*/ 15 h 896"/>
                <a:gd name="T90" fmla="*/ 63 w 1873"/>
                <a:gd name="T91" fmla="*/ 2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73" h="896">
                  <a:moveTo>
                    <a:pt x="1048" y="86"/>
                  </a:moveTo>
                  <a:lnTo>
                    <a:pt x="1010" y="86"/>
                  </a:lnTo>
                  <a:lnTo>
                    <a:pt x="971" y="90"/>
                  </a:lnTo>
                  <a:lnTo>
                    <a:pt x="932" y="99"/>
                  </a:lnTo>
                  <a:lnTo>
                    <a:pt x="891" y="112"/>
                  </a:lnTo>
                  <a:lnTo>
                    <a:pt x="852" y="129"/>
                  </a:lnTo>
                  <a:lnTo>
                    <a:pt x="812" y="150"/>
                  </a:lnTo>
                  <a:lnTo>
                    <a:pt x="774" y="175"/>
                  </a:lnTo>
                  <a:lnTo>
                    <a:pt x="737" y="204"/>
                  </a:lnTo>
                  <a:lnTo>
                    <a:pt x="701" y="237"/>
                  </a:lnTo>
                  <a:lnTo>
                    <a:pt x="668" y="273"/>
                  </a:lnTo>
                  <a:lnTo>
                    <a:pt x="638" y="311"/>
                  </a:lnTo>
                  <a:lnTo>
                    <a:pt x="613" y="349"/>
                  </a:lnTo>
                  <a:lnTo>
                    <a:pt x="593" y="389"/>
                  </a:lnTo>
                  <a:lnTo>
                    <a:pt x="575" y="429"/>
                  </a:lnTo>
                  <a:lnTo>
                    <a:pt x="562" y="469"/>
                  </a:lnTo>
                  <a:lnTo>
                    <a:pt x="554" y="508"/>
                  </a:lnTo>
                  <a:lnTo>
                    <a:pt x="549" y="547"/>
                  </a:lnTo>
                  <a:lnTo>
                    <a:pt x="549" y="584"/>
                  </a:lnTo>
                  <a:lnTo>
                    <a:pt x="554" y="621"/>
                  </a:lnTo>
                  <a:lnTo>
                    <a:pt x="562" y="655"/>
                  </a:lnTo>
                  <a:lnTo>
                    <a:pt x="575" y="688"/>
                  </a:lnTo>
                  <a:lnTo>
                    <a:pt x="594" y="717"/>
                  </a:lnTo>
                  <a:lnTo>
                    <a:pt x="617" y="744"/>
                  </a:lnTo>
                  <a:lnTo>
                    <a:pt x="643" y="766"/>
                  </a:lnTo>
                  <a:lnTo>
                    <a:pt x="672" y="784"/>
                  </a:lnTo>
                  <a:lnTo>
                    <a:pt x="705" y="797"/>
                  </a:lnTo>
                  <a:lnTo>
                    <a:pt x="738" y="806"/>
                  </a:lnTo>
                  <a:lnTo>
                    <a:pt x="775" y="810"/>
                  </a:lnTo>
                  <a:lnTo>
                    <a:pt x="813" y="810"/>
                  </a:lnTo>
                  <a:lnTo>
                    <a:pt x="851" y="806"/>
                  </a:lnTo>
                  <a:lnTo>
                    <a:pt x="891" y="797"/>
                  </a:lnTo>
                  <a:lnTo>
                    <a:pt x="930" y="784"/>
                  </a:lnTo>
                  <a:lnTo>
                    <a:pt x="971" y="767"/>
                  </a:lnTo>
                  <a:lnTo>
                    <a:pt x="1010" y="746"/>
                  </a:lnTo>
                  <a:lnTo>
                    <a:pt x="1048" y="721"/>
                  </a:lnTo>
                  <a:lnTo>
                    <a:pt x="1086" y="692"/>
                  </a:lnTo>
                  <a:lnTo>
                    <a:pt x="1122" y="659"/>
                  </a:lnTo>
                  <a:lnTo>
                    <a:pt x="1154" y="623"/>
                  </a:lnTo>
                  <a:lnTo>
                    <a:pt x="1184" y="585"/>
                  </a:lnTo>
                  <a:lnTo>
                    <a:pt x="1209" y="547"/>
                  </a:lnTo>
                  <a:lnTo>
                    <a:pt x="1230" y="508"/>
                  </a:lnTo>
                  <a:lnTo>
                    <a:pt x="1247" y="468"/>
                  </a:lnTo>
                  <a:lnTo>
                    <a:pt x="1260" y="428"/>
                  </a:lnTo>
                  <a:lnTo>
                    <a:pt x="1268" y="388"/>
                  </a:lnTo>
                  <a:lnTo>
                    <a:pt x="1273" y="349"/>
                  </a:lnTo>
                  <a:lnTo>
                    <a:pt x="1273" y="312"/>
                  </a:lnTo>
                  <a:lnTo>
                    <a:pt x="1268" y="275"/>
                  </a:lnTo>
                  <a:lnTo>
                    <a:pt x="1260" y="241"/>
                  </a:lnTo>
                  <a:lnTo>
                    <a:pt x="1247" y="209"/>
                  </a:lnTo>
                  <a:lnTo>
                    <a:pt x="1228" y="179"/>
                  </a:lnTo>
                  <a:lnTo>
                    <a:pt x="1206" y="153"/>
                  </a:lnTo>
                  <a:lnTo>
                    <a:pt x="1179" y="131"/>
                  </a:lnTo>
                  <a:lnTo>
                    <a:pt x="1150" y="112"/>
                  </a:lnTo>
                  <a:lnTo>
                    <a:pt x="1118" y="99"/>
                  </a:lnTo>
                  <a:lnTo>
                    <a:pt x="1084" y="90"/>
                  </a:lnTo>
                  <a:lnTo>
                    <a:pt x="1048" y="86"/>
                  </a:lnTo>
                  <a:close/>
                  <a:moveTo>
                    <a:pt x="80" y="0"/>
                  </a:moveTo>
                  <a:lnTo>
                    <a:pt x="1795" y="0"/>
                  </a:lnTo>
                  <a:lnTo>
                    <a:pt x="1811" y="2"/>
                  </a:lnTo>
                  <a:lnTo>
                    <a:pt x="1828" y="8"/>
                  </a:lnTo>
                  <a:lnTo>
                    <a:pt x="1842" y="15"/>
                  </a:lnTo>
                  <a:lnTo>
                    <a:pt x="1855" y="27"/>
                  </a:lnTo>
                  <a:lnTo>
                    <a:pt x="1865" y="41"/>
                  </a:lnTo>
                  <a:lnTo>
                    <a:pt x="1871" y="59"/>
                  </a:lnTo>
                  <a:lnTo>
                    <a:pt x="1873" y="76"/>
                  </a:lnTo>
                  <a:lnTo>
                    <a:pt x="1862" y="200"/>
                  </a:lnTo>
                  <a:lnTo>
                    <a:pt x="1793" y="825"/>
                  </a:lnTo>
                  <a:lnTo>
                    <a:pt x="1789" y="844"/>
                  </a:lnTo>
                  <a:lnTo>
                    <a:pt x="1780" y="862"/>
                  </a:lnTo>
                  <a:lnTo>
                    <a:pt x="1767" y="876"/>
                  </a:lnTo>
                  <a:lnTo>
                    <a:pt x="1752" y="887"/>
                  </a:lnTo>
                  <a:lnTo>
                    <a:pt x="1733" y="894"/>
                  </a:lnTo>
                  <a:lnTo>
                    <a:pt x="1714" y="896"/>
                  </a:lnTo>
                  <a:lnTo>
                    <a:pt x="160" y="896"/>
                  </a:lnTo>
                  <a:lnTo>
                    <a:pt x="141" y="894"/>
                  </a:lnTo>
                  <a:lnTo>
                    <a:pt x="122" y="887"/>
                  </a:lnTo>
                  <a:lnTo>
                    <a:pt x="107" y="876"/>
                  </a:lnTo>
                  <a:lnTo>
                    <a:pt x="94" y="862"/>
                  </a:lnTo>
                  <a:lnTo>
                    <a:pt x="85" y="844"/>
                  </a:lnTo>
                  <a:lnTo>
                    <a:pt x="81" y="825"/>
                  </a:lnTo>
                  <a:lnTo>
                    <a:pt x="7" y="157"/>
                  </a:lnTo>
                  <a:lnTo>
                    <a:pt x="0" y="89"/>
                  </a:lnTo>
                  <a:lnTo>
                    <a:pt x="0" y="87"/>
                  </a:lnTo>
                  <a:lnTo>
                    <a:pt x="1" y="84"/>
                  </a:lnTo>
                  <a:lnTo>
                    <a:pt x="1" y="82"/>
                  </a:lnTo>
                  <a:lnTo>
                    <a:pt x="3" y="62"/>
                  </a:lnTo>
                  <a:lnTo>
                    <a:pt x="8" y="43"/>
                  </a:lnTo>
                  <a:lnTo>
                    <a:pt x="19" y="27"/>
                  </a:lnTo>
                  <a:lnTo>
                    <a:pt x="32" y="15"/>
                  </a:lnTo>
                  <a:lnTo>
                    <a:pt x="46" y="8"/>
                  </a:lnTo>
                  <a:lnTo>
                    <a:pt x="63" y="2"/>
                  </a:lnTo>
                  <a:lnTo>
                    <a:pt x="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00">
                <a:solidFill>
                  <a:prstClr val="black"/>
                </a:solidFill>
              </a:endParaRPr>
            </a:p>
          </p:txBody>
        </p:sp>
        <p:sp>
          <p:nvSpPr>
            <p:cNvPr id="61" name="Freeform 19"/>
            <p:cNvSpPr>
              <a:spLocks/>
            </p:cNvSpPr>
            <p:nvPr/>
          </p:nvSpPr>
          <p:spPr bwMode="auto">
            <a:xfrm>
              <a:off x="781" y="264"/>
              <a:ext cx="53" cy="53"/>
            </a:xfrm>
            <a:custGeom>
              <a:avLst/>
              <a:gdLst>
                <a:gd name="T0" fmla="*/ 470 w 530"/>
                <a:gd name="T1" fmla="*/ 0 h 531"/>
                <a:gd name="T2" fmla="*/ 486 w 530"/>
                <a:gd name="T3" fmla="*/ 2 h 531"/>
                <a:gd name="T4" fmla="*/ 500 w 530"/>
                <a:gd name="T5" fmla="*/ 7 h 531"/>
                <a:gd name="T6" fmla="*/ 512 w 530"/>
                <a:gd name="T7" fmla="*/ 17 h 531"/>
                <a:gd name="T8" fmla="*/ 521 w 530"/>
                <a:gd name="T9" fmla="*/ 29 h 531"/>
                <a:gd name="T10" fmla="*/ 528 w 530"/>
                <a:gd name="T11" fmla="*/ 43 h 531"/>
                <a:gd name="T12" fmla="*/ 530 w 530"/>
                <a:gd name="T13" fmla="*/ 59 h 531"/>
                <a:gd name="T14" fmla="*/ 528 w 530"/>
                <a:gd name="T15" fmla="*/ 75 h 531"/>
                <a:gd name="T16" fmla="*/ 522 w 530"/>
                <a:gd name="T17" fmla="*/ 89 h 531"/>
                <a:gd name="T18" fmla="*/ 514 w 530"/>
                <a:gd name="T19" fmla="*/ 101 h 531"/>
                <a:gd name="T20" fmla="*/ 501 w 530"/>
                <a:gd name="T21" fmla="*/ 111 h 531"/>
                <a:gd name="T22" fmla="*/ 487 w 530"/>
                <a:gd name="T23" fmla="*/ 117 h 531"/>
                <a:gd name="T24" fmla="*/ 451 w 530"/>
                <a:gd name="T25" fmla="*/ 130 h 531"/>
                <a:gd name="T26" fmla="*/ 417 w 530"/>
                <a:gd name="T27" fmla="*/ 149 h 531"/>
                <a:gd name="T28" fmla="*/ 387 w 530"/>
                <a:gd name="T29" fmla="*/ 172 h 531"/>
                <a:gd name="T30" fmla="*/ 360 w 530"/>
                <a:gd name="T31" fmla="*/ 199 h 531"/>
                <a:gd name="T32" fmla="*/ 338 w 530"/>
                <a:gd name="T33" fmla="*/ 229 h 531"/>
                <a:gd name="T34" fmla="*/ 319 w 530"/>
                <a:gd name="T35" fmla="*/ 263 h 531"/>
                <a:gd name="T36" fmla="*/ 306 w 530"/>
                <a:gd name="T37" fmla="*/ 300 h 531"/>
                <a:gd name="T38" fmla="*/ 294 w 530"/>
                <a:gd name="T39" fmla="*/ 336 h 531"/>
                <a:gd name="T40" fmla="*/ 278 w 530"/>
                <a:gd name="T41" fmla="*/ 370 h 531"/>
                <a:gd name="T42" fmla="*/ 257 w 530"/>
                <a:gd name="T43" fmla="*/ 401 h 531"/>
                <a:gd name="T44" fmla="*/ 232 w 530"/>
                <a:gd name="T45" fmla="*/ 429 h 531"/>
                <a:gd name="T46" fmla="*/ 204 w 530"/>
                <a:gd name="T47" fmla="*/ 454 h 531"/>
                <a:gd name="T48" fmla="*/ 173 w 530"/>
                <a:gd name="T49" fmla="*/ 475 h 531"/>
                <a:gd name="T50" fmla="*/ 89 w 530"/>
                <a:gd name="T51" fmla="*/ 523 h 531"/>
                <a:gd name="T52" fmla="*/ 75 w 530"/>
                <a:gd name="T53" fmla="*/ 528 h 531"/>
                <a:gd name="T54" fmla="*/ 60 w 530"/>
                <a:gd name="T55" fmla="*/ 531 h 531"/>
                <a:gd name="T56" fmla="*/ 45 w 530"/>
                <a:gd name="T57" fmla="*/ 528 h 531"/>
                <a:gd name="T58" fmla="*/ 30 w 530"/>
                <a:gd name="T59" fmla="*/ 523 h 531"/>
                <a:gd name="T60" fmla="*/ 18 w 530"/>
                <a:gd name="T61" fmla="*/ 513 h 531"/>
                <a:gd name="T62" fmla="*/ 8 w 530"/>
                <a:gd name="T63" fmla="*/ 500 h 531"/>
                <a:gd name="T64" fmla="*/ 2 w 530"/>
                <a:gd name="T65" fmla="*/ 486 h 531"/>
                <a:gd name="T66" fmla="*/ 0 w 530"/>
                <a:gd name="T67" fmla="*/ 471 h 531"/>
                <a:gd name="T68" fmla="*/ 2 w 530"/>
                <a:gd name="T69" fmla="*/ 455 h 531"/>
                <a:gd name="T70" fmla="*/ 9 w 530"/>
                <a:gd name="T71" fmla="*/ 441 h 531"/>
                <a:gd name="T72" fmla="*/ 17 w 530"/>
                <a:gd name="T73" fmla="*/ 429 h 531"/>
                <a:gd name="T74" fmla="*/ 30 w 530"/>
                <a:gd name="T75" fmla="*/ 420 h 531"/>
                <a:gd name="T76" fmla="*/ 114 w 530"/>
                <a:gd name="T77" fmla="*/ 372 h 531"/>
                <a:gd name="T78" fmla="*/ 136 w 530"/>
                <a:gd name="T79" fmla="*/ 356 h 531"/>
                <a:gd name="T80" fmla="*/ 154 w 530"/>
                <a:gd name="T81" fmla="*/ 338 h 531"/>
                <a:gd name="T82" fmla="*/ 171 w 530"/>
                <a:gd name="T83" fmla="*/ 317 h 531"/>
                <a:gd name="T84" fmla="*/ 184 w 530"/>
                <a:gd name="T85" fmla="*/ 294 h 531"/>
                <a:gd name="T86" fmla="*/ 192 w 530"/>
                <a:gd name="T87" fmla="*/ 269 h 531"/>
                <a:gd name="T88" fmla="*/ 205 w 530"/>
                <a:gd name="T89" fmla="*/ 228 h 531"/>
                <a:gd name="T90" fmla="*/ 224 w 530"/>
                <a:gd name="T91" fmla="*/ 188 h 531"/>
                <a:gd name="T92" fmla="*/ 247 w 530"/>
                <a:gd name="T93" fmla="*/ 151 h 531"/>
                <a:gd name="T94" fmla="*/ 274 w 530"/>
                <a:gd name="T95" fmla="*/ 117 h 531"/>
                <a:gd name="T96" fmla="*/ 303 w 530"/>
                <a:gd name="T97" fmla="*/ 86 h 531"/>
                <a:gd name="T98" fmla="*/ 337 w 530"/>
                <a:gd name="T99" fmla="*/ 58 h 531"/>
                <a:gd name="T100" fmla="*/ 374 w 530"/>
                <a:gd name="T101" fmla="*/ 36 h 531"/>
                <a:gd name="T102" fmla="*/ 413 w 530"/>
                <a:gd name="T103" fmla="*/ 17 h 531"/>
                <a:gd name="T104" fmla="*/ 454 w 530"/>
                <a:gd name="T105" fmla="*/ 2 h 531"/>
                <a:gd name="T106" fmla="*/ 470 w 530"/>
                <a:gd name="T107" fmla="*/ 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30" h="531">
                  <a:moveTo>
                    <a:pt x="470" y="0"/>
                  </a:moveTo>
                  <a:lnTo>
                    <a:pt x="486" y="2"/>
                  </a:lnTo>
                  <a:lnTo>
                    <a:pt x="500" y="7"/>
                  </a:lnTo>
                  <a:lnTo>
                    <a:pt x="512" y="17"/>
                  </a:lnTo>
                  <a:lnTo>
                    <a:pt x="521" y="29"/>
                  </a:lnTo>
                  <a:lnTo>
                    <a:pt x="528" y="43"/>
                  </a:lnTo>
                  <a:lnTo>
                    <a:pt x="530" y="59"/>
                  </a:lnTo>
                  <a:lnTo>
                    <a:pt x="528" y="75"/>
                  </a:lnTo>
                  <a:lnTo>
                    <a:pt x="522" y="89"/>
                  </a:lnTo>
                  <a:lnTo>
                    <a:pt x="514" y="101"/>
                  </a:lnTo>
                  <a:lnTo>
                    <a:pt x="501" y="111"/>
                  </a:lnTo>
                  <a:lnTo>
                    <a:pt x="487" y="117"/>
                  </a:lnTo>
                  <a:lnTo>
                    <a:pt x="451" y="130"/>
                  </a:lnTo>
                  <a:lnTo>
                    <a:pt x="417" y="149"/>
                  </a:lnTo>
                  <a:lnTo>
                    <a:pt x="387" y="172"/>
                  </a:lnTo>
                  <a:lnTo>
                    <a:pt x="360" y="199"/>
                  </a:lnTo>
                  <a:lnTo>
                    <a:pt x="338" y="229"/>
                  </a:lnTo>
                  <a:lnTo>
                    <a:pt x="319" y="263"/>
                  </a:lnTo>
                  <a:lnTo>
                    <a:pt x="306" y="300"/>
                  </a:lnTo>
                  <a:lnTo>
                    <a:pt x="294" y="336"/>
                  </a:lnTo>
                  <a:lnTo>
                    <a:pt x="278" y="370"/>
                  </a:lnTo>
                  <a:lnTo>
                    <a:pt x="257" y="401"/>
                  </a:lnTo>
                  <a:lnTo>
                    <a:pt x="232" y="429"/>
                  </a:lnTo>
                  <a:lnTo>
                    <a:pt x="204" y="454"/>
                  </a:lnTo>
                  <a:lnTo>
                    <a:pt x="173" y="475"/>
                  </a:lnTo>
                  <a:lnTo>
                    <a:pt x="89" y="523"/>
                  </a:lnTo>
                  <a:lnTo>
                    <a:pt x="75" y="528"/>
                  </a:lnTo>
                  <a:lnTo>
                    <a:pt x="60" y="531"/>
                  </a:lnTo>
                  <a:lnTo>
                    <a:pt x="45" y="528"/>
                  </a:lnTo>
                  <a:lnTo>
                    <a:pt x="30" y="523"/>
                  </a:lnTo>
                  <a:lnTo>
                    <a:pt x="18" y="513"/>
                  </a:lnTo>
                  <a:lnTo>
                    <a:pt x="8" y="500"/>
                  </a:lnTo>
                  <a:lnTo>
                    <a:pt x="2" y="486"/>
                  </a:lnTo>
                  <a:lnTo>
                    <a:pt x="0" y="471"/>
                  </a:lnTo>
                  <a:lnTo>
                    <a:pt x="2" y="455"/>
                  </a:lnTo>
                  <a:lnTo>
                    <a:pt x="9" y="441"/>
                  </a:lnTo>
                  <a:lnTo>
                    <a:pt x="17" y="429"/>
                  </a:lnTo>
                  <a:lnTo>
                    <a:pt x="30" y="420"/>
                  </a:lnTo>
                  <a:lnTo>
                    <a:pt x="114" y="372"/>
                  </a:lnTo>
                  <a:lnTo>
                    <a:pt x="136" y="356"/>
                  </a:lnTo>
                  <a:lnTo>
                    <a:pt x="154" y="338"/>
                  </a:lnTo>
                  <a:lnTo>
                    <a:pt x="171" y="317"/>
                  </a:lnTo>
                  <a:lnTo>
                    <a:pt x="184" y="294"/>
                  </a:lnTo>
                  <a:lnTo>
                    <a:pt x="192" y="269"/>
                  </a:lnTo>
                  <a:lnTo>
                    <a:pt x="205" y="228"/>
                  </a:lnTo>
                  <a:lnTo>
                    <a:pt x="224" y="188"/>
                  </a:lnTo>
                  <a:lnTo>
                    <a:pt x="247" y="151"/>
                  </a:lnTo>
                  <a:lnTo>
                    <a:pt x="274" y="117"/>
                  </a:lnTo>
                  <a:lnTo>
                    <a:pt x="303" y="86"/>
                  </a:lnTo>
                  <a:lnTo>
                    <a:pt x="337" y="58"/>
                  </a:lnTo>
                  <a:lnTo>
                    <a:pt x="374" y="36"/>
                  </a:lnTo>
                  <a:lnTo>
                    <a:pt x="413" y="17"/>
                  </a:lnTo>
                  <a:lnTo>
                    <a:pt x="454" y="2"/>
                  </a:lnTo>
                  <a:lnTo>
                    <a:pt x="4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00">
                <a:solidFill>
                  <a:prstClr val="black"/>
                </a:solidFill>
              </a:endParaRPr>
            </a:p>
          </p:txBody>
        </p:sp>
      </p:grpSp>
      <p:sp>
        <p:nvSpPr>
          <p:cNvPr id="62" name="Oval 61"/>
          <p:cNvSpPr/>
          <p:nvPr/>
        </p:nvSpPr>
        <p:spPr>
          <a:xfrm>
            <a:off x="1971659" y="2141999"/>
            <a:ext cx="822746" cy="82274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700" b="1" dirty="0" smtClean="0">
                <a:solidFill>
                  <a:schemeClr val="tx1"/>
                </a:solidFill>
              </a:rPr>
              <a:t>UI</a:t>
            </a:r>
            <a:endParaRPr lang="en-US" sz="1700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467686" y="5212790"/>
            <a:ext cx="2941917" cy="10055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700" dirty="0" smtClean="0">
                <a:solidFill>
                  <a:prstClr val="white"/>
                </a:solidFill>
              </a:rPr>
              <a:t>Pivotal Cloud Foundry</a:t>
            </a:r>
            <a:endParaRPr lang="en-US" sz="1700" dirty="0">
              <a:solidFill>
                <a:prstClr val="white"/>
              </a:solidFill>
            </a:endParaRPr>
          </a:p>
        </p:txBody>
      </p:sp>
      <p:sp>
        <p:nvSpPr>
          <p:cNvPr id="64" name="Flowchart: Manual Input 89"/>
          <p:cNvSpPr/>
          <p:nvPr/>
        </p:nvSpPr>
        <p:spPr>
          <a:xfrm flipH="1" flipV="1">
            <a:off x="4993696" y="5205586"/>
            <a:ext cx="485113" cy="149904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98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983 h 10000"/>
              <a:gd name="connsiteX0" fmla="*/ 0 w 10000"/>
              <a:gd name="connsiteY0" fmla="*/ 298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983 h 10000"/>
              <a:gd name="connsiteX0" fmla="*/ 175 w 10000"/>
              <a:gd name="connsiteY0" fmla="*/ 3156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75 w 10000"/>
              <a:gd name="connsiteY4" fmla="*/ 3156 h 10000"/>
              <a:gd name="connsiteX0" fmla="*/ 6 w 9831"/>
              <a:gd name="connsiteY0" fmla="*/ 3156 h 12322"/>
              <a:gd name="connsiteX1" fmla="*/ 9831 w 9831"/>
              <a:gd name="connsiteY1" fmla="*/ 0 h 12322"/>
              <a:gd name="connsiteX2" fmla="*/ 9831 w 9831"/>
              <a:gd name="connsiteY2" fmla="*/ 10000 h 12322"/>
              <a:gd name="connsiteX3" fmla="*/ 356 w 9831"/>
              <a:gd name="connsiteY3" fmla="*/ 12322 h 12322"/>
              <a:gd name="connsiteX4" fmla="*/ 6 w 9831"/>
              <a:gd name="connsiteY4" fmla="*/ 3156 h 12322"/>
              <a:gd name="connsiteX0" fmla="*/ 17 w 10011"/>
              <a:gd name="connsiteY0" fmla="*/ 2561 h 9941"/>
              <a:gd name="connsiteX1" fmla="*/ 10011 w 10011"/>
              <a:gd name="connsiteY1" fmla="*/ 0 h 9941"/>
              <a:gd name="connsiteX2" fmla="*/ 10011 w 10011"/>
              <a:gd name="connsiteY2" fmla="*/ 8116 h 9941"/>
              <a:gd name="connsiteX3" fmla="*/ 17 w 10011"/>
              <a:gd name="connsiteY3" fmla="*/ 9941 h 9941"/>
              <a:gd name="connsiteX4" fmla="*/ 17 w 10011"/>
              <a:gd name="connsiteY4" fmla="*/ 2561 h 9941"/>
              <a:gd name="connsiteX0" fmla="*/ 17 w 10000"/>
              <a:gd name="connsiteY0" fmla="*/ 3109 h 10000"/>
              <a:gd name="connsiteX1" fmla="*/ 10000 w 10000"/>
              <a:gd name="connsiteY1" fmla="*/ 0 h 10000"/>
              <a:gd name="connsiteX2" fmla="*/ 10000 w 10000"/>
              <a:gd name="connsiteY2" fmla="*/ 8164 h 10000"/>
              <a:gd name="connsiteX3" fmla="*/ 17 w 10000"/>
              <a:gd name="connsiteY3" fmla="*/ 10000 h 10000"/>
              <a:gd name="connsiteX4" fmla="*/ 17 w 10000"/>
              <a:gd name="connsiteY4" fmla="*/ 3109 h 10000"/>
              <a:gd name="connsiteX0" fmla="*/ 17 w 10000"/>
              <a:gd name="connsiteY0" fmla="*/ 3346 h 10237"/>
              <a:gd name="connsiteX1" fmla="*/ 10000 w 10000"/>
              <a:gd name="connsiteY1" fmla="*/ 0 h 10237"/>
              <a:gd name="connsiteX2" fmla="*/ 10000 w 10000"/>
              <a:gd name="connsiteY2" fmla="*/ 8401 h 10237"/>
              <a:gd name="connsiteX3" fmla="*/ 17 w 10000"/>
              <a:gd name="connsiteY3" fmla="*/ 10237 h 10237"/>
              <a:gd name="connsiteX4" fmla="*/ 17 w 10000"/>
              <a:gd name="connsiteY4" fmla="*/ 3346 h 10237"/>
              <a:gd name="connsiteX0" fmla="*/ 17 w 10000"/>
              <a:gd name="connsiteY0" fmla="*/ 3346 h 10237"/>
              <a:gd name="connsiteX1" fmla="*/ 10000 w 10000"/>
              <a:gd name="connsiteY1" fmla="*/ 0 h 10237"/>
              <a:gd name="connsiteX2" fmla="*/ 10000 w 10000"/>
              <a:gd name="connsiteY2" fmla="*/ 8164 h 10237"/>
              <a:gd name="connsiteX3" fmla="*/ 17 w 10000"/>
              <a:gd name="connsiteY3" fmla="*/ 10237 h 10237"/>
              <a:gd name="connsiteX4" fmla="*/ 17 w 10000"/>
              <a:gd name="connsiteY4" fmla="*/ 3346 h 10237"/>
              <a:gd name="connsiteX0" fmla="*/ 8 w 9991"/>
              <a:gd name="connsiteY0" fmla="*/ 3346 h 10296"/>
              <a:gd name="connsiteX1" fmla="*/ 9991 w 9991"/>
              <a:gd name="connsiteY1" fmla="*/ 0 h 10296"/>
              <a:gd name="connsiteX2" fmla="*/ 9991 w 9991"/>
              <a:gd name="connsiteY2" fmla="*/ 8164 h 10296"/>
              <a:gd name="connsiteX3" fmla="*/ 186 w 9991"/>
              <a:gd name="connsiteY3" fmla="*/ 10296 h 10296"/>
              <a:gd name="connsiteX4" fmla="*/ 8 w 9991"/>
              <a:gd name="connsiteY4" fmla="*/ 3346 h 10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91" h="10296">
                <a:moveTo>
                  <a:pt x="8" y="3346"/>
                </a:moveTo>
                <a:lnTo>
                  <a:pt x="9991" y="0"/>
                </a:lnTo>
                <a:lnTo>
                  <a:pt x="9991" y="8164"/>
                </a:lnTo>
                <a:lnTo>
                  <a:pt x="186" y="10296"/>
                </a:lnTo>
                <a:cubicBezTo>
                  <a:pt x="245" y="8434"/>
                  <a:pt x="-51" y="5208"/>
                  <a:pt x="8" y="3346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00" dirty="0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900699" y="5500179"/>
            <a:ext cx="2104024" cy="11898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00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922489" y="5878161"/>
            <a:ext cx="1907857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en-US" sz="1700" dirty="0" smtClean="0">
                <a:solidFill>
                  <a:prstClr val="white"/>
                </a:solidFill>
                <a:cs typeface="Arial" panose="020B0604020202020204" pitchFamily="34" charset="0"/>
              </a:rPr>
              <a:t>Infrastructure Layer</a:t>
            </a:r>
            <a:endParaRPr lang="en-US" sz="17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67" name="Flowchart: Delay 66"/>
          <p:cNvSpPr/>
          <p:nvPr/>
        </p:nvSpPr>
        <p:spPr>
          <a:xfrm flipH="1">
            <a:off x="1826947" y="5500179"/>
            <a:ext cx="1073777" cy="1189862"/>
          </a:xfrm>
          <a:prstGeom prst="flowChartDelay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00">
              <a:solidFill>
                <a:prstClr val="white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2026363" y="5680473"/>
            <a:ext cx="822746" cy="82274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00">
              <a:solidFill>
                <a:prstClr val="white"/>
              </a:solidFill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164" y="5781325"/>
            <a:ext cx="377496" cy="621042"/>
          </a:xfrm>
          <a:prstGeom prst="rect">
            <a:avLst/>
          </a:prstGeom>
        </p:spPr>
      </p:pic>
      <p:sp>
        <p:nvSpPr>
          <p:cNvPr id="70" name="Oval 69"/>
          <p:cNvSpPr/>
          <p:nvPr/>
        </p:nvSpPr>
        <p:spPr>
          <a:xfrm>
            <a:off x="1998450" y="3279986"/>
            <a:ext cx="822746" cy="82274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00">
              <a:solidFill>
                <a:prstClr val="white"/>
              </a:solidFill>
            </a:endParaRPr>
          </a:p>
        </p:txBody>
      </p:sp>
      <p:grpSp>
        <p:nvGrpSpPr>
          <p:cNvPr id="71" name="Graphic 9" descr="Gears">
            <a:extLst>
              <a:ext uri="{FF2B5EF4-FFF2-40B4-BE49-F238E27FC236}">
                <a16:creationId xmlns:a16="http://schemas.microsoft.com/office/drawing/2014/main" xmlns="" id="{D303BB90-0A22-4B03-B9B2-7FF4AAEFD52B}"/>
              </a:ext>
            </a:extLst>
          </p:cNvPr>
          <p:cNvGrpSpPr/>
          <p:nvPr/>
        </p:nvGrpSpPr>
        <p:grpSpPr>
          <a:xfrm>
            <a:off x="2180277" y="3384744"/>
            <a:ext cx="465772" cy="563642"/>
            <a:chOff x="4915690" y="2597078"/>
            <a:chExt cx="621031" cy="751522"/>
          </a:xfrm>
          <a:solidFill>
            <a:srgbClr val="000000"/>
          </a:solidFill>
        </p:grpSpPr>
        <p:sp>
          <p:nvSpPr>
            <p:cNvPr id="72" name="Freeform: Shape 31">
              <a:extLst>
                <a:ext uri="{FF2B5EF4-FFF2-40B4-BE49-F238E27FC236}">
                  <a16:creationId xmlns:a16="http://schemas.microsoft.com/office/drawing/2014/main" xmlns="" id="{F2E684AB-A155-4E0E-9B2A-0A3B1BE47C68}"/>
                </a:ext>
              </a:extLst>
            </p:cNvPr>
            <p:cNvSpPr/>
            <p:nvPr/>
          </p:nvSpPr>
          <p:spPr>
            <a:xfrm>
              <a:off x="5130957" y="2597078"/>
              <a:ext cx="405764" cy="404812"/>
            </a:xfrm>
            <a:custGeom>
              <a:avLst/>
              <a:gdLst>
                <a:gd name="connsiteX0" fmla="*/ 202883 w 405764"/>
                <a:gd name="connsiteY0" fmla="*/ 274320 h 404812"/>
                <a:gd name="connsiteX1" fmla="*/ 131445 w 405764"/>
                <a:gd name="connsiteY1" fmla="*/ 202883 h 404812"/>
                <a:gd name="connsiteX2" fmla="*/ 202883 w 405764"/>
                <a:gd name="connsiteY2" fmla="*/ 131445 h 404812"/>
                <a:gd name="connsiteX3" fmla="*/ 274320 w 405764"/>
                <a:gd name="connsiteY3" fmla="*/ 202883 h 404812"/>
                <a:gd name="connsiteX4" fmla="*/ 202883 w 405764"/>
                <a:gd name="connsiteY4" fmla="*/ 274320 h 404812"/>
                <a:gd name="connsiteX5" fmla="*/ 363855 w 405764"/>
                <a:gd name="connsiteY5" fmla="*/ 158115 h 404812"/>
                <a:gd name="connsiteX6" fmla="*/ 348615 w 405764"/>
                <a:gd name="connsiteY6" fmla="*/ 120968 h 404812"/>
                <a:gd name="connsiteX7" fmla="*/ 363855 w 405764"/>
                <a:gd name="connsiteY7" fmla="*/ 76200 h 404812"/>
                <a:gd name="connsiteX8" fmla="*/ 329565 w 405764"/>
                <a:gd name="connsiteY8" fmla="*/ 41910 h 404812"/>
                <a:gd name="connsiteX9" fmla="*/ 284798 w 405764"/>
                <a:gd name="connsiteY9" fmla="*/ 57150 h 404812"/>
                <a:gd name="connsiteX10" fmla="*/ 247650 w 405764"/>
                <a:gd name="connsiteY10" fmla="*/ 41910 h 404812"/>
                <a:gd name="connsiteX11" fmla="*/ 226695 w 405764"/>
                <a:gd name="connsiteY11" fmla="*/ 0 h 404812"/>
                <a:gd name="connsiteX12" fmla="*/ 179070 w 405764"/>
                <a:gd name="connsiteY12" fmla="*/ 0 h 404812"/>
                <a:gd name="connsiteX13" fmla="*/ 158115 w 405764"/>
                <a:gd name="connsiteY13" fmla="*/ 41910 h 404812"/>
                <a:gd name="connsiteX14" fmla="*/ 120968 w 405764"/>
                <a:gd name="connsiteY14" fmla="*/ 57150 h 404812"/>
                <a:gd name="connsiteX15" fmla="*/ 76200 w 405764"/>
                <a:gd name="connsiteY15" fmla="*/ 41910 h 404812"/>
                <a:gd name="connsiteX16" fmla="*/ 41910 w 405764"/>
                <a:gd name="connsiteY16" fmla="*/ 76200 h 404812"/>
                <a:gd name="connsiteX17" fmla="*/ 57150 w 405764"/>
                <a:gd name="connsiteY17" fmla="*/ 120968 h 404812"/>
                <a:gd name="connsiteX18" fmla="*/ 41910 w 405764"/>
                <a:gd name="connsiteY18" fmla="*/ 158115 h 404812"/>
                <a:gd name="connsiteX19" fmla="*/ 0 w 405764"/>
                <a:gd name="connsiteY19" fmla="*/ 179070 h 404812"/>
                <a:gd name="connsiteX20" fmla="*/ 0 w 405764"/>
                <a:gd name="connsiteY20" fmla="*/ 226695 h 404812"/>
                <a:gd name="connsiteX21" fmla="*/ 41910 w 405764"/>
                <a:gd name="connsiteY21" fmla="*/ 247650 h 404812"/>
                <a:gd name="connsiteX22" fmla="*/ 57150 w 405764"/>
                <a:gd name="connsiteY22" fmla="*/ 284798 h 404812"/>
                <a:gd name="connsiteX23" fmla="*/ 41910 w 405764"/>
                <a:gd name="connsiteY23" fmla="*/ 329565 h 404812"/>
                <a:gd name="connsiteX24" fmla="*/ 75248 w 405764"/>
                <a:gd name="connsiteY24" fmla="*/ 362903 h 404812"/>
                <a:gd name="connsiteX25" fmla="*/ 120015 w 405764"/>
                <a:gd name="connsiteY25" fmla="*/ 347663 h 404812"/>
                <a:gd name="connsiteX26" fmla="*/ 157163 w 405764"/>
                <a:gd name="connsiteY26" fmla="*/ 362903 h 404812"/>
                <a:gd name="connsiteX27" fmla="*/ 178118 w 405764"/>
                <a:gd name="connsiteY27" fmla="*/ 404813 h 404812"/>
                <a:gd name="connsiteX28" fmla="*/ 225743 w 405764"/>
                <a:gd name="connsiteY28" fmla="*/ 404813 h 404812"/>
                <a:gd name="connsiteX29" fmla="*/ 246698 w 405764"/>
                <a:gd name="connsiteY29" fmla="*/ 362903 h 404812"/>
                <a:gd name="connsiteX30" fmla="*/ 283845 w 405764"/>
                <a:gd name="connsiteY30" fmla="*/ 347663 h 404812"/>
                <a:gd name="connsiteX31" fmla="*/ 328613 w 405764"/>
                <a:gd name="connsiteY31" fmla="*/ 362903 h 404812"/>
                <a:gd name="connsiteX32" fmla="*/ 362903 w 405764"/>
                <a:gd name="connsiteY32" fmla="*/ 329565 h 404812"/>
                <a:gd name="connsiteX33" fmla="*/ 347663 w 405764"/>
                <a:gd name="connsiteY33" fmla="*/ 284798 h 404812"/>
                <a:gd name="connsiteX34" fmla="*/ 363855 w 405764"/>
                <a:gd name="connsiteY34" fmla="*/ 247650 h 404812"/>
                <a:gd name="connsiteX35" fmla="*/ 405765 w 405764"/>
                <a:gd name="connsiteY35" fmla="*/ 226695 h 404812"/>
                <a:gd name="connsiteX36" fmla="*/ 405765 w 405764"/>
                <a:gd name="connsiteY36" fmla="*/ 179070 h 404812"/>
                <a:gd name="connsiteX37" fmla="*/ 363855 w 405764"/>
                <a:gd name="connsiteY37" fmla="*/ 158115 h 40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05764" h="404812">
                  <a:moveTo>
                    <a:pt x="202883" y="274320"/>
                  </a:moveTo>
                  <a:cubicBezTo>
                    <a:pt x="162877" y="274320"/>
                    <a:pt x="131445" y="241935"/>
                    <a:pt x="131445" y="202883"/>
                  </a:cubicBezTo>
                  <a:cubicBezTo>
                    <a:pt x="131445" y="163830"/>
                    <a:pt x="163830" y="131445"/>
                    <a:pt x="202883" y="131445"/>
                  </a:cubicBezTo>
                  <a:cubicBezTo>
                    <a:pt x="242888" y="131445"/>
                    <a:pt x="274320" y="163830"/>
                    <a:pt x="274320" y="202883"/>
                  </a:cubicBezTo>
                  <a:cubicBezTo>
                    <a:pt x="274320" y="241935"/>
                    <a:pt x="241935" y="274320"/>
                    <a:pt x="202883" y="274320"/>
                  </a:cubicBezTo>
                  <a:close/>
                  <a:moveTo>
                    <a:pt x="363855" y="158115"/>
                  </a:moveTo>
                  <a:cubicBezTo>
                    <a:pt x="360045" y="144780"/>
                    <a:pt x="355283" y="132398"/>
                    <a:pt x="348615" y="120968"/>
                  </a:cubicBezTo>
                  <a:lnTo>
                    <a:pt x="363855" y="76200"/>
                  </a:lnTo>
                  <a:lnTo>
                    <a:pt x="329565" y="41910"/>
                  </a:lnTo>
                  <a:lnTo>
                    <a:pt x="284798" y="57150"/>
                  </a:lnTo>
                  <a:cubicBezTo>
                    <a:pt x="273367" y="50483"/>
                    <a:pt x="260985" y="45720"/>
                    <a:pt x="247650" y="41910"/>
                  </a:cubicBezTo>
                  <a:lnTo>
                    <a:pt x="226695" y="0"/>
                  </a:lnTo>
                  <a:lnTo>
                    <a:pt x="179070" y="0"/>
                  </a:lnTo>
                  <a:lnTo>
                    <a:pt x="158115" y="41910"/>
                  </a:lnTo>
                  <a:cubicBezTo>
                    <a:pt x="144780" y="45720"/>
                    <a:pt x="132398" y="50483"/>
                    <a:pt x="120968" y="57150"/>
                  </a:cubicBezTo>
                  <a:lnTo>
                    <a:pt x="76200" y="41910"/>
                  </a:lnTo>
                  <a:lnTo>
                    <a:pt x="41910" y="76200"/>
                  </a:lnTo>
                  <a:lnTo>
                    <a:pt x="57150" y="120968"/>
                  </a:lnTo>
                  <a:cubicBezTo>
                    <a:pt x="50482" y="132398"/>
                    <a:pt x="45720" y="144780"/>
                    <a:pt x="41910" y="158115"/>
                  </a:cubicBezTo>
                  <a:lnTo>
                    <a:pt x="0" y="179070"/>
                  </a:lnTo>
                  <a:lnTo>
                    <a:pt x="0" y="226695"/>
                  </a:lnTo>
                  <a:lnTo>
                    <a:pt x="41910" y="247650"/>
                  </a:lnTo>
                  <a:cubicBezTo>
                    <a:pt x="45720" y="260985"/>
                    <a:pt x="50482" y="273368"/>
                    <a:pt x="57150" y="284798"/>
                  </a:cubicBezTo>
                  <a:lnTo>
                    <a:pt x="41910" y="329565"/>
                  </a:lnTo>
                  <a:lnTo>
                    <a:pt x="75248" y="362903"/>
                  </a:lnTo>
                  <a:lnTo>
                    <a:pt x="120015" y="347663"/>
                  </a:lnTo>
                  <a:cubicBezTo>
                    <a:pt x="131445" y="354330"/>
                    <a:pt x="143827" y="359093"/>
                    <a:pt x="157163" y="362903"/>
                  </a:cubicBezTo>
                  <a:lnTo>
                    <a:pt x="178118" y="404813"/>
                  </a:lnTo>
                  <a:lnTo>
                    <a:pt x="225743" y="404813"/>
                  </a:lnTo>
                  <a:lnTo>
                    <a:pt x="246698" y="362903"/>
                  </a:lnTo>
                  <a:cubicBezTo>
                    <a:pt x="260033" y="359093"/>
                    <a:pt x="272415" y="354330"/>
                    <a:pt x="283845" y="347663"/>
                  </a:cubicBezTo>
                  <a:lnTo>
                    <a:pt x="328613" y="362903"/>
                  </a:lnTo>
                  <a:lnTo>
                    <a:pt x="362903" y="329565"/>
                  </a:lnTo>
                  <a:lnTo>
                    <a:pt x="347663" y="284798"/>
                  </a:lnTo>
                  <a:cubicBezTo>
                    <a:pt x="354330" y="273368"/>
                    <a:pt x="360045" y="260033"/>
                    <a:pt x="363855" y="247650"/>
                  </a:cubicBezTo>
                  <a:lnTo>
                    <a:pt x="405765" y="226695"/>
                  </a:lnTo>
                  <a:lnTo>
                    <a:pt x="405765" y="179070"/>
                  </a:lnTo>
                  <a:lnTo>
                    <a:pt x="363855" y="15811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73" name="Freeform: Shape 76">
              <a:extLst>
                <a:ext uri="{FF2B5EF4-FFF2-40B4-BE49-F238E27FC236}">
                  <a16:creationId xmlns:a16="http://schemas.microsoft.com/office/drawing/2014/main" xmlns="" id="{DE1BC497-8B11-4712-AE28-31F09C0C3815}"/>
                </a:ext>
              </a:extLst>
            </p:cNvPr>
            <p:cNvSpPr/>
            <p:nvPr/>
          </p:nvSpPr>
          <p:spPr>
            <a:xfrm>
              <a:off x="4915690" y="2943788"/>
              <a:ext cx="405765" cy="404812"/>
            </a:xfrm>
            <a:custGeom>
              <a:avLst/>
              <a:gdLst>
                <a:gd name="connsiteX0" fmla="*/ 202883 w 405765"/>
                <a:gd name="connsiteY0" fmla="*/ 274320 h 404812"/>
                <a:gd name="connsiteX1" fmla="*/ 131445 w 405765"/>
                <a:gd name="connsiteY1" fmla="*/ 202882 h 404812"/>
                <a:gd name="connsiteX2" fmla="*/ 202883 w 405765"/>
                <a:gd name="connsiteY2" fmla="*/ 131445 h 404812"/>
                <a:gd name="connsiteX3" fmla="*/ 274320 w 405765"/>
                <a:gd name="connsiteY3" fmla="*/ 202882 h 404812"/>
                <a:gd name="connsiteX4" fmla="*/ 202883 w 405765"/>
                <a:gd name="connsiteY4" fmla="*/ 274320 h 404812"/>
                <a:gd name="connsiteX5" fmla="*/ 202883 w 405765"/>
                <a:gd name="connsiteY5" fmla="*/ 274320 h 404812"/>
                <a:gd name="connsiteX6" fmla="*/ 348615 w 405765"/>
                <a:gd name="connsiteY6" fmla="*/ 120967 h 404812"/>
                <a:gd name="connsiteX7" fmla="*/ 363855 w 405765"/>
                <a:gd name="connsiteY7" fmla="*/ 76200 h 404812"/>
                <a:gd name="connsiteX8" fmla="*/ 329565 w 405765"/>
                <a:gd name="connsiteY8" fmla="*/ 41910 h 404812"/>
                <a:gd name="connsiteX9" fmla="*/ 284798 w 405765"/>
                <a:gd name="connsiteY9" fmla="*/ 57150 h 404812"/>
                <a:gd name="connsiteX10" fmla="*/ 247650 w 405765"/>
                <a:gd name="connsiteY10" fmla="*/ 41910 h 404812"/>
                <a:gd name="connsiteX11" fmla="*/ 226695 w 405765"/>
                <a:gd name="connsiteY11" fmla="*/ 0 h 404812"/>
                <a:gd name="connsiteX12" fmla="*/ 179070 w 405765"/>
                <a:gd name="connsiteY12" fmla="*/ 0 h 404812"/>
                <a:gd name="connsiteX13" fmla="*/ 158115 w 405765"/>
                <a:gd name="connsiteY13" fmla="*/ 41910 h 404812"/>
                <a:gd name="connsiteX14" fmla="*/ 120968 w 405765"/>
                <a:gd name="connsiteY14" fmla="*/ 57150 h 404812"/>
                <a:gd name="connsiteX15" fmla="*/ 76200 w 405765"/>
                <a:gd name="connsiteY15" fmla="*/ 41910 h 404812"/>
                <a:gd name="connsiteX16" fmla="*/ 42863 w 405765"/>
                <a:gd name="connsiteY16" fmla="*/ 75247 h 404812"/>
                <a:gd name="connsiteX17" fmla="*/ 57150 w 405765"/>
                <a:gd name="connsiteY17" fmla="*/ 120015 h 404812"/>
                <a:gd name="connsiteX18" fmla="*/ 41910 w 405765"/>
                <a:gd name="connsiteY18" fmla="*/ 157163 h 404812"/>
                <a:gd name="connsiteX19" fmla="*/ 0 w 405765"/>
                <a:gd name="connsiteY19" fmla="*/ 178117 h 404812"/>
                <a:gd name="connsiteX20" fmla="*/ 0 w 405765"/>
                <a:gd name="connsiteY20" fmla="*/ 225742 h 404812"/>
                <a:gd name="connsiteX21" fmla="*/ 41910 w 405765"/>
                <a:gd name="connsiteY21" fmla="*/ 246698 h 404812"/>
                <a:gd name="connsiteX22" fmla="*/ 57150 w 405765"/>
                <a:gd name="connsiteY22" fmla="*/ 283845 h 404812"/>
                <a:gd name="connsiteX23" fmla="*/ 42863 w 405765"/>
                <a:gd name="connsiteY23" fmla="*/ 328613 h 404812"/>
                <a:gd name="connsiteX24" fmla="*/ 76200 w 405765"/>
                <a:gd name="connsiteY24" fmla="*/ 361950 h 404812"/>
                <a:gd name="connsiteX25" fmla="*/ 120968 w 405765"/>
                <a:gd name="connsiteY25" fmla="*/ 347663 h 404812"/>
                <a:gd name="connsiteX26" fmla="*/ 158115 w 405765"/>
                <a:gd name="connsiteY26" fmla="*/ 362903 h 404812"/>
                <a:gd name="connsiteX27" fmla="*/ 179070 w 405765"/>
                <a:gd name="connsiteY27" fmla="*/ 404813 h 404812"/>
                <a:gd name="connsiteX28" fmla="*/ 226695 w 405765"/>
                <a:gd name="connsiteY28" fmla="*/ 404813 h 404812"/>
                <a:gd name="connsiteX29" fmla="*/ 247650 w 405765"/>
                <a:gd name="connsiteY29" fmla="*/ 362903 h 404812"/>
                <a:gd name="connsiteX30" fmla="*/ 284798 w 405765"/>
                <a:gd name="connsiteY30" fmla="*/ 347663 h 404812"/>
                <a:gd name="connsiteX31" fmla="*/ 329565 w 405765"/>
                <a:gd name="connsiteY31" fmla="*/ 362903 h 404812"/>
                <a:gd name="connsiteX32" fmla="*/ 362903 w 405765"/>
                <a:gd name="connsiteY32" fmla="*/ 328613 h 404812"/>
                <a:gd name="connsiteX33" fmla="*/ 348615 w 405765"/>
                <a:gd name="connsiteY33" fmla="*/ 284798 h 404812"/>
                <a:gd name="connsiteX34" fmla="*/ 363855 w 405765"/>
                <a:gd name="connsiteY34" fmla="*/ 247650 h 404812"/>
                <a:gd name="connsiteX35" fmla="*/ 405765 w 405765"/>
                <a:gd name="connsiteY35" fmla="*/ 226695 h 404812"/>
                <a:gd name="connsiteX36" fmla="*/ 405765 w 405765"/>
                <a:gd name="connsiteY36" fmla="*/ 179070 h 404812"/>
                <a:gd name="connsiteX37" fmla="*/ 363855 w 405765"/>
                <a:gd name="connsiteY37" fmla="*/ 158115 h 404812"/>
                <a:gd name="connsiteX38" fmla="*/ 348615 w 405765"/>
                <a:gd name="connsiteY38" fmla="*/ 120967 h 40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05765" h="404812">
                  <a:moveTo>
                    <a:pt x="202883" y="274320"/>
                  </a:moveTo>
                  <a:cubicBezTo>
                    <a:pt x="162878" y="274320"/>
                    <a:pt x="131445" y="241935"/>
                    <a:pt x="131445" y="202882"/>
                  </a:cubicBezTo>
                  <a:cubicBezTo>
                    <a:pt x="131445" y="162877"/>
                    <a:pt x="163830" y="131445"/>
                    <a:pt x="202883" y="131445"/>
                  </a:cubicBezTo>
                  <a:cubicBezTo>
                    <a:pt x="242888" y="131445"/>
                    <a:pt x="274320" y="163830"/>
                    <a:pt x="274320" y="202882"/>
                  </a:cubicBezTo>
                  <a:cubicBezTo>
                    <a:pt x="274320" y="241935"/>
                    <a:pt x="242888" y="274320"/>
                    <a:pt x="202883" y="274320"/>
                  </a:cubicBezTo>
                  <a:lnTo>
                    <a:pt x="202883" y="274320"/>
                  </a:lnTo>
                  <a:close/>
                  <a:moveTo>
                    <a:pt x="348615" y="120967"/>
                  </a:moveTo>
                  <a:lnTo>
                    <a:pt x="363855" y="76200"/>
                  </a:lnTo>
                  <a:lnTo>
                    <a:pt x="329565" y="41910"/>
                  </a:lnTo>
                  <a:lnTo>
                    <a:pt x="284798" y="57150"/>
                  </a:lnTo>
                  <a:cubicBezTo>
                    <a:pt x="273368" y="50482"/>
                    <a:pt x="260033" y="45720"/>
                    <a:pt x="247650" y="41910"/>
                  </a:cubicBezTo>
                  <a:lnTo>
                    <a:pt x="226695" y="0"/>
                  </a:lnTo>
                  <a:lnTo>
                    <a:pt x="179070" y="0"/>
                  </a:lnTo>
                  <a:lnTo>
                    <a:pt x="158115" y="41910"/>
                  </a:lnTo>
                  <a:cubicBezTo>
                    <a:pt x="144780" y="45720"/>
                    <a:pt x="132398" y="50482"/>
                    <a:pt x="120968" y="57150"/>
                  </a:cubicBezTo>
                  <a:lnTo>
                    <a:pt x="76200" y="41910"/>
                  </a:lnTo>
                  <a:lnTo>
                    <a:pt x="42863" y="75247"/>
                  </a:lnTo>
                  <a:lnTo>
                    <a:pt x="57150" y="120015"/>
                  </a:lnTo>
                  <a:cubicBezTo>
                    <a:pt x="50483" y="131445"/>
                    <a:pt x="45720" y="144780"/>
                    <a:pt x="41910" y="157163"/>
                  </a:cubicBezTo>
                  <a:lnTo>
                    <a:pt x="0" y="178117"/>
                  </a:lnTo>
                  <a:lnTo>
                    <a:pt x="0" y="225742"/>
                  </a:lnTo>
                  <a:lnTo>
                    <a:pt x="41910" y="246698"/>
                  </a:lnTo>
                  <a:cubicBezTo>
                    <a:pt x="45720" y="260032"/>
                    <a:pt x="50483" y="272415"/>
                    <a:pt x="57150" y="283845"/>
                  </a:cubicBezTo>
                  <a:lnTo>
                    <a:pt x="42863" y="328613"/>
                  </a:lnTo>
                  <a:lnTo>
                    <a:pt x="76200" y="361950"/>
                  </a:lnTo>
                  <a:lnTo>
                    <a:pt x="120968" y="347663"/>
                  </a:lnTo>
                  <a:cubicBezTo>
                    <a:pt x="132398" y="354330"/>
                    <a:pt x="144780" y="359092"/>
                    <a:pt x="158115" y="362903"/>
                  </a:cubicBezTo>
                  <a:lnTo>
                    <a:pt x="179070" y="404813"/>
                  </a:lnTo>
                  <a:lnTo>
                    <a:pt x="226695" y="404813"/>
                  </a:lnTo>
                  <a:lnTo>
                    <a:pt x="247650" y="362903"/>
                  </a:lnTo>
                  <a:cubicBezTo>
                    <a:pt x="260985" y="359092"/>
                    <a:pt x="273368" y="354330"/>
                    <a:pt x="284798" y="347663"/>
                  </a:cubicBezTo>
                  <a:lnTo>
                    <a:pt x="329565" y="362903"/>
                  </a:lnTo>
                  <a:lnTo>
                    <a:pt x="362903" y="328613"/>
                  </a:lnTo>
                  <a:lnTo>
                    <a:pt x="348615" y="284798"/>
                  </a:lnTo>
                  <a:cubicBezTo>
                    <a:pt x="355283" y="273367"/>
                    <a:pt x="360045" y="260985"/>
                    <a:pt x="363855" y="247650"/>
                  </a:cubicBezTo>
                  <a:lnTo>
                    <a:pt x="405765" y="226695"/>
                  </a:lnTo>
                  <a:lnTo>
                    <a:pt x="405765" y="179070"/>
                  </a:lnTo>
                  <a:lnTo>
                    <a:pt x="363855" y="158115"/>
                  </a:lnTo>
                  <a:cubicBezTo>
                    <a:pt x="360045" y="144780"/>
                    <a:pt x="355283" y="132397"/>
                    <a:pt x="348615" y="12096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</p:grpSp>
      <p:pic>
        <p:nvPicPr>
          <p:cNvPr id="74" name="Picture 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067" y="4536039"/>
            <a:ext cx="781757" cy="78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390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Business Logic Layer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05489" y="1283209"/>
            <a:ext cx="11314074" cy="459510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Actors – Reviewer and Idea inventor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0" u="sng" dirty="0" smtClean="0"/>
              <a:t>Roles and responsibilities</a:t>
            </a:r>
          </a:p>
          <a:p>
            <a:pPr marL="850900" lvl="2" indent="-342900">
              <a:buFont typeface="Wingdings" panose="05000000000000000000" pitchFamily="2" charset="2"/>
              <a:buChar char="§"/>
            </a:pPr>
            <a:r>
              <a:rPr lang="en-US" dirty="0" smtClean="0"/>
              <a:t>Reviewer – Reviews Idea, Closes Idea…</a:t>
            </a:r>
          </a:p>
          <a:p>
            <a:pPr marL="850900" lvl="2" indent="-342900">
              <a:buFont typeface="Wingdings" panose="05000000000000000000" pitchFamily="2" charset="2"/>
              <a:buChar char="§"/>
            </a:pPr>
            <a:r>
              <a:rPr lang="en-US" dirty="0" smtClean="0"/>
              <a:t>Inventor -  Submit idea, Fetch Idea, Edit idea..</a:t>
            </a:r>
          </a:p>
          <a:p>
            <a:pPr lvl="2" indent="0">
              <a:buNone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Security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0" u="sng" dirty="0" smtClean="0"/>
              <a:t>JWT (Analogous to OTP)</a:t>
            </a:r>
          </a:p>
          <a:p>
            <a:pPr marL="631825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API Security</a:t>
            </a:r>
          </a:p>
          <a:p>
            <a:pPr marL="631825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Method level security</a:t>
            </a:r>
          </a:p>
          <a:p>
            <a:pPr lvl="1" indent="0">
              <a:buNone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Best Practices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0" dirty="0" smtClean="0"/>
              <a:t>Separate Profile for separate environments(Profiling)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0" dirty="0" smtClean="0"/>
              <a:t>Global exception handler and log retention</a:t>
            </a:r>
          </a:p>
        </p:txBody>
      </p:sp>
    </p:spTree>
    <p:extLst>
      <p:ext uri="{BB962C8B-B14F-4D97-AF65-F5344CB8AC3E}">
        <p14:creationId xmlns:p14="http://schemas.microsoft.com/office/powerpoint/2010/main" val="3493072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Layer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05489" y="1283209"/>
            <a:ext cx="11314074" cy="1010533"/>
          </a:xfrm>
        </p:spPr>
        <p:txBody>
          <a:bodyPr/>
          <a:lstStyle/>
          <a:p>
            <a:r>
              <a:rPr lang="en-US" b="0" dirty="0"/>
              <a:t>Data Layer of application comprises database/data storage system that stores all of the </a:t>
            </a:r>
            <a:r>
              <a:rPr lang="en-US" b="0" dirty="0" smtClean="0"/>
              <a:t>important</a:t>
            </a:r>
          </a:p>
          <a:p>
            <a:r>
              <a:rPr lang="en-US" b="0" dirty="0" smtClean="0"/>
              <a:t>information </a:t>
            </a:r>
            <a:r>
              <a:rPr lang="en-US" b="0" dirty="0"/>
              <a:t>that the application needs to deliver services to </a:t>
            </a:r>
            <a:r>
              <a:rPr lang="en-US" b="0" dirty="0" smtClean="0"/>
              <a:t>users</a:t>
            </a:r>
            <a:endParaRPr lang="en-US" b="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002" y="2190570"/>
            <a:ext cx="8787748" cy="3623633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7854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Application Infrastructure Layer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103" y="2649703"/>
            <a:ext cx="5931922" cy="2334970"/>
          </a:xfrm>
          <a:prstGeom prst="rect">
            <a:avLst/>
          </a:prstGeom>
        </p:spPr>
      </p:pic>
      <p:sp>
        <p:nvSpPr>
          <p:cNvPr id="6" name="Content Placeholder 5"/>
          <p:cNvSpPr txBox="1">
            <a:spLocks noGrp="1"/>
          </p:cNvSpPr>
          <p:nvPr>
            <p:ph sz="quarter" idx="13"/>
          </p:nvPr>
        </p:nvSpPr>
        <p:spPr>
          <a:xfrm>
            <a:off x="405489" y="1283209"/>
            <a:ext cx="11314074" cy="1290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b="0" kern="1200" dirty="0">
                <a:solidFill>
                  <a:prstClr val="black"/>
                </a:solidFill>
              </a:rPr>
              <a:t>Application infrastructure includes all of the computational and operational infrastructure and components that are necessary to manage the development, deployment and management of enterprise applications.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55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Questions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91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569" y="458731"/>
            <a:ext cx="11312241" cy="433965"/>
          </a:xfrm>
        </p:spPr>
        <p:txBody>
          <a:bodyPr/>
          <a:lstStyle/>
          <a:p>
            <a:r>
              <a:rPr lang="en-US" sz="2800" b="1" dirty="0"/>
              <a:t>Thank </a:t>
            </a:r>
            <a:r>
              <a:rPr lang="en-US" sz="2800" b="1" dirty="0" smtClean="0"/>
              <a:t>you</a:t>
            </a: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Author, </a:t>
            </a:r>
            <a:fld id="{D72BAC86-7CA1-47DD-8EAD-39EA91178256}" type="datetime1">
              <a:rPr lang="en-US" smtClean="0"/>
              <a:pPr/>
              <a:t>5/27/2021</a:t>
            </a:fld>
            <a:r>
              <a:rPr lang="en-US"/>
              <a:t>, Filename.ppt</a:t>
            </a:r>
            <a:r>
              <a:rPr lang="en-US" sz="800"/>
              <a:t> </a:t>
            </a:r>
            <a:r>
              <a:rPr lang="en-US" sz="1000"/>
              <a:t>| </a:t>
            </a:r>
            <a:fld id="{689318A1-174D-4DEE-8106-03A37B9BCF15}" type="slidenum">
              <a:rPr lang="en-US" sz="1000"/>
              <a:pPr/>
              <a:t>8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BOEING PROPRIETARY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405489" y="1283209"/>
            <a:ext cx="11314074" cy="2477601"/>
          </a:xfrm>
        </p:spPr>
        <p:txBody>
          <a:bodyPr/>
          <a:lstStyle/>
          <a:p>
            <a:r>
              <a:rPr lang="en-US" dirty="0" smtClean="0"/>
              <a:t>Thank you Abhishek Banerjee for the opportunity.</a:t>
            </a:r>
          </a:p>
          <a:p>
            <a:endParaRPr lang="en-US" dirty="0"/>
          </a:p>
          <a:p>
            <a:r>
              <a:rPr lang="en-US" dirty="0" err="1" smtClean="0"/>
              <a:t>Shoutouts</a:t>
            </a:r>
            <a:endParaRPr lang="en-US" dirty="0" smtClean="0"/>
          </a:p>
          <a:p>
            <a:r>
              <a:rPr lang="en-US" dirty="0"/>
              <a:t>Senior experts - Remya and </a:t>
            </a:r>
            <a:r>
              <a:rPr lang="en-US" dirty="0" smtClean="0"/>
              <a:t>Prashant</a:t>
            </a:r>
          </a:p>
          <a:p>
            <a:r>
              <a:rPr lang="en-US" dirty="0"/>
              <a:t>Dynamic Duo - </a:t>
            </a:r>
            <a:r>
              <a:rPr lang="en-US" dirty="0" err="1"/>
              <a:t>Krupa</a:t>
            </a:r>
            <a:r>
              <a:rPr lang="en-US" dirty="0"/>
              <a:t> and </a:t>
            </a:r>
            <a:r>
              <a:rPr lang="en-US" dirty="0" err="1" smtClean="0"/>
              <a:t>Niranjan</a:t>
            </a:r>
            <a:endParaRPr lang="en-US" dirty="0" smtClean="0"/>
          </a:p>
          <a:p>
            <a:r>
              <a:rPr lang="en-US" dirty="0"/>
              <a:t>Young bloods and the future of tomorrow - Amitabh, Abhishek and </a:t>
            </a:r>
            <a:r>
              <a:rPr lang="en-US" dirty="0" smtClean="0"/>
              <a:t>Sathwik</a:t>
            </a:r>
          </a:p>
          <a:p>
            <a:r>
              <a:rPr lang="en-US" dirty="0"/>
              <a:t>Our Photography Champion - Ravi</a:t>
            </a:r>
          </a:p>
        </p:txBody>
      </p:sp>
    </p:spTree>
    <p:extLst>
      <p:ext uri="{BB962C8B-B14F-4D97-AF65-F5344CB8AC3E}">
        <p14:creationId xmlns:p14="http://schemas.microsoft.com/office/powerpoint/2010/main" val="316597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EO&amp;T Slide Master">
  <a:themeElements>
    <a:clrScheme name="Boeing Color Palette">
      <a:dk1>
        <a:srgbClr val="000000"/>
      </a:dk1>
      <a:lt1>
        <a:srgbClr val="FFFFFF"/>
      </a:lt1>
      <a:dk2>
        <a:srgbClr val="0039A6"/>
      </a:dk2>
      <a:lt2>
        <a:srgbClr val="A5ACB0"/>
      </a:lt2>
      <a:accent1>
        <a:srgbClr val="0039A6"/>
      </a:accent1>
      <a:accent2>
        <a:srgbClr val="E70033"/>
      </a:accent2>
      <a:accent3>
        <a:srgbClr val="0096DB"/>
      </a:accent3>
      <a:accent4>
        <a:srgbClr val="77B800"/>
      </a:accent4>
      <a:accent5>
        <a:srgbClr val="580F8B"/>
      </a:accent5>
      <a:accent6>
        <a:srgbClr val="FFA200"/>
      </a:accent6>
      <a:hlink>
        <a:srgbClr val="0039A6"/>
      </a:hlink>
      <a:folHlink>
        <a:srgbClr val="A5ACB0"/>
      </a:folHlink>
    </a:clrScheme>
    <a:fontScheme name="4_GradientBar_IdentityBar_QUESTIO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oeing Color Palette">
        <a:dk1>
          <a:srgbClr val="000000"/>
        </a:dk1>
        <a:lt1>
          <a:srgbClr val="FFFFFF"/>
        </a:lt1>
        <a:dk2>
          <a:srgbClr val="0039A6"/>
        </a:dk2>
        <a:lt2>
          <a:srgbClr val="A5ACB0"/>
        </a:lt2>
        <a:accent1>
          <a:srgbClr val="0039A6"/>
        </a:accent1>
        <a:accent2>
          <a:srgbClr val="E70033"/>
        </a:accent2>
        <a:accent3>
          <a:srgbClr val="0096DB"/>
        </a:accent3>
        <a:accent4>
          <a:srgbClr val="77B800"/>
        </a:accent4>
        <a:accent5>
          <a:srgbClr val="580F8B"/>
        </a:accent5>
        <a:accent6>
          <a:srgbClr val="FFA200"/>
        </a:accent6>
        <a:hlink>
          <a:srgbClr val="0039A6"/>
        </a:hlink>
        <a:folHlink>
          <a:srgbClr val="A5ACB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PANTONE 7546">
      <a:srgbClr val="394A59"/>
    </a:custClr>
    <a:custClr name="PANTONE 431">
      <a:srgbClr val="5F6A72"/>
    </a:custClr>
    <a:custClr name="PANTONE 429">
      <a:srgbClr val="A5ACB0"/>
    </a:custClr>
    <a:custClr name="PANTONE CG1">
      <a:srgbClr val="E2E1DD"/>
    </a:custClr>
    <a:custClr name="Process Magenta">
      <a:srgbClr val="CC3366"/>
    </a:custClr>
    <a:custClr name="PANTONE 4975">
      <a:srgbClr val="462324"/>
    </a:custClr>
    <a:custClr name="PANTONE 201">
      <a:srgbClr val="9E1B32"/>
    </a:custClr>
    <a:custClr name="PANTONE 185">
      <a:srgbClr val="E70033"/>
    </a:custClr>
    <a:custClr name="PANTONE 1665">
      <a:srgbClr val="E24912"/>
    </a:custClr>
    <a:custClr name="PANTONE 137">
      <a:srgbClr val="FFA200"/>
    </a:custClr>
    <a:custClr name="PANTONE 108">
      <a:srgbClr val="F6DA14"/>
    </a:custClr>
    <a:custClr name="PANTONE 1215">
      <a:srgbClr val="FBDE81"/>
    </a:custClr>
    <a:custClr name="PANTONE 7499">
      <a:srgbClr val="EEE8C5"/>
    </a:custClr>
    <a:custClr name="PANTONE 553">
      <a:srgbClr val="214232"/>
    </a:custClr>
    <a:custClr name="PANTONE 376">
      <a:srgbClr val="77B800"/>
    </a:custClr>
    <a:custClr name="PANTONE 373">
      <a:srgbClr val="CFEA8B"/>
    </a:custClr>
    <a:custClr name="PANTONE 328">
      <a:srgbClr val="007165"/>
    </a:custClr>
    <a:custClr name="PANTONE 309">
      <a:srgbClr val="003D4D"/>
    </a:custClr>
    <a:custClr name="PANTONE 3135">
      <a:srgbClr val="0091B5"/>
    </a:custClr>
    <a:custClr name="PANTONE 7457">
      <a:srgbClr val="BADCE6"/>
    </a:custClr>
    <a:custClr name="PANTONE 289">
      <a:srgbClr val="002144"/>
    </a:custClr>
    <a:custClr name="PANTONE 2925">
      <a:srgbClr val="0096DB"/>
    </a:custClr>
    <a:custClr name="PANTONE 283">
      <a:srgbClr val="97C5EB"/>
    </a:custClr>
    <a:custClr name="PANTONE 2597">
      <a:srgbClr val="580F8B"/>
    </a:custClr>
  </a:custClrLst>
</a:theme>
</file>

<file path=ppt/theme/theme10.xml><?xml version="1.0" encoding="utf-8"?>
<a:theme xmlns:a="http://schemas.openxmlformats.org/drawingml/2006/main" name="11_EO&amp;T Slide Master">
  <a:themeElements>
    <a:clrScheme name="Boeing Color Palette">
      <a:dk1>
        <a:srgbClr val="000000"/>
      </a:dk1>
      <a:lt1>
        <a:srgbClr val="FFFFFF"/>
      </a:lt1>
      <a:dk2>
        <a:srgbClr val="0039A6"/>
      </a:dk2>
      <a:lt2>
        <a:srgbClr val="A5ACB0"/>
      </a:lt2>
      <a:accent1>
        <a:srgbClr val="0039A6"/>
      </a:accent1>
      <a:accent2>
        <a:srgbClr val="E70033"/>
      </a:accent2>
      <a:accent3>
        <a:srgbClr val="0096DB"/>
      </a:accent3>
      <a:accent4>
        <a:srgbClr val="77B800"/>
      </a:accent4>
      <a:accent5>
        <a:srgbClr val="580F8B"/>
      </a:accent5>
      <a:accent6>
        <a:srgbClr val="FFA200"/>
      </a:accent6>
      <a:hlink>
        <a:srgbClr val="0039A6"/>
      </a:hlink>
      <a:folHlink>
        <a:srgbClr val="A5ACB0"/>
      </a:folHlink>
    </a:clrScheme>
    <a:fontScheme name="4_GradientBar_IdentityBar_QUESTIO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oeing Color Palette">
        <a:dk1>
          <a:srgbClr val="000000"/>
        </a:dk1>
        <a:lt1>
          <a:srgbClr val="FFFFFF"/>
        </a:lt1>
        <a:dk2>
          <a:srgbClr val="0039A6"/>
        </a:dk2>
        <a:lt2>
          <a:srgbClr val="A5ACB0"/>
        </a:lt2>
        <a:accent1>
          <a:srgbClr val="0039A6"/>
        </a:accent1>
        <a:accent2>
          <a:srgbClr val="E70033"/>
        </a:accent2>
        <a:accent3>
          <a:srgbClr val="0096DB"/>
        </a:accent3>
        <a:accent4>
          <a:srgbClr val="77B800"/>
        </a:accent4>
        <a:accent5>
          <a:srgbClr val="580F8B"/>
        </a:accent5>
        <a:accent6>
          <a:srgbClr val="FFA200"/>
        </a:accent6>
        <a:hlink>
          <a:srgbClr val="0039A6"/>
        </a:hlink>
        <a:folHlink>
          <a:srgbClr val="A5ACB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PANTONE 7546">
      <a:srgbClr val="394A59"/>
    </a:custClr>
    <a:custClr name="PANTONE 431">
      <a:srgbClr val="5F6A72"/>
    </a:custClr>
    <a:custClr name="PANTONE 429">
      <a:srgbClr val="A5ACB0"/>
    </a:custClr>
    <a:custClr name="PANTONE CG1">
      <a:srgbClr val="E2E1DD"/>
    </a:custClr>
    <a:custClr name="Process Magenta">
      <a:srgbClr val="CC3366"/>
    </a:custClr>
    <a:custClr name="PANTONE 4975">
      <a:srgbClr val="462324"/>
    </a:custClr>
    <a:custClr name="PANTONE 201">
      <a:srgbClr val="9E1B32"/>
    </a:custClr>
    <a:custClr name="PANTONE 185">
      <a:srgbClr val="E70033"/>
    </a:custClr>
    <a:custClr name="PANTONE 1665">
      <a:srgbClr val="E24912"/>
    </a:custClr>
    <a:custClr name="PANTONE 137">
      <a:srgbClr val="FFA200"/>
    </a:custClr>
    <a:custClr name="PANTONE 108">
      <a:srgbClr val="F6DA14"/>
    </a:custClr>
    <a:custClr name="PANTONE 1215">
      <a:srgbClr val="FBDE81"/>
    </a:custClr>
    <a:custClr name="PANTONE 7499">
      <a:srgbClr val="EEE8C5"/>
    </a:custClr>
    <a:custClr name="PANTONE 553">
      <a:srgbClr val="214232"/>
    </a:custClr>
    <a:custClr name="PANTONE 376">
      <a:srgbClr val="77B800"/>
    </a:custClr>
    <a:custClr name="PANTONE 373">
      <a:srgbClr val="CFEA8B"/>
    </a:custClr>
    <a:custClr name="PANTONE 328">
      <a:srgbClr val="007165"/>
    </a:custClr>
    <a:custClr name="PANTONE 309">
      <a:srgbClr val="003D4D"/>
    </a:custClr>
    <a:custClr name="PANTONE 3135">
      <a:srgbClr val="0091B5"/>
    </a:custClr>
    <a:custClr name="PANTONE 7457">
      <a:srgbClr val="BADCE6"/>
    </a:custClr>
    <a:custClr name="PANTONE 289">
      <a:srgbClr val="002144"/>
    </a:custClr>
    <a:custClr name="PANTONE 2925">
      <a:srgbClr val="0096DB"/>
    </a:custClr>
    <a:custClr name="PANTONE 283">
      <a:srgbClr val="97C5EB"/>
    </a:custClr>
    <a:custClr name="PANTONE 2597">
      <a:srgbClr val="580F8B"/>
    </a:custClr>
  </a:custClrLst>
</a:theme>
</file>

<file path=ppt/theme/theme11.xml><?xml version="1.0" encoding="utf-8"?>
<a:theme xmlns:a="http://schemas.openxmlformats.org/drawingml/2006/main" name="12_EO&amp;T Slide Master">
  <a:themeElements>
    <a:clrScheme name="Boeing Color Palette">
      <a:dk1>
        <a:srgbClr val="000000"/>
      </a:dk1>
      <a:lt1>
        <a:srgbClr val="FFFFFF"/>
      </a:lt1>
      <a:dk2>
        <a:srgbClr val="0039A6"/>
      </a:dk2>
      <a:lt2>
        <a:srgbClr val="A5ACB0"/>
      </a:lt2>
      <a:accent1>
        <a:srgbClr val="0039A6"/>
      </a:accent1>
      <a:accent2>
        <a:srgbClr val="E70033"/>
      </a:accent2>
      <a:accent3>
        <a:srgbClr val="0096DB"/>
      </a:accent3>
      <a:accent4>
        <a:srgbClr val="77B800"/>
      </a:accent4>
      <a:accent5>
        <a:srgbClr val="580F8B"/>
      </a:accent5>
      <a:accent6>
        <a:srgbClr val="FFA200"/>
      </a:accent6>
      <a:hlink>
        <a:srgbClr val="0039A6"/>
      </a:hlink>
      <a:folHlink>
        <a:srgbClr val="A5ACB0"/>
      </a:folHlink>
    </a:clrScheme>
    <a:fontScheme name="4_GradientBar_IdentityBar_QUESTIO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oeing Color Palette">
        <a:dk1>
          <a:srgbClr val="000000"/>
        </a:dk1>
        <a:lt1>
          <a:srgbClr val="FFFFFF"/>
        </a:lt1>
        <a:dk2>
          <a:srgbClr val="0039A6"/>
        </a:dk2>
        <a:lt2>
          <a:srgbClr val="A5ACB0"/>
        </a:lt2>
        <a:accent1>
          <a:srgbClr val="0039A6"/>
        </a:accent1>
        <a:accent2>
          <a:srgbClr val="E70033"/>
        </a:accent2>
        <a:accent3>
          <a:srgbClr val="0096DB"/>
        </a:accent3>
        <a:accent4>
          <a:srgbClr val="77B800"/>
        </a:accent4>
        <a:accent5>
          <a:srgbClr val="580F8B"/>
        </a:accent5>
        <a:accent6>
          <a:srgbClr val="FFA200"/>
        </a:accent6>
        <a:hlink>
          <a:srgbClr val="0039A6"/>
        </a:hlink>
        <a:folHlink>
          <a:srgbClr val="A5ACB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PANTONE 7546">
      <a:srgbClr val="394A59"/>
    </a:custClr>
    <a:custClr name="PANTONE 431">
      <a:srgbClr val="5F6A72"/>
    </a:custClr>
    <a:custClr name="PANTONE 429">
      <a:srgbClr val="A5ACB0"/>
    </a:custClr>
    <a:custClr name="PANTONE CG1">
      <a:srgbClr val="E2E1DD"/>
    </a:custClr>
    <a:custClr name="Process Magenta">
      <a:srgbClr val="CC3366"/>
    </a:custClr>
    <a:custClr name="PANTONE 4975">
      <a:srgbClr val="462324"/>
    </a:custClr>
    <a:custClr name="PANTONE 201">
      <a:srgbClr val="9E1B32"/>
    </a:custClr>
    <a:custClr name="PANTONE 185">
      <a:srgbClr val="E70033"/>
    </a:custClr>
    <a:custClr name="PANTONE 1665">
      <a:srgbClr val="E24912"/>
    </a:custClr>
    <a:custClr name="PANTONE 137">
      <a:srgbClr val="FFA200"/>
    </a:custClr>
    <a:custClr name="PANTONE 108">
      <a:srgbClr val="F6DA14"/>
    </a:custClr>
    <a:custClr name="PANTONE 1215">
      <a:srgbClr val="FBDE81"/>
    </a:custClr>
    <a:custClr name="PANTONE 7499">
      <a:srgbClr val="EEE8C5"/>
    </a:custClr>
    <a:custClr name="PANTONE 553">
      <a:srgbClr val="214232"/>
    </a:custClr>
    <a:custClr name="PANTONE 376">
      <a:srgbClr val="77B800"/>
    </a:custClr>
    <a:custClr name="PANTONE 373">
      <a:srgbClr val="CFEA8B"/>
    </a:custClr>
    <a:custClr name="PANTONE 328">
      <a:srgbClr val="007165"/>
    </a:custClr>
    <a:custClr name="PANTONE 309">
      <a:srgbClr val="003D4D"/>
    </a:custClr>
    <a:custClr name="PANTONE 3135">
      <a:srgbClr val="0091B5"/>
    </a:custClr>
    <a:custClr name="PANTONE 7457">
      <a:srgbClr val="BADCE6"/>
    </a:custClr>
    <a:custClr name="PANTONE 289">
      <a:srgbClr val="002144"/>
    </a:custClr>
    <a:custClr name="PANTONE 2925">
      <a:srgbClr val="0096DB"/>
    </a:custClr>
    <a:custClr name="PANTONE 283">
      <a:srgbClr val="97C5EB"/>
    </a:custClr>
    <a:custClr name="PANTONE 2597">
      <a:srgbClr val="580F8B"/>
    </a:custClr>
  </a:custClrLst>
</a:theme>
</file>

<file path=ppt/theme/theme12.xml><?xml version="1.0" encoding="utf-8"?>
<a:theme xmlns:a="http://schemas.openxmlformats.org/drawingml/2006/main" name="13_EO&amp;T Slide Master">
  <a:themeElements>
    <a:clrScheme name="Boeing Color Palette">
      <a:dk1>
        <a:srgbClr val="000000"/>
      </a:dk1>
      <a:lt1>
        <a:srgbClr val="FFFFFF"/>
      </a:lt1>
      <a:dk2>
        <a:srgbClr val="0039A6"/>
      </a:dk2>
      <a:lt2>
        <a:srgbClr val="A5ACB0"/>
      </a:lt2>
      <a:accent1>
        <a:srgbClr val="0039A6"/>
      </a:accent1>
      <a:accent2>
        <a:srgbClr val="E70033"/>
      </a:accent2>
      <a:accent3>
        <a:srgbClr val="0096DB"/>
      </a:accent3>
      <a:accent4>
        <a:srgbClr val="77B800"/>
      </a:accent4>
      <a:accent5>
        <a:srgbClr val="580F8B"/>
      </a:accent5>
      <a:accent6>
        <a:srgbClr val="FFA200"/>
      </a:accent6>
      <a:hlink>
        <a:srgbClr val="0039A6"/>
      </a:hlink>
      <a:folHlink>
        <a:srgbClr val="A5ACB0"/>
      </a:folHlink>
    </a:clrScheme>
    <a:fontScheme name="4_GradientBar_IdentityBar_QUESTIO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oeing Color Palette">
        <a:dk1>
          <a:srgbClr val="000000"/>
        </a:dk1>
        <a:lt1>
          <a:srgbClr val="FFFFFF"/>
        </a:lt1>
        <a:dk2>
          <a:srgbClr val="0039A6"/>
        </a:dk2>
        <a:lt2>
          <a:srgbClr val="A5ACB0"/>
        </a:lt2>
        <a:accent1>
          <a:srgbClr val="0039A6"/>
        </a:accent1>
        <a:accent2>
          <a:srgbClr val="E70033"/>
        </a:accent2>
        <a:accent3>
          <a:srgbClr val="0096DB"/>
        </a:accent3>
        <a:accent4>
          <a:srgbClr val="77B800"/>
        </a:accent4>
        <a:accent5>
          <a:srgbClr val="580F8B"/>
        </a:accent5>
        <a:accent6>
          <a:srgbClr val="FFA200"/>
        </a:accent6>
        <a:hlink>
          <a:srgbClr val="0039A6"/>
        </a:hlink>
        <a:folHlink>
          <a:srgbClr val="A5ACB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PANTONE 7546">
      <a:srgbClr val="394A59"/>
    </a:custClr>
    <a:custClr name="PANTONE 431">
      <a:srgbClr val="5F6A72"/>
    </a:custClr>
    <a:custClr name="PANTONE 429">
      <a:srgbClr val="A5ACB0"/>
    </a:custClr>
    <a:custClr name="PANTONE CG1">
      <a:srgbClr val="E2E1DD"/>
    </a:custClr>
    <a:custClr name="Process Magenta">
      <a:srgbClr val="CC3366"/>
    </a:custClr>
    <a:custClr name="PANTONE 4975">
      <a:srgbClr val="462324"/>
    </a:custClr>
    <a:custClr name="PANTONE 201">
      <a:srgbClr val="9E1B32"/>
    </a:custClr>
    <a:custClr name="PANTONE 185">
      <a:srgbClr val="E70033"/>
    </a:custClr>
    <a:custClr name="PANTONE 1665">
      <a:srgbClr val="E24912"/>
    </a:custClr>
    <a:custClr name="PANTONE 137">
      <a:srgbClr val="FFA200"/>
    </a:custClr>
    <a:custClr name="PANTONE 108">
      <a:srgbClr val="F6DA14"/>
    </a:custClr>
    <a:custClr name="PANTONE 1215">
      <a:srgbClr val="FBDE81"/>
    </a:custClr>
    <a:custClr name="PANTONE 7499">
      <a:srgbClr val="EEE8C5"/>
    </a:custClr>
    <a:custClr name="PANTONE 553">
      <a:srgbClr val="214232"/>
    </a:custClr>
    <a:custClr name="PANTONE 376">
      <a:srgbClr val="77B800"/>
    </a:custClr>
    <a:custClr name="PANTONE 373">
      <a:srgbClr val="CFEA8B"/>
    </a:custClr>
    <a:custClr name="PANTONE 328">
      <a:srgbClr val="007165"/>
    </a:custClr>
    <a:custClr name="PANTONE 309">
      <a:srgbClr val="003D4D"/>
    </a:custClr>
    <a:custClr name="PANTONE 3135">
      <a:srgbClr val="0091B5"/>
    </a:custClr>
    <a:custClr name="PANTONE 7457">
      <a:srgbClr val="BADCE6"/>
    </a:custClr>
    <a:custClr name="PANTONE 289">
      <a:srgbClr val="002144"/>
    </a:custClr>
    <a:custClr name="PANTONE 2925">
      <a:srgbClr val="0096DB"/>
    </a:custClr>
    <a:custClr name="PANTONE 283">
      <a:srgbClr val="97C5EB"/>
    </a:custClr>
    <a:custClr name="PANTONE 2597">
      <a:srgbClr val="580F8B"/>
    </a:custClr>
  </a:custClrLst>
</a:theme>
</file>

<file path=ppt/theme/theme13.xml><?xml version="1.0" encoding="utf-8"?>
<a:theme xmlns:a="http://schemas.openxmlformats.org/drawingml/2006/main" name="14_EO&amp;T Slide Master">
  <a:themeElements>
    <a:clrScheme name="Boeing Color Palette">
      <a:dk1>
        <a:srgbClr val="000000"/>
      </a:dk1>
      <a:lt1>
        <a:srgbClr val="FFFFFF"/>
      </a:lt1>
      <a:dk2>
        <a:srgbClr val="0039A6"/>
      </a:dk2>
      <a:lt2>
        <a:srgbClr val="A5ACB0"/>
      </a:lt2>
      <a:accent1>
        <a:srgbClr val="0039A6"/>
      </a:accent1>
      <a:accent2>
        <a:srgbClr val="E70033"/>
      </a:accent2>
      <a:accent3>
        <a:srgbClr val="0096DB"/>
      </a:accent3>
      <a:accent4>
        <a:srgbClr val="77B800"/>
      </a:accent4>
      <a:accent5>
        <a:srgbClr val="580F8B"/>
      </a:accent5>
      <a:accent6>
        <a:srgbClr val="FFA200"/>
      </a:accent6>
      <a:hlink>
        <a:srgbClr val="0039A6"/>
      </a:hlink>
      <a:folHlink>
        <a:srgbClr val="A5ACB0"/>
      </a:folHlink>
    </a:clrScheme>
    <a:fontScheme name="4_GradientBar_IdentityBar_QUESTIO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oeing Color Palette">
        <a:dk1>
          <a:srgbClr val="000000"/>
        </a:dk1>
        <a:lt1>
          <a:srgbClr val="FFFFFF"/>
        </a:lt1>
        <a:dk2>
          <a:srgbClr val="0039A6"/>
        </a:dk2>
        <a:lt2>
          <a:srgbClr val="A5ACB0"/>
        </a:lt2>
        <a:accent1>
          <a:srgbClr val="0039A6"/>
        </a:accent1>
        <a:accent2>
          <a:srgbClr val="E70033"/>
        </a:accent2>
        <a:accent3>
          <a:srgbClr val="0096DB"/>
        </a:accent3>
        <a:accent4>
          <a:srgbClr val="77B800"/>
        </a:accent4>
        <a:accent5>
          <a:srgbClr val="580F8B"/>
        </a:accent5>
        <a:accent6>
          <a:srgbClr val="FFA200"/>
        </a:accent6>
        <a:hlink>
          <a:srgbClr val="0039A6"/>
        </a:hlink>
        <a:folHlink>
          <a:srgbClr val="A5ACB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PANTONE 7546">
      <a:srgbClr val="394A59"/>
    </a:custClr>
    <a:custClr name="PANTONE 431">
      <a:srgbClr val="5F6A72"/>
    </a:custClr>
    <a:custClr name="PANTONE 429">
      <a:srgbClr val="A5ACB0"/>
    </a:custClr>
    <a:custClr name="PANTONE CG1">
      <a:srgbClr val="E2E1DD"/>
    </a:custClr>
    <a:custClr name="Process Magenta">
      <a:srgbClr val="CC3366"/>
    </a:custClr>
    <a:custClr name="PANTONE 4975">
      <a:srgbClr val="462324"/>
    </a:custClr>
    <a:custClr name="PANTONE 201">
      <a:srgbClr val="9E1B32"/>
    </a:custClr>
    <a:custClr name="PANTONE 185">
      <a:srgbClr val="E70033"/>
    </a:custClr>
    <a:custClr name="PANTONE 1665">
      <a:srgbClr val="E24912"/>
    </a:custClr>
    <a:custClr name="PANTONE 137">
      <a:srgbClr val="FFA200"/>
    </a:custClr>
    <a:custClr name="PANTONE 108">
      <a:srgbClr val="F6DA14"/>
    </a:custClr>
    <a:custClr name="PANTONE 1215">
      <a:srgbClr val="FBDE81"/>
    </a:custClr>
    <a:custClr name="PANTONE 7499">
      <a:srgbClr val="EEE8C5"/>
    </a:custClr>
    <a:custClr name="PANTONE 553">
      <a:srgbClr val="214232"/>
    </a:custClr>
    <a:custClr name="PANTONE 376">
      <a:srgbClr val="77B800"/>
    </a:custClr>
    <a:custClr name="PANTONE 373">
      <a:srgbClr val="CFEA8B"/>
    </a:custClr>
    <a:custClr name="PANTONE 328">
      <a:srgbClr val="007165"/>
    </a:custClr>
    <a:custClr name="PANTONE 309">
      <a:srgbClr val="003D4D"/>
    </a:custClr>
    <a:custClr name="PANTONE 3135">
      <a:srgbClr val="0091B5"/>
    </a:custClr>
    <a:custClr name="PANTONE 7457">
      <a:srgbClr val="BADCE6"/>
    </a:custClr>
    <a:custClr name="PANTONE 289">
      <a:srgbClr val="002144"/>
    </a:custClr>
    <a:custClr name="PANTONE 2925">
      <a:srgbClr val="0096DB"/>
    </a:custClr>
    <a:custClr name="PANTONE 283">
      <a:srgbClr val="97C5EB"/>
    </a:custClr>
    <a:custClr name="PANTONE 2597">
      <a:srgbClr val="580F8B"/>
    </a:custClr>
  </a:custClrLst>
</a:theme>
</file>

<file path=ppt/theme/theme14.xml><?xml version="1.0" encoding="utf-8"?>
<a:theme xmlns:a="http://schemas.openxmlformats.org/drawingml/2006/main" name="15_EO&amp;T Slide Master">
  <a:themeElements>
    <a:clrScheme name="Boeing Color Palette">
      <a:dk1>
        <a:srgbClr val="000000"/>
      </a:dk1>
      <a:lt1>
        <a:srgbClr val="FFFFFF"/>
      </a:lt1>
      <a:dk2>
        <a:srgbClr val="0039A6"/>
      </a:dk2>
      <a:lt2>
        <a:srgbClr val="A5ACB0"/>
      </a:lt2>
      <a:accent1>
        <a:srgbClr val="0039A6"/>
      </a:accent1>
      <a:accent2>
        <a:srgbClr val="E70033"/>
      </a:accent2>
      <a:accent3>
        <a:srgbClr val="0096DB"/>
      </a:accent3>
      <a:accent4>
        <a:srgbClr val="77B800"/>
      </a:accent4>
      <a:accent5>
        <a:srgbClr val="580F8B"/>
      </a:accent5>
      <a:accent6>
        <a:srgbClr val="FFA200"/>
      </a:accent6>
      <a:hlink>
        <a:srgbClr val="0039A6"/>
      </a:hlink>
      <a:folHlink>
        <a:srgbClr val="A5ACB0"/>
      </a:folHlink>
    </a:clrScheme>
    <a:fontScheme name="4_GradientBar_IdentityBar_QUESTIO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oeing Color Palette">
        <a:dk1>
          <a:srgbClr val="000000"/>
        </a:dk1>
        <a:lt1>
          <a:srgbClr val="FFFFFF"/>
        </a:lt1>
        <a:dk2>
          <a:srgbClr val="0039A6"/>
        </a:dk2>
        <a:lt2>
          <a:srgbClr val="A5ACB0"/>
        </a:lt2>
        <a:accent1>
          <a:srgbClr val="0039A6"/>
        </a:accent1>
        <a:accent2>
          <a:srgbClr val="E70033"/>
        </a:accent2>
        <a:accent3>
          <a:srgbClr val="0096DB"/>
        </a:accent3>
        <a:accent4>
          <a:srgbClr val="77B800"/>
        </a:accent4>
        <a:accent5>
          <a:srgbClr val="580F8B"/>
        </a:accent5>
        <a:accent6>
          <a:srgbClr val="FFA200"/>
        </a:accent6>
        <a:hlink>
          <a:srgbClr val="0039A6"/>
        </a:hlink>
        <a:folHlink>
          <a:srgbClr val="A5ACB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PANTONE 7546">
      <a:srgbClr val="394A59"/>
    </a:custClr>
    <a:custClr name="PANTONE 431">
      <a:srgbClr val="5F6A72"/>
    </a:custClr>
    <a:custClr name="PANTONE 429">
      <a:srgbClr val="A5ACB0"/>
    </a:custClr>
    <a:custClr name="PANTONE CG1">
      <a:srgbClr val="E2E1DD"/>
    </a:custClr>
    <a:custClr name="Process Magenta">
      <a:srgbClr val="CC3366"/>
    </a:custClr>
    <a:custClr name="PANTONE 4975">
      <a:srgbClr val="462324"/>
    </a:custClr>
    <a:custClr name="PANTONE 201">
      <a:srgbClr val="9E1B32"/>
    </a:custClr>
    <a:custClr name="PANTONE 185">
      <a:srgbClr val="E70033"/>
    </a:custClr>
    <a:custClr name="PANTONE 1665">
      <a:srgbClr val="E24912"/>
    </a:custClr>
    <a:custClr name="PANTONE 137">
      <a:srgbClr val="FFA200"/>
    </a:custClr>
    <a:custClr name="PANTONE 108">
      <a:srgbClr val="F6DA14"/>
    </a:custClr>
    <a:custClr name="PANTONE 1215">
      <a:srgbClr val="FBDE81"/>
    </a:custClr>
    <a:custClr name="PANTONE 7499">
      <a:srgbClr val="EEE8C5"/>
    </a:custClr>
    <a:custClr name="PANTONE 553">
      <a:srgbClr val="214232"/>
    </a:custClr>
    <a:custClr name="PANTONE 376">
      <a:srgbClr val="77B800"/>
    </a:custClr>
    <a:custClr name="PANTONE 373">
      <a:srgbClr val="CFEA8B"/>
    </a:custClr>
    <a:custClr name="PANTONE 328">
      <a:srgbClr val="007165"/>
    </a:custClr>
    <a:custClr name="PANTONE 309">
      <a:srgbClr val="003D4D"/>
    </a:custClr>
    <a:custClr name="PANTONE 3135">
      <a:srgbClr val="0091B5"/>
    </a:custClr>
    <a:custClr name="PANTONE 7457">
      <a:srgbClr val="BADCE6"/>
    </a:custClr>
    <a:custClr name="PANTONE 289">
      <a:srgbClr val="002144"/>
    </a:custClr>
    <a:custClr name="PANTONE 2925">
      <a:srgbClr val="0096DB"/>
    </a:custClr>
    <a:custClr name="PANTONE 283">
      <a:srgbClr val="97C5EB"/>
    </a:custClr>
    <a:custClr name="PANTONE 2597">
      <a:srgbClr val="580F8B"/>
    </a:custClr>
  </a:custClrLst>
</a:theme>
</file>

<file path=ppt/theme/theme15.xml><?xml version="1.0" encoding="utf-8"?>
<a:theme xmlns:a="http://schemas.openxmlformats.org/drawingml/2006/main" name="16_EO&amp;T Slide Master">
  <a:themeElements>
    <a:clrScheme name="Boeing Color Palette">
      <a:dk1>
        <a:srgbClr val="000000"/>
      </a:dk1>
      <a:lt1>
        <a:srgbClr val="FFFFFF"/>
      </a:lt1>
      <a:dk2>
        <a:srgbClr val="0039A6"/>
      </a:dk2>
      <a:lt2>
        <a:srgbClr val="A5ACB0"/>
      </a:lt2>
      <a:accent1>
        <a:srgbClr val="0039A6"/>
      </a:accent1>
      <a:accent2>
        <a:srgbClr val="E70033"/>
      </a:accent2>
      <a:accent3>
        <a:srgbClr val="0096DB"/>
      </a:accent3>
      <a:accent4>
        <a:srgbClr val="77B800"/>
      </a:accent4>
      <a:accent5>
        <a:srgbClr val="580F8B"/>
      </a:accent5>
      <a:accent6>
        <a:srgbClr val="FFA200"/>
      </a:accent6>
      <a:hlink>
        <a:srgbClr val="0039A6"/>
      </a:hlink>
      <a:folHlink>
        <a:srgbClr val="A5ACB0"/>
      </a:folHlink>
    </a:clrScheme>
    <a:fontScheme name="4_GradientBar_IdentityBar_QUESTIO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oeing Color Palette">
        <a:dk1>
          <a:srgbClr val="000000"/>
        </a:dk1>
        <a:lt1>
          <a:srgbClr val="FFFFFF"/>
        </a:lt1>
        <a:dk2>
          <a:srgbClr val="0039A6"/>
        </a:dk2>
        <a:lt2>
          <a:srgbClr val="A5ACB0"/>
        </a:lt2>
        <a:accent1>
          <a:srgbClr val="0039A6"/>
        </a:accent1>
        <a:accent2>
          <a:srgbClr val="E70033"/>
        </a:accent2>
        <a:accent3>
          <a:srgbClr val="0096DB"/>
        </a:accent3>
        <a:accent4>
          <a:srgbClr val="77B800"/>
        </a:accent4>
        <a:accent5>
          <a:srgbClr val="580F8B"/>
        </a:accent5>
        <a:accent6>
          <a:srgbClr val="FFA200"/>
        </a:accent6>
        <a:hlink>
          <a:srgbClr val="0039A6"/>
        </a:hlink>
        <a:folHlink>
          <a:srgbClr val="A5ACB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PANTONE 7546">
      <a:srgbClr val="394A59"/>
    </a:custClr>
    <a:custClr name="PANTONE 431">
      <a:srgbClr val="5F6A72"/>
    </a:custClr>
    <a:custClr name="PANTONE 429">
      <a:srgbClr val="A5ACB0"/>
    </a:custClr>
    <a:custClr name="PANTONE CG1">
      <a:srgbClr val="E2E1DD"/>
    </a:custClr>
    <a:custClr name="Process Magenta">
      <a:srgbClr val="CC3366"/>
    </a:custClr>
    <a:custClr name="PANTONE 4975">
      <a:srgbClr val="462324"/>
    </a:custClr>
    <a:custClr name="PANTONE 201">
      <a:srgbClr val="9E1B32"/>
    </a:custClr>
    <a:custClr name="PANTONE 185">
      <a:srgbClr val="E70033"/>
    </a:custClr>
    <a:custClr name="PANTONE 1665">
      <a:srgbClr val="E24912"/>
    </a:custClr>
    <a:custClr name="PANTONE 137">
      <a:srgbClr val="FFA200"/>
    </a:custClr>
    <a:custClr name="PANTONE 108">
      <a:srgbClr val="F6DA14"/>
    </a:custClr>
    <a:custClr name="PANTONE 1215">
      <a:srgbClr val="FBDE81"/>
    </a:custClr>
    <a:custClr name="PANTONE 7499">
      <a:srgbClr val="EEE8C5"/>
    </a:custClr>
    <a:custClr name="PANTONE 553">
      <a:srgbClr val="214232"/>
    </a:custClr>
    <a:custClr name="PANTONE 376">
      <a:srgbClr val="77B800"/>
    </a:custClr>
    <a:custClr name="PANTONE 373">
      <a:srgbClr val="CFEA8B"/>
    </a:custClr>
    <a:custClr name="PANTONE 328">
      <a:srgbClr val="007165"/>
    </a:custClr>
    <a:custClr name="PANTONE 309">
      <a:srgbClr val="003D4D"/>
    </a:custClr>
    <a:custClr name="PANTONE 3135">
      <a:srgbClr val="0091B5"/>
    </a:custClr>
    <a:custClr name="PANTONE 7457">
      <a:srgbClr val="BADCE6"/>
    </a:custClr>
    <a:custClr name="PANTONE 289">
      <a:srgbClr val="002144"/>
    </a:custClr>
    <a:custClr name="PANTONE 2925">
      <a:srgbClr val="0096DB"/>
    </a:custClr>
    <a:custClr name="PANTONE 283">
      <a:srgbClr val="97C5EB"/>
    </a:custClr>
    <a:custClr name="PANTONE 2597">
      <a:srgbClr val="580F8B"/>
    </a:custClr>
  </a:custClrLst>
</a:theme>
</file>

<file path=ppt/theme/theme2.xml><?xml version="1.0" encoding="utf-8"?>
<a:theme xmlns:a="http://schemas.openxmlformats.org/drawingml/2006/main" name="3_EO&amp;T Slide Master">
  <a:themeElements>
    <a:clrScheme name="Boeing Color Palette">
      <a:dk1>
        <a:srgbClr val="000000"/>
      </a:dk1>
      <a:lt1>
        <a:srgbClr val="FFFFFF"/>
      </a:lt1>
      <a:dk2>
        <a:srgbClr val="0039A6"/>
      </a:dk2>
      <a:lt2>
        <a:srgbClr val="A5ACB0"/>
      </a:lt2>
      <a:accent1>
        <a:srgbClr val="0039A6"/>
      </a:accent1>
      <a:accent2>
        <a:srgbClr val="E70033"/>
      </a:accent2>
      <a:accent3>
        <a:srgbClr val="0096DB"/>
      </a:accent3>
      <a:accent4>
        <a:srgbClr val="77B800"/>
      </a:accent4>
      <a:accent5>
        <a:srgbClr val="580F8B"/>
      </a:accent5>
      <a:accent6>
        <a:srgbClr val="FFA200"/>
      </a:accent6>
      <a:hlink>
        <a:srgbClr val="0039A6"/>
      </a:hlink>
      <a:folHlink>
        <a:srgbClr val="A5ACB0"/>
      </a:folHlink>
    </a:clrScheme>
    <a:fontScheme name="4_GradientBar_IdentityBar_QUESTIO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oeing Color Palette">
        <a:dk1>
          <a:srgbClr val="000000"/>
        </a:dk1>
        <a:lt1>
          <a:srgbClr val="FFFFFF"/>
        </a:lt1>
        <a:dk2>
          <a:srgbClr val="0039A6"/>
        </a:dk2>
        <a:lt2>
          <a:srgbClr val="A5ACB0"/>
        </a:lt2>
        <a:accent1>
          <a:srgbClr val="0039A6"/>
        </a:accent1>
        <a:accent2>
          <a:srgbClr val="E70033"/>
        </a:accent2>
        <a:accent3>
          <a:srgbClr val="0096DB"/>
        </a:accent3>
        <a:accent4>
          <a:srgbClr val="77B800"/>
        </a:accent4>
        <a:accent5>
          <a:srgbClr val="580F8B"/>
        </a:accent5>
        <a:accent6>
          <a:srgbClr val="FFA200"/>
        </a:accent6>
        <a:hlink>
          <a:srgbClr val="0039A6"/>
        </a:hlink>
        <a:folHlink>
          <a:srgbClr val="A5ACB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PANTONE 7546">
      <a:srgbClr val="394A59"/>
    </a:custClr>
    <a:custClr name="PANTONE 431">
      <a:srgbClr val="5F6A72"/>
    </a:custClr>
    <a:custClr name="PANTONE 429">
      <a:srgbClr val="A5ACB0"/>
    </a:custClr>
    <a:custClr name="PANTONE CG1">
      <a:srgbClr val="E2E1DD"/>
    </a:custClr>
    <a:custClr name="Process Magenta">
      <a:srgbClr val="CC3366"/>
    </a:custClr>
    <a:custClr name="PANTONE 4975">
      <a:srgbClr val="462324"/>
    </a:custClr>
    <a:custClr name="PANTONE 201">
      <a:srgbClr val="9E1B32"/>
    </a:custClr>
    <a:custClr name="PANTONE 185">
      <a:srgbClr val="E70033"/>
    </a:custClr>
    <a:custClr name="PANTONE 1665">
      <a:srgbClr val="E24912"/>
    </a:custClr>
    <a:custClr name="PANTONE 137">
      <a:srgbClr val="FFA200"/>
    </a:custClr>
    <a:custClr name="PANTONE 108">
      <a:srgbClr val="F6DA14"/>
    </a:custClr>
    <a:custClr name="PANTONE 1215">
      <a:srgbClr val="FBDE81"/>
    </a:custClr>
    <a:custClr name="PANTONE 7499">
      <a:srgbClr val="EEE8C5"/>
    </a:custClr>
    <a:custClr name="PANTONE 553">
      <a:srgbClr val="214232"/>
    </a:custClr>
    <a:custClr name="PANTONE 376">
      <a:srgbClr val="77B800"/>
    </a:custClr>
    <a:custClr name="PANTONE 373">
      <a:srgbClr val="CFEA8B"/>
    </a:custClr>
    <a:custClr name="PANTONE 328">
      <a:srgbClr val="007165"/>
    </a:custClr>
    <a:custClr name="PANTONE 309">
      <a:srgbClr val="003D4D"/>
    </a:custClr>
    <a:custClr name="PANTONE 3135">
      <a:srgbClr val="0091B5"/>
    </a:custClr>
    <a:custClr name="PANTONE 7457">
      <a:srgbClr val="BADCE6"/>
    </a:custClr>
    <a:custClr name="PANTONE 289">
      <a:srgbClr val="002144"/>
    </a:custClr>
    <a:custClr name="PANTONE 2925">
      <a:srgbClr val="0096DB"/>
    </a:custClr>
    <a:custClr name="PANTONE 283">
      <a:srgbClr val="97C5EB"/>
    </a:custClr>
    <a:custClr name="PANTONE 2597">
      <a:srgbClr val="580F8B"/>
    </a:custClr>
  </a:custClrLst>
</a:theme>
</file>

<file path=ppt/theme/theme3.xml><?xml version="1.0" encoding="utf-8"?>
<a:theme xmlns:a="http://schemas.openxmlformats.org/drawingml/2006/main" name="4_EO&amp;T Slide Master">
  <a:themeElements>
    <a:clrScheme name="Boeing Color Palette">
      <a:dk1>
        <a:srgbClr val="000000"/>
      </a:dk1>
      <a:lt1>
        <a:srgbClr val="FFFFFF"/>
      </a:lt1>
      <a:dk2>
        <a:srgbClr val="0039A6"/>
      </a:dk2>
      <a:lt2>
        <a:srgbClr val="A5ACB0"/>
      </a:lt2>
      <a:accent1>
        <a:srgbClr val="0039A6"/>
      </a:accent1>
      <a:accent2>
        <a:srgbClr val="E70033"/>
      </a:accent2>
      <a:accent3>
        <a:srgbClr val="0096DB"/>
      </a:accent3>
      <a:accent4>
        <a:srgbClr val="77B800"/>
      </a:accent4>
      <a:accent5>
        <a:srgbClr val="580F8B"/>
      </a:accent5>
      <a:accent6>
        <a:srgbClr val="FFA200"/>
      </a:accent6>
      <a:hlink>
        <a:srgbClr val="0039A6"/>
      </a:hlink>
      <a:folHlink>
        <a:srgbClr val="A5ACB0"/>
      </a:folHlink>
    </a:clrScheme>
    <a:fontScheme name="4_GradientBar_IdentityBar_QUESTIO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oeing Color Palette">
        <a:dk1>
          <a:srgbClr val="000000"/>
        </a:dk1>
        <a:lt1>
          <a:srgbClr val="FFFFFF"/>
        </a:lt1>
        <a:dk2>
          <a:srgbClr val="0039A6"/>
        </a:dk2>
        <a:lt2>
          <a:srgbClr val="A5ACB0"/>
        </a:lt2>
        <a:accent1>
          <a:srgbClr val="0039A6"/>
        </a:accent1>
        <a:accent2>
          <a:srgbClr val="E70033"/>
        </a:accent2>
        <a:accent3>
          <a:srgbClr val="0096DB"/>
        </a:accent3>
        <a:accent4>
          <a:srgbClr val="77B800"/>
        </a:accent4>
        <a:accent5>
          <a:srgbClr val="580F8B"/>
        </a:accent5>
        <a:accent6>
          <a:srgbClr val="FFA200"/>
        </a:accent6>
        <a:hlink>
          <a:srgbClr val="0039A6"/>
        </a:hlink>
        <a:folHlink>
          <a:srgbClr val="A5ACB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PANTONE 7546">
      <a:srgbClr val="394A59"/>
    </a:custClr>
    <a:custClr name="PANTONE 431">
      <a:srgbClr val="5F6A72"/>
    </a:custClr>
    <a:custClr name="PANTONE 429">
      <a:srgbClr val="A5ACB0"/>
    </a:custClr>
    <a:custClr name="PANTONE CG1">
      <a:srgbClr val="E2E1DD"/>
    </a:custClr>
    <a:custClr name="Process Magenta">
      <a:srgbClr val="CC3366"/>
    </a:custClr>
    <a:custClr name="PANTONE 4975">
      <a:srgbClr val="462324"/>
    </a:custClr>
    <a:custClr name="PANTONE 201">
      <a:srgbClr val="9E1B32"/>
    </a:custClr>
    <a:custClr name="PANTONE 185">
      <a:srgbClr val="E70033"/>
    </a:custClr>
    <a:custClr name="PANTONE 1665">
      <a:srgbClr val="E24912"/>
    </a:custClr>
    <a:custClr name="PANTONE 137">
      <a:srgbClr val="FFA200"/>
    </a:custClr>
    <a:custClr name="PANTONE 108">
      <a:srgbClr val="F6DA14"/>
    </a:custClr>
    <a:custClr name="PANTONE 1215">
      <a:srgbClr val="FBDE81"/>
    </a:custClr>
    <a:custClr name="PANTONE 7499">
      <a:srgbClr val="EEE8C5"/>
    </a:custClr>
    <a:custClr name="PANTONE 553">
      <a:srgbClr val="214232"/>
    </a:custClr>
    <a:custClr name="PANTONE 376">
      <a:srgbClr val="77B800"/>
    </a:custClr>
    <a:custClr name="PANTONE 373">
      <a:srgbClr val="CFEA8B"/>
    </a:custClr>
    <a:custClr name="PANTONE 328">
      <a:srgbClr val="007165"/>
    </a:custClr>
    <a:custClr name="PANTONE 309">
      <a:srgbClr val="003D4D"/>
    </a:custClr>
    <a:custClr name="PANTONE 3135">
      <a:srgbClr val="0091B5"/>
    </a:custClr>
    <a:custClr name="PANTONE 7457">
      <a:srgbClr val="BADCE6"/>
    </a:custClr>
    <a:custClr name="PANTONE 289">
      <a:srgbClr val="002144"/>
    </a:custClr>
    <a:custClr name="PANTONE 2925">
      <a:srgbClr val="0096DB"/>
    </a:custClr>
    <a:custClr name="PANTONE 283">
      <a:srgbClr val="97C5EB"/>
    </a:custClr>
    <a:custClr name="PANTONE 2597">
      <a:srgbClr val="580F8B"/>
    </a:custClr>
  </a:custClrLst>
</a:theme>
</file>

<file path=ppt/theme/theme4.xml><?xml version="1.0" encoding="utf-8"?>
<a:theme xmlns:a="http://schemas.openxmlformats.org/drawingml/2006/main" name="5_EO&amp;T Slide Master">
  <a:themeElements>
    <a:clrScheme name="Boeing Color Palette">
      <a:dk1>
        <a:srgbClr val="000000"/>
      </a:dk1>
      <a:lt1>
        <a:srgbClr val="FFFFFF"/>
      </a:lt1>
      <a:dk2>
        <a:srgbClr val="0039A6"/>
      </a:dk2>
      <a:lt2>
        <a:srgbClr val="A5ACB0"/>
      </a:lt2>
      <a:accent1>
        <a:srgbClr val="0039A6"/>
      </a:accent1>
      <a:accent2>
        <a:srgbClr val="E70033"/>
      </a:accent2>
      <a:accent3>
        <a:srgbClr val="0096DB"/>
      </a:accent3>
      <a:accent4>
        <a:srgbClr val="77B800"/>
      </a:accent4>
      <a:accent5>
        <a:srgbClr val="580F8B"/>
      </a:accent5>
      <a:accent6>
        <a:srgbClr val="FFA200"/>
      </a:accent6>
      <a:hlink>
        <a:srgbClr val="0039A6"/>
      </a:hlink>
      <a:folHlink>
        <a:srgbClr val="A5ACB0"/>
      </a:folHlink>
    </a:clrScheme>
    <a:fontScheme name="4_GradientBar_IdentityBar_QUESTIO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oeing Color Palette">
        <a:dk1>
          <a:srgbClr val="000000"/>
        </a:dk1>
        <a:lt1>
          <a:srgbClr val="FFFFFF"/>
        </a:lt1>
        <a:dk2>
          <a:srgbClr val="0039A6"/>
        </a:dk2>
        <a:lt2>
          <a:srgbClr val="A5ACB0"/>
        </a:lt2>
        <a:accent1>
          <a:srgbClr val="0039A6"/>
        </a:accent1>
        <a:accent2>
          <a:srgbClr val="E70033"/>
        </a:accent2>
        <a:accent3>
          <a:srgbClr val="0096DB"/>
        </a:accent3>
        <a:accent4>
          <a:srgbClr val="77B800"/>
        </a:accent4>
        <a:accent5>
          <a:srgbClr val="580F8B"/>
        </a:accent5>
        <a:accent6>
          <a:srgbClr val="FFA200"/>
        </a:accent6>
        <a:hlink>
          <a:srgbClr val="0039A6"/>
        </a:hlink>
        <a:folHlink>
          <a:srgbClr val="A5ACB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PANTONE 7546">
      <a:srgbClr val="394A59"/>
    </a:custClr>
    <a:custClr name="PANTONE 431">
      <a:srgbClr val="5F6A72"/>
    </a:custClr>
    <a:custClr name="PANTONE 429">
      <a:srgbClr val="A5ACB0"/>
    </a:custClr>
    <a:custClr name="PANTONE CG1">
      <a:srgbClr val="E2E1DD"/>
    </a:custClr>
    <a:custClr name="Process Magenta">
      <a:srgbClr val="CC3366"/>
    </a:custClr>
    <a:custClr name="PANTONE 4975">
      <a:srgbClr val="462324"/>
    </a:custClr>
    <a:custClr name="PANTONE 201">
      <a:srgbClr val="9E1B32"/>
    </a:custClr>
    <a:custClr name="PANTONE 185">
      <a:srgbClr val="E70033"/>
    </a:custClr>
    <a:custClr name="PANTONE 1665">
      <a:srgbClr val="E24912"/>
    </a:custClr>
    <a:custClr name="PANTONE 137">
      <a:srgbClr val="FFA200"/>
    </a:custClr>
    <a:custClr name="PANTONE 108">
      <a:srgbClr val="F6DA14"/>
    </a:custClr>
    <a:custClr name="PANTONE 1215">
      <a:srgbClr val="FBDE81"/>
    </a:custClr>
    <a:custClr name="PANTONE 7499">
      <a:srgbClr val="EEE8C5"/>
    </a:custClr>
    <a:custClr name="PANTONE 553">
      <a:srgbClr val="214232"/>
    </a:custClr>
    <a:custClr name="PANTONE 376">
      <a:srgbClr val="77B800"/>
    </a:custClr>
    <a:custClr name="PANTONE 373">
      <a:srgbClr val="CFEA8B"/>
    </a:custClr>
    <a:custClr name="PANTONE 328">
      <a:srgbClr val="007165"/>
    </a:custClr>
    <a:custClr name="PANTONE 309">
      <a:srgbClr val="003D4D"/>
    </a:custClr>
    <a:custClr name="PANTONE 3135">
      <a:srgbClr val="0091B5"/>
    </a:custClr>
    <a:custClr name="PANTONE 7457">
      <a:srgbClr val="BADCE6"/>
    </a:custClr>
    <a:custClr name="PANTONE 289">
      <a:srgbClr val="002144"/>
    </a:custClr>
    <a:custClr name="PANTONE 2925">
      <a:srgbClr val="0096DB"/>
    </a:custClr>
    <a:custClr name="PANTONE 283">
      <a:srgbClr val="97C5EB"/>
    </a:custClr>
    <a:custClr name="PANTONE 2597">
      <a:srgbClr val="580F8B"/>
    </a:custClr>
  </a:custClrLst>
</a:theme>
</file>

<file path=ppt/theme/theme5.xml><?xml version="1.0" encoding="utf-8"?>
<a:theme xmlns:a="http://schemas.openxmlformats.org/drawingml/2006/main" name="6_EO&amp;T Slide Master">
  <a:themeElements>
    <a:clrScheme name="Boeing Color Palette">
      <a:dk1>
        <a:srgbClr val="000000"/>
      </a:dk1>
      <a:lt1>
        <a:srgbClr val="FFFFFF"/>
      </a:lt1>
      <a:dk2>
        <a:srgbClr val="0039A6"/>
      </a:dk2>
      <a:lt2>
        <a:srgbClr val="A5ACB0"/>
      </a:lt2>
      <a:accent1>
        <a:srgbClr val="0039A6"/>
      </a:accent1>
      <a:accent2>
        <a:srgbClr val="E70033"/>
      </a:accent2>
      <a:accent3>
        <a:srgbClr val="0096DB"/>
      </a:accent3>
      <a:accent4>
        <a:srgbClr val="77B800"/>
      </a:accent4>
      <a:accent5>
        <a:srgbClr val="580F8B"/>
      </a:accent5>
      <a:accent6>
        <a:srgbClr val="FFA200"/>
      </a:accent6>
      <a:hlink>
        <a:srgbClr val="0039A6"/>
      </a:hlink>
      <a:folHlink>
        <a:srgbClr val="A5ACB0"/>
      </a:folHlink>
    </a:clrScheme>
    <a:fontScheme name="4_GradientBar_IdentityBar_QUESTIO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oeing Color Palette">
        <a:dk1>
          <a:srgbClr val="000000"/>
        </a:dk1>
        <a:lt1>
          <a:srgbClr val="FFFFFF"/>
        </a:lt1>
        <a:dk2>
          <a:srgbClr val="0039A6"/>
        </a:dk2>
        <a:lt2>
          <a:srgbClr val="A5ACB0"/>
        </a:lt2>
        <a:accent1>
          <a:srgbClr val="0039A6"/>
        </a:accent1>
        <a:accent2>
          <a:srgbClr val="E70033"/>
        </a:accent2>
        <a:accent3>
          <a:srgbClr val="0096DB"/>
        </a:accent3>
        <a:accent4>
          <a:srgbClr val="77B800"/>
        </a:accent4>
        <a:accent5>
          <a:srgbClr val="580F8B"/>
        </a:accent5>
        <a:accent6>
          <a:srgbClr val="FFA200"/>
        </a:accent6>
        <a:hlink>
          <a:srgbClr val="0039A6"/>
        </a:hlink>
        <a:folHlink>
          <a:srgbClr val="A5ACB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PANTONE 7546">
      <a:srgbClr val="394A59"/>
    </a:custClr>
    <a:custClr name="PANTONE 431">
      <a:srgbClr val="5F6A72"/>
    </a:custClr>
    <a:custClr name="PANTONE 429">
      <a:srgbClr val="A5ACB0"/>
    </a:custClr>
    <a:custClr name="PANTONE CG1">
      <a:srgbClr val="E2E1DD"/>
    </a:custClr>
    <a:custClr name="Process Magenta">
      <a:srgbClr val="CC3366"/>
    </a:custClr>
    <a:custClr name="PANTONE 4975">
      <a:srgbClr val="462324"/>
    </a:custClr>
    <a:custClr name="PANTONE 201">
      <a:srgbClr val="9E1B32"/>
    </a:custClr>
    <a:custClr name="PANTONE 185">
      <a:srgbClr val="E70033"/>
    </a:custClr>
    <a:custClr name="PANTONE 1665">
      <a:srgbClr val="E24912"/>
    </a:custClr>
    <a:custClr name="PANTONE 137">
      <a:srgbClr val="FFA200"/>
    </a:custClr>
    <a:custClr name="PANTONE 108">
      <a:srgbClr val="F6DA14"/>
    </a:custClr>
    <a:custClr name="PANTONE 1215">
      <a:srgbClr val="FBDE81"/>
    </a:custClr>
    <a:custClr name="PANTONE 7499">
      <a:srgbClr val="EEE8C5"/>
    </a:custClr>
    <a:custClr name="PANTONE 553">
      <a:srgbClr val="214232"/>
    </a:custClr>
    <a:custClr name="PANTONE 376">
      <a:srgbClr val="77B800"/>
    </a:custClr>
    <a:custClr name="PANTONE 373">
      <a:srgbClr val="CFEA8B"/>
    </a:custClr>
    <a:custClr name="PANTONE 328">
      <a:srgbClr val="007165"/>
    </a:custClr>
    <a:custClr name="PANTONE 309">
      <a:srgbClr val="003D4D"/>
    </a:custClr>
    <a:custClr name="PANTONE 3135">
      <a:srgbClr val="0091B5"/>
    </a:custClr>
    <a:custClr name="PANTONE 7457">
      <a:srgbClr val="BADCE6"/>
    </a:custClr>
    <a:custClr name="PANTONE 289">
      <a:srgbClr val="002144"/>
    </a:custClr>
    <a:custClr name="PANTONE 2925">
      <a:srgbClr val="0096DB"/>
    </a:custClr>
    <a:custClr name="PANTONE 283">
      <a:srgbClr val="97C5EB"/>
    </a:custClr>
    <a:custClr name="PANTONE 2597">
      <a:srgbClr val="580F8B"/>
    </a:custClr>
  </a:custClrLst>
</a:theme>
</file>

<file path=ppt/theme/theme6.xml><?xml version="1.0" encoding="utf-8"?>
<a:theme xmlns:a="http://schemas.openxmlformats.org/drawingml/2006/main" name="7_EO&amp;T Slide Master">
  <a:themeElements>
    <a:clrScheme name="Boeing Color Palette">
      <a:dk1>
        <a:srgbClr val="000000"/>
      </a:dk1>
      <a:lt1>
        <a:srgbClr val="FFFFFF"/>
      </a:lt1>
      <a:dk2>
        <a:srgbClr val="0039A6"/>
      </a:dk2>
      <a:lt2>
        <a:srgbClr val="A5ACB0"/>
      </a:lt2>
      <a:accent1>
        <a:srgbClr val="0039A6"/>
      </a:accent1>
      <a:accent2>
        <a:srgbClr val="E70033"/>
      </a:accent2>
      <a:accent3>
        <a:srgbClr val="0096DB"/>
      </a:accent3>
      <a:accent4>
        <a:srgbClr val="77B800"/>
      </a:accent4>
      <a:accent5>
        <a:srgbClr val="580F8B"/>
      </a:accent5>
      <a:accent6>
        <a:srgbClr val="FFA200"/>
      </a:accent6>
      <a:hlink>
        <a:srgbClr val="0039A6"/>
      </a:hlink>
      <a:folHlink>
        <a:srgbClr val="A5ACB0"/>
      </a:folHlink>
    </a:clrScheme>
    <a:fontScheme name="4_GradientBar_IdentityBar_QUESTIO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oeing Color Palette">
        <a:dk1>
          <a:srgbClr val="000000"/>
        </a:dk1>
        <a:lt1>
          <a:srgbClr val="FFFFFF"/>
        </a:lt1>
        <a:dk2>
          <a:srgbClr val="0039A6"/>
        </a:dk2>
        <a:lt2>
          <a:srgbClr val="A5ACB0"/>
        </a:lt2>
        <a:accent1>
          <a:srgbClr val="0039A6"/>
        </a:accent1>
        <a:accent2>
          <a:srgbClr val="E70033"/>
        </a:accent2>
        <a:accent3>
          <a:srgbClr val="0096DB"/>
        </a:accent3>
        <a:accent4>
          <a:srgbClr val="77B800"/>
        </a:accent4>
        <a:accent5>
          <a:srgbClr val="580F8B"/>
        </a:accent5>
        <a:accent6>
          <a:srgbClr val="FFA200"/>
        </a:accent6>
        <a:hlink>
          <a:srgbClr val="0039A6"/>
        </a:hlink>
        <a:folHlink>
          <a:srgbClr val="A5ACB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PANTONE 7546">
      <a:srgbClr val="394A59"/>
    </a:custClr>
    <a:custClr name="PANTONE 431">
      <a:srgbClr val="5F6A72"/>
    </a:custClr>
    <a:custClr name="PANTONE 429">
      <a:srgbClr val="A5ACB0"/>
    </a:custClr>
    <a:custClr name="PANTONE CG1">
      <a:srgbClr val="E2E1DD"/>
    </a:custClr>
    <a:custClr name="Process Magenta">
      <a:srgbClr val="CC3366"/>
    </a:custClr>
    <a:custClr name="PANTONE 4975">
      <a:srgbClr val="462324"/>
    </a:custClr>
    <a:custClr name="PANTONE 201">
      <a:srgbClr val="9E1B32"/>
    </a:custClr>
    <a:custClr name="PANTONE 185">
      <a:srgbClr val="E70033"/>
    </a:custClr>
    <a:custClr name="PANTONE 1665">
      <a:srgbClr val="E24912"/>
    </a:custClr>
    <a:custClr name="PANTONE 137">
      <a:srgbClr val="FFA200"/>
    </a:custClr>
    <a:custClr name="PANTONE 108">
      <a:srgbClr val="F6DA14"/>
    </a:custClr>
    <a:custClr name="PANTONE 1215">
      <a:srgbClr val="FBDE81"/>
    </a:custClr>
    <a:custClr name="PANTONE 7499">
      <a:srgbClr val="EEE8C5"/>
    </a:custClr>
    <a:custClr name="PANTONE 553">
      <a:srgbClr val="214232"/>
    </a:custClr>
    <a:custClr name="PANTONE 376">
      <a:srgbClr val="77B800"/>
    </a:custClr>
    <a:custClr name="PANTONE 373">
      <a:srgbClr val="CFEA8B"/>
    </a:custClr>
    <a:custClr name="PANTONE 328">
      <a:srgbClr val="007165"/>
    </a:custClr>
    <a:custClr name="PANTONE 309">
      <a:srgbClr val="003D4D"/>
    </a:custClr>
    <a:custClr name="PANTONE 3135">
      <a:srgbClr val="0091B5"/>
    </a:custClr>
    <a:custClr name="PANTONE 7457">
      <a:srgbClr val="BADCE6"/>
    </a:custClr>
    <a:custClr name="PANTONE 289">
      <a:srgbClr val="002144"/>
    </a:custClr>
    <a:custClr name="PANTONE 2925">
      <a:srgbClr val="0096DB"/>
    </a:custClr>
    <a:custClr name="PANTONE 283">
      <a:srgbClr val="97C5EB"/>
    </a:custClr>
    <a:custClr name="PANTONE 2597">
      <a:srgbClr val="580F8B"/>
    </a:custClr>
  </a:custClrLst>
</a:theme>
</file>

<file path=ppt/theme/theme7.xml><?xml version="1.0" encoding="utf-8"?>
<a:theme xmlns:a="http://schemas.openxmlformats.org/drawingml/2006/main" name="8_EO&amp;T Slide Master">
  <a:themeElements>
    <a:clrScheme name="Boeing Color Palette">
      <a:dk1>
        <a:srgbClr val="000000"/>
      </a:dk1>
      <a:lt1>
        <a:srgbClr val="FFFFFF"/>
      </a:lt1>
      <a:dk2>
        <a:srgbClr val="0039A6"/>
      </a:dk2>
      <a:lt2>
        <a:srgbClr val="A5ACB0"/>
      </a:lt2>
      <a:accent1>
        <a:srgbClr val="0039A6"/>
      </a:accent1>
      <a:accent2>
        <a:srgbClr val="E70033"/>
      </a:accent2>
      <a:accent3>
        <a:srgbClr val="0096DB"/>
      </a:accent3>
      <a:accent4>
        <a:srgbClr val="77B800"/>
      </a:accent4>
      <a:accent5>
        <a:srgbClr val="580F8B"/>
      </a:accent5>
      <a:accent6>
        <a:srgbClr val="FFA200"/>
      </a:accent6>
      <a:hlink>
        <a:srgbClr val="0039A6"/>
      </a:hlink>
      <a:folHlink>
        <a:srgbClr val="A5ACB0"/>
      </a:folHlink>
    </a:clrScheme>
    <a:fontScheme name="4_GradientBar_IdentityBar_QUESTIO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oeing Color Palette">
        <a:dk1>
          <a:srgbClr val="000000"/>
        </a:dk1>
        <a:lt1>
          <a:srgbClr val="FFFFFF"/>
        </a:lt1>
        <a:dk2>
          <a:srgbClr val="0039A6"/>
        </a:dk2>
        <a:lt2>
          <a:srgbClr val="A5ACB0"/>
        </a:lt2>
        <a:accent1>
          <a:srgbClr val="0039A6"/>
        </a:accent1>
        <a:accent2>
          <a:srgbClr val="E70033"/>
        </a:accent2>
        <a:accent3>
          <a:srgbClr val="0096DB"/>
        </a:accent3>
        <a:accent4>
          <a:srgbClr val="77B800"/>
        </a:accent4>
        <a:accent5>
          <a:srgbClr val="580F8B"/>
        </a:accent5>
        <a:accent6>
          <a:srgbClr val="FFA200"/>
        </a:accent6>
        <a:hlink>
          <a:srgbClr val="0039A6"/>
        </a:hlink>
        <a:folHlink>
          <a:srgbClr val="A5ACB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PANTONE 7546">
      <a:srgbClr val="394A59"/>
    </a:custClr>
    <a:custClr name="PANTONE 431">
      <a:srgbClr val="5F6A72"/>
    </a:custClr>
    <a:custClr name="PANTONE 429">
      <a:srgbClr val="A5ACB0"/>
    </a:custClr>
    <a:custClr name="PANTONE CG1">
      <a:srgbClr val="E2E1DD"/>
    </a:custClr>
    <a:custClr name="Process Magenta">
      <a:srgbClr val="CC3366"/>
    </a:custClr>
    <a:custClr name="PANTONE 4975">
      <a:srgbClr val="462324"/>
    </a:custClr>
    <a:custClr name="PANTONE 201">
      <a:srgbClr val="9E1B32"/>
    </a:custClr>
    <a:custClr name="PANTONE 185">
      <a:srgbClr val="E70033"/>
    </a:custClr>
    <a:custClr name="PANTONE 1665">
      <a:srgbClr val="E24912"/>
    </a:custClr>
    <a:custClr name="PANTONE 137">
      <a:srgbClr val="FFA200"/>
    </a:custClr>
    <a:custClr name="PANTONE 108">
      <a:srgbClr val="F6DA14"/>
    </a:custClr>
    <a:custClr name="PANTONE 1215">
      <a:srgbClr val="FBDE81"/>
    </a:custClr>
    <a:custClr name="PANTONE 7499">
      <a:srgbClr val="EEE8C5"/>
    </a:custClr>
    <a:custClr name="PANTONE 553">
      <a:srgbClr val="214232"/>
    </a:custClr>
    <a:custClr name="PANTONE 376">
      <a:srgbClr val="77B800"/>
    </a:custClr>
    <a:custClr name="PANTONE 373">
      <a:srgbClr val="CFEA8B"/>
    </a:custClr>
    <a:custClr name="PANTONE 328">
      <a:srgbClr val="007165"/>
    </a:custClr>
    <a:custClr name="PANTONE 309">
      <a:srgbClr val="003D4D"/>
    </a:custClr>
    <a:custClr name="PANTONE 3135">
      <a:srgbClr val="0091B5"/>
    </a:custClr>
    <a:custClr name="PANTONE 7457">
      <a:srgbClr val="BADCE6"/>
    </a:custClr>
    <a:custClr name="PANTONE 289">
      <a:srgbClr val="002144"/>
    </a:custClr>
    <a:custClr name="PANTONE 2925">
      <a:srgbClr val="0096DB"/>
    </a:custClr>
    <a:custClr name="PANTONE 283">
      <a:srgbClr val="97C5EB"/>
    </a:custClr>
    <a:custClr name="PANTONE 2597">
      <a:srgbClr val="580F8B"/>
    </a:custClr>
  </a:custClrLst>
</a:theme>
</file>

<file path=ppt/theme/theme8.xml><?xml version="1.0" encoding="utf-8"?>
<a:theme xmlns:a="http://schemas.openxmlformats.org/drawingml/2006/main" name="9_EO&amp;T Slide Master">
  <a:themeElements>
    <a:clrScheme name="Boeing Color Palette">
      <a:dk1>
        <a:srgbClr val="000000"/>
      </a:dk1>
      <a:lt1>
        <a:srgbClr val="FFFFFF"/>
      </a:lt1>
      <a:dk2>
        <a:srgbClr val="0039A6"/>
      </a:dk2>
      <a:lt2>
        <a:srgbClr val="A5ACB0"/>
      </a:lt2>
      <a:accent1>
        <a:srgbClr val="0039A6"/>
      </a:accent1>
      <a:accent2>
        <a:srgbClr val="E70033"/>
      </a:accent2>
      <a:accent3>
        <a:srgbClr val="0096DB"/>
      </a:accent3>
      <a:accent4>
        <a:srgbClr val="77B800"/>
      </a:accent4>
      <a:accent5>
        <a:srgbClr val="580F8B"/>
      </a:accent5>
      <a:accent6>
        <a:srgbClr val="FFA200"/>
      </a:accent6>
      <a:hlink>
        <a:srgbClr val="0039A6"/>
      </a:hlink>
      <a:folHlink>
        <a:srgbClr val="A5ACB0"/>
      </a:folHlink>
    </a:clrScheme>
    <a:fontScheme name="4_GradientBar_IdentityBar_QUESTIO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oeing Color Palette">
        <a:dk1>
          <a:srgbClr val="000000"/>
        </a:dk1>
        <a:lt1>
          <a:srgbClr val="FFFFFF"/>
        </a:lt1>
        <a:dk2>
          <a:srgbClr val="0039A6"/>
        </a:dk2>
        <a:lt2>
          <a:srgbClr val="A5ACB0"/>
        </a:lt2>
        <a:accent1>
          <a:srgbClr val="0039A6"/>
        </a:accent1>
        <a:accent2>
          <a:srgbClr val="E70033"/>
        </a:accent2>
        <a:accent3>
          <a:srgbClr val="0096DB"/>
        </a:accent3>
        <a:accent4>
          <a:srgbClr val="77B800"/>
        </a:accent4>
        <a:accent5>
          <a:srgbClr val="580F8B"/>
        </a:accent5>
        <a:accent6>
          <a:srgbClr val="FFA200"/>
        </a:accent6>
        <a:hlink>
          <a:srgbClr val="0039A6"/>
        </a:hlink>
        <a:folHlink>
          <a:srgbClr val="A5ACB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PANTONE 7546">
      <a:srgbClr val="394A59"/>
    </a:custClr>
    <a:custClr name="PANTONE 431">
      <a:srgbClr val="5F6A72"/>
    </a:custClr>
    <a:custClr name="PANTONE 429">
      <a:srgbClr val="A5ACB0"/>
    </a:custClr>
    <a:custClr name="PANTONE CG1">
      <a:srgbClr val="E2E1DD"/>
    </a:custClr>
    <a:custClr name="Process Magenta">
      <a:srgbClr val="CC3366"/>
    </a:custClr>
    <a:custClr name="PANTONE 4975">
      <a:srgbClr val="462324"/>
    </a:custClr>
    <a:custClr name="PANTONE 201">
      <a:srgbClr val="9E1B32"/>
    </a:custClr>
    <a:custClr name="PANTONE 185">
      <a:srgbClr val="E70033"/>
    </a:custClr>
    <a:custClr name="PANTONE 1665">
      <a:srgbClr val="E24912"/>
    </a:custClr>
    <a:custClr name="PANTONE 137">
      <a:srgbClr val="FFA200"/>
    </a:custClr>
    <a:custClr name="PANTONE 108">
      <a:srgbClr val="F6DA14"/>
    </a:custClr>
    <a:custClr name="PANTONE 1215">
      <a:srgbClr val="FBDE81"/>
    </a:custClr>
    <a:custClr name="PANTONE 7499">
      <a:srgbClr val="EEE8C5"/>
    </a:custClr>
    <a:custClr name="PANTONE 553">
      <a:srgbClr val="214232"/>
    </a:custClr>
    <a:custClr name="PANTONE 376">
      <a:srgbClr val="77B800"/>
    </a:custClr>
    <a:custClr name="PANTONE 373">
      <a:srgbClr val="CFEA8B"/>
    </a:custClr>
    <a:custClr name="PANTONE 328">
      <a:srgbClr val="007165"/>
    </a:custClr>
    <a:custClr name="PANTONE 309">
      <a:srgbClr val="003D4D"/>
    </a:custClr>
    <a:custClr name="PANTONE 3135">
      <a:srgbClr val="0091B5"/>
    </a:custClr>
    <a:custClr name="PANTONE 7457">
      <a:srgbClr val="BADCE6"/>
    </a:custClr>
    <a:custClr name="PANTONE 289">
      <a:srgbClr val="002144"/>
    </a:custClr>
    <a:custClr name="PANTONE 2925">
      <a:srgbClr val="0096DB"/>
    </a:custClr>
    <a:custClr name="PANTONE 283">
      <a:srgbClr val="97C5EB"/>
    </a:custClr>
    <a:custClr name="PANTONE 2597">
      <a:srgbClr val="580F8B"/>
    </a:custClr>
  </a:custClrLst>
</a:theme>
</file>

<file path=ppt/theme/theme9.xml><?xml version="1.0" encoding="utf-8"?>
<a:theme xmlns:a="http://schemas.openxmlformats.org/drawingml/2006/main" name="10_EO&amp;T Slide Master">
  <a:themeElements>
    <a:clrScheme name="Boeing Color Palette">
      <a:dk1>
        <a:srgbClr val="000000"/>
      </a:dk1>
      <a:lt1>
        <a:srgbClr val="FFFFFF"/>
      </a:lt1>
      <a:dk2>
        <a:srgbClr val="0039A6"/>
      </a:dk2>
      <a:lt2>
        <a:srgbClr val="A5ACB0"/>
      </a:lt2>
      <a:accent1>
        <a:srgbClr val="0039A6"/>
      </a:accent1>
      <a:accent2>
        <a:srgbClr val="E70033"/>
      </a:accent2>
      <a:accent3>
        <a:srgbClr val="0096DB"/>
      </a:accent3>
      <a:accent4>
        <a:srgbClr val="77B800"/>
      </a:accent4>
      <a:accent5>
        <a:srgbClr val="580F8B"/>
      </a:accent5>
      <a:accent6>
        <a:srgbClr val="FFA200"/>
      </a:accent6>
      <a:hlink>
        <a:srgbClr val="0039A6"/>
      </a:hlink>
      <a:folHlink>
        <a:srgbClr val="A5ACB0"/>
      </a:folHlink>
    </a:clrScheme>
    <a:fontScheme name="4_GradientBar_IdentityBar_QUESTIO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oeing Color Palette">
        <a:dk1>
          <a:srgbClr val="000000"/>
        </a:dk1>
        <a:lt1>
          <a:srgbClr val="FFFFFF"/>
        </a:lt1>
        <a:dk2>
          <a:srgbClr val="0039A6"/>
        </a:dk2>
        <a:lt2>
          <a:srgbClr val="A5ACB0"/>
        </a:lt2>
        <a:accent1>
          <a:srgbClr val="0039A6"/>
        </a:accent1>
        <a:accent2>
          <a:srgbClr val="E70033"/>
        </a:accent2>
        <a:accent3>
          <a:srgbClr val="0096DB"/>
        </a:accent3>
        <a:accent4>
          <a:srgbClr val="77B800"/>
        </a:accent4>
        <a:accent5>
          <a:srgbClr val="580F8B"/>
        </a:accent5>
        <a:accent6>
          <a:srgbClr val="FFA200"/>
        </a:accent6>
        <a:hlink>
          <a:srgbClr val="0039A6"/>
        </a:hlink>
        <a:folHlink>
          <a:srgbClr val="A5ACB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PANTONE 7546">
      <a:srgbClr val="394A59"/>
    </a:custClr>
    <a:custClr name="PANTONE 431">
      <a:srgbClr val="5F6A72"/>
    </a:custClr>
    <a:custClr name="PANTONE 429">
      <a:srgbClr val="A5ACB0"/>
    </a:custClr>
    <a:custClr name="PANTONE CG1">
      <a:srgbClr val="E2E1DD"/>
    </a:custClr>
    <a:custClr name="Process Magenta">
      <a:srgbClr val="CC3366"/>
    </a:custClr>
    <a:custClr name="PANTONE 4975">
      <a:srgbClr val="462324"/>
    </a:custClr>
    <a:custClr name="PANTONE 201">
      <a:srgbClr val="9E1B32"/>
    </a:custClr>
    <a:custClr name="PANTONE 185">
      <a:srgbClr val="E70033"/>
    </a:custClr>
    <a:custClr name="PANTONE 1665">
      <a:srgbClr val="E24912"/>
    </a:custClr>
    <a:custClr name="PANTONE 137">
      <a:srgbClr val="FFA200"/>
    </a:custClr>
    <a:custClr name="PANTONE 108">
      <a:srgbClr val="F6DA14"/>
    </a:custClr>
    <a:custClr name="PANTONE 1215">
      <a:srgbClr val="FBDE81"/>
    </a:custClr>
    <a:custClr name="PANTONE 7499">
      <a:srgbClr val="EEE8C5"/>
    </a:custClr>
    <a:custClr name="PANTONE 553">
      <a:srgbClr val="214232"/>
    </a:custClr>
    <a:custClr name="PANTONE 376">
      <a:srgbClr val="77B800"/>
    </a:custClr>
    <a:custClr name="PANTONE 373">
      <a:srgbClr val="CFEA8B"/>
    </a:custClr>
    <a:custClr name="PANTONE 328">
      <a:srgbClr val="007165"/>
    </a:custClr>
    <a:custClr name="PANTONE 309">
      <a:srgbClr val="003D4D"/>
    </a:custClr>
    <a:custClr name="PANTONE 3135">
      <a:srgbClr val="0091B5"/>
    </a:custClr>
    <a:custClr name="PANTONE 7457">
      <a:srgbClr val="BADCE6"/>
    </a:custClr>
    <a:custClr name="PANTONE 289">
      <a:srgbClr val="002144"/>
    </a:custClr>
    <a:custClr name="PANTONE 2925">
      <a:srgbClr val="0096DB"/>
    </a:custClr>
    <a:custClr name="PANTONE 283">
      <a:srgbClr val="97C5EB"/>
    </a:custClr>
    <a:custClr name="PANTONE 2597">
      <a:srgbClr val="580F8B"/>
    </a:custClr>
  </a:custClrLst>
</a:theme>
</file>

<file path=ppt/theme/themeOverride1.xml><?xml version="1.0" encoding="utf-8"?>
<a:themeOverride xmlns:a="http://schemas.openxmlformats.org/drawingml/2006/main">
  <a:clrScheme name="Boeing Color Palette">
    <a:dk1>
      <a:srgbClr val="000000"/>
    </a:dk1>
    <a:lt1>
      <a:srgbClr val="FFFFFF"/>
    </a:lt1>
    <a:dk2>
      <a:srgbClr val="0039A6"/>
    </a:dk2>
    <a:lt2>
      <a:srgbClr val="A5ACB0"/>
    </a:lt2>
    <a:accent1>
      <a:srgbClr val="0039A6"/>
    </a:accent1>
    <a:accent2>
      <a:srgbClr val="E70033"/>
    </a:accent2>
    <a:accent3>
      <a:srgbClr val="0096DB"/>
    </a:accent3>
    <a:accent4>
      <a:srgbClr val="77B800"/>
    </a:accent4>
    <a:accent5>
      <a:srgbClr val="580F8B"/>
    </a:accent5>
    <a:accent6>
      <a:srgbClr val="FFA200"/>
    </a:accent6>
    <a:hlink>
      <a:srgbClr val="0039A6"/>
    </a:hlink>
    <a:folHlink>
      <a:srgbClr val="A5ACB0"/>
    </a:folHlink>
  </a:clrScheme>
</a:themeOverride>
</file>

<file path=ppt/theme/themeOverride2.xml><?xml version="1.0" encoding="utf-8"?>
<a:themeOverride xmlns:a="http://schemas.openxmlformats.org/drawingml/2006/main">
  <a:clrScheme name="Boeing Color Palette">
    <a:dk1>
      <a:srgbClr val="000000"/>
    </a:dk1>
    <a:lt1>
      <a:srgbClr val="FFFFFF"/>
    </a:lt1>
    <a:dk2>
      <a:srgbClr val="0039A6"/>
    </a:dk2>
    <a:lt2>
      <a:srgbClr val="A5ACB0"/>
    </a:lt2>
    <a:accent1>
      <a:srgbClr val="0039A6"/>
    </a:accent1>
    <a:accent2>
      <a:srgbClr val="E70033"/>
    </a:accent2>
    <a:accent3>
      <a:srgbClr val="0096DB"/>
    </a:accent3>
    <a:accent4>
      <a:srgbClr val="77B800"/>
    </a:accent4>
    <a:accent5>
      <a:srgbClr val="580F8B"/>
    </a:accent5>
    <a:accent6>
      <a:srgbClr val="FFA200"/>
    </a:accent6>
    <a:hlink>
      <a:srgbClr val="0039A6"/>
    </a:hlink>
    <a:folHlink>
      <a:srgbClr val="A5ACB0"/>
    </a:folHlink>
  </a:clrScheme>
</a:themeOverride>
</file>

<file path=ppt/theme/themeOverride3.xml><?xml version="1.0" encoding="utf-8"?>
<a:themeOverride xmlns:a="http://schemas.openxmlformats.org/drawingml/2006/main">
  <a:clrScheme name="Boeing Color Palette">
    <a:dk1>
      <a:srgbClr val="000000"/>
    </a:dk1>
    <a:lt1>
      <a:srgbClr val="FFFFFF"/>
    </a:lt1>
    <a:dk2>
      <a:srgbClr val="0039A6"/>
    </a:dk2>
    <a:lt2>
      <a:srgbClr val="A5ACB0"/>
    </a:lt2>
    <a:accent1>
      <a:srgbClr val="0039A6"/>
    </a:accent1>
    <a:accent2>
      <a:srgbClr val="E70033"/>
    </a:accent2>
    <a:accent3>
      <a:srgbClr val="0096DB"/>
    </a:accent3>
    <a:accent4>
      <a:srgbClr val="77B800"/>
    </a:accent4>
    <a:accent5>
      <a:srgbClr val="580F8B"/>
    </a:accent5>
    <a:accent6>
      <a:srgbClr val="FFA200"/>
    </a:accent6>
    <a:hlink>
      <a:srgbClr val="0039A6"/>
    </a:hlink>
    <a:folHlink>
      <a:srgbClr val="A5ACB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7490</TotalTime>
  <Words>346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15</vt:i4>
      </vt:variant>
      <vt:variant>
        <vt:lpstr>Slide Titles</vt:lpstr>
      </vt:variant>
      <vt:variant>
        <vt:i4>8</vt:i4>
      </vt:variant>
    </vt:vector>
  </HeadingPairs>
  <TitlesOfParts>
    <vt:vector size="27" baseType="lpstr">
      <vt:lpstr>Arial</vt:lpstr>
      <vt:lpstr>Calibri</vt:lpstr>
      <vt:lpstr>Symbol</vt:lpstr>
      <vt:lpstr>Wingdings</vt:lpstr>
      <vt:lpstr>2_EO&amp;T Slide Master</vt:lpstr>
      <vt:lpstr>3_EO&amp;T Slide Master</vt:lpstr>
      <vt:lpstr>4_EO&amp;T Slide Master</vt:lpstr>
      <vt:lpstr>5_EO&amp;T Slide Master</vt:lpstr>
      <vt:lpstr>6_EO&amp;T Slide Master</vt:lpstr>
      <vt:lpstr>7_EO&amp;T Slide Master</vt:lpstr>
      <vt:lpstr>8_EO&amp;T Slide Master</vt:lpstr>
      <vt:lpstr>9_EO&amp;T Slide Master</vt:lpstr>
      <vt:lpstr>10_EO&amp;T Slide Master</vt:lpstr>
      <vt:lpstr>11_EO&amp;T Slide Master</vt:lpstr>
      <vt:lpstr>12_EO&amp;T Slide Master</vt:lpstr>
      <vt:lpstr>13_EO&amp;T Slide Master</vt:lpstr>
      <vt:lpstr>14_EO&amp;T Slide Master</vt:lpstr>
      <vt:lpstr>15_EO&amp;T Slide Master</vt:lpstr>
      <vt:lpstr>16_EO&amp;T Slide Master</vt:lpstr>
      <vt:lpstr>PS Innovation Corner – An Overview</vt:lpstr>
      <vt:lpstr>Explore PS Innovation Corner</vt:lpstr>
      <vt:lpstr>Architecture Pattern</vt:lpstr>
      <vt:lpstr>Business Logic Layer</vt:lpstr>
      <vt:lpstr>Data Layer</vt:lpstr>
      <vt:lpstr>Application Infrastructure Layer</vt:lpstr>
      <vt:lpstr>Questions ?</vt:lpstr>
      <vt:lpstr>Thank you</vt:lpstr>
    </vt:vector>
  </TitlesOfParts>
  <Company>The Boeing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Driven Development</dc:title>
  <dc:creator>Kumar, Manish</dc:creator>
  <cp:lastModifiedBy>Singh, Abhishek K</cp:lastModifiedBy>
  <cp:revision>80</cp:revision>
  <dcterms:created xsi:type="dcterms:W3CDTF">2019-08-25T16:22:09Z</dcterms:created>
  <dcterms:modified xsi:type="dcterms:W3CDTF">2021-05-27T05:52:05Z</dcterms:modified>
</cp:coreProperties>
</file>