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12cb5a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12cb5a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012cb5a0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012cb5a0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012cb5a0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012cb5a0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0c17e2f0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0c17e2f0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0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                          E-Play</a:t>
            </a:r>
            <a:endParaRPr sz="3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Event creation and booking app.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Use Cases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315075"/>
            <a:ext cx="8520600" cy="32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Organiser can create events such as Movie , RSVP , Plays , Comedy shows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book tickets for any ticketed event as well as accept or reject invitations of RSVP events.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get recommendations about the event based on his user profile( city, previous bookings, likes and his friends bookings).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solve seat blocking duration issue of different ticketing platforms.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Architecture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t="-1480" b="1479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Tech Stack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45" y="3203183"/>
            <a:ext cx="1302425" cy="130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738" y="1224500"/>
            <a:ext cx="1779050" cy="9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8275" y="2077925"/>
            <a:ext cx="1302425" cy="13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1200" y="1224497"/>
            <a:ext cx="2219900" cy="11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14300" y="3685800"/>
            <a:ext cx="2014775" cy="9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64400" y="1400450"/>
            <a:ext cx="2684400" cy="79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60250" y="2448200"/>
            <a:ext cx="2219900" cy="130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09863" y="3600000"/>
            <a:ext cx="2319050" cy="9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RSVP Architecture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321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91</Words>
  <Application>Microsoft Office PowerPoint</Application>
  <PresentationFormat>On-screen Show (16:9)</PresentationFormat>
  <Paragraphs>10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                           E-Play</vt:lpstr>
      <vt:lpstr>                                Use Cases</vt:lpstr>
      <vt:lpstr>                               Architecture</vt:lpstr>
      <vt:lpstr>                              Tech Stack</vt:lpstr>
      <vt:lpstr>  RSVP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E-Play</dc:title>
  <dc:creator>Singh, Abhishek K</dc:creator>
  <cp:lastModifiedBy>Singh, Abhishek K</cp:lastModifiedBy>
  <cp:revision>2</cp:revision>
  <dcterms:modified xsi:type="dcterms:W3CDTF">2023-04-26T10:14:02Z</dcterms:modified>
</cp:coreProperties>
</file>