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29.jpg" ContentType="image/jpg"/>
  <Override PartName="/ppt/media/image35.jpg" ContentType="image/jpg"/>
  <Override PartName="/ppt/media/image37.jpg" ContentType="image/jpg"/>
  <Override PartName="/ppt/media/image3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6" r:id="rId2"/>
  </p:sldMasterIdLst>
  <p:notesMasterIdLst>
    <p:notesMasterId r:id="rId29"/>
  </p:notesMasterIdLst>
  <p:handoutMasterIdLst>
    <p:handoutMasterId r:id="rId30"/>
  </p:handoutMasterIdLst>
  <p:sldIdLst>
    <p:sldId id="261" r:id="rId3"/>
    <p:sldId id="263" r:id="rId4"/>
    <p:sldId id="264" r:id="rId5"/>
    <p:sldId id="265" r:id="rId6"/>
    <p:sldId id="266" r:id="rId7"/>
    <p:sldId id="267" r:id="rId8"/>
    <p:sldId id="268" r:id="rId9"/>
    <p:sldId id="269" r:id="rId10"/>
    <p:sldId id="270" r:id="rId11"/>
    <p:sldId id="274" r:id="rId12"/>
    <p:sldId id="275" r:id="rId13"/>
    <p:sldId id="276" r:id="rId14"/>
    <p:sldId id="278" r:id="rId15"/>
    <p:sldId id="279" r:id="rId16"/>
    <p:sldId id="280" r:id="rId17"/>
    <p:sldId id="282" r:id="rId18"/>
    <p:sldId id="283" r:id="rId19"/>
    <p:sldId id="285" r:id="rId20"/>
    <p:sldId id="272" r:id="rId21"/>
    <p:sldId id="294" r:id="rId22"/>
    <p:sldId id="295" r:id="rId23"/>
    <p:sldId id="273" r:id="rId24"/>
    <p:sldId id="287" r:id="rId25"/>
    <p:sldId id="288" r:id="rId26"/>
    <p:sldId id="289" r:id="rId27"/>
    <p:sldId id="290" r:id="rId28"/>
  </p:sldIdLst>
  <p:sldSz cx="9144000" cy="6858000" type="screen4x3"/>
  <p:notesSz cx="6858000" cy="9144000"/>
  <p:custDataLst>
    <p:tags r:id="rId3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CD4AA83A-F8EE-4201-8EED-CCD21243AAC3}">
          <p14:sldIdLst>
            <p14:sldId id="261"/>
            <p14:sldId id="263"/>
            <p14:sldId id="264"/>
            <p14:sldId id="265"/>
            <p14:sldId id="266"/>
            <p14:sldId id="267"/>
            <p14:sldId id="268"/>
            <p14:sldId id="269"/>
            <p14:sldId id="270"/>
            <p14:sldId id="274"/>
            <p14:sldId id="275"/>
            <p14:sldId id="276"/>
            <p14:sldId id="278"/>
            <p14:sldId id="279"/>
            <p14:sldId id="280"/>
            <p14:sldId id="282"/>
            <p14:sldId id="283"/>
            <p14:sldId id="285"/>
            <p14:sldId id="272"/>
            <p14:sldId id="294"/>
            <p14:sldId id="295"/>
            <p14:sldId id="273"/>
            <p14:sldId id="287"/>
            <p14:sldId id="288"/>
            <p14:sldId id="289"/>
            <p14:sldId id="290"/>
          </p14:sldIdLst>
        </p14:section>
      </p14:sectionLst>
    </p:ext>
    <p:ext uri="{EFAFB233-063F-42B5-8137-9DF3F51BA10A}">
      <p15:sldGuideLst xmlns:p15="http://schemas.microsoft.com/office/powerpoint/2012/main">
        <p15:guide id="1" orient="horz">
          <p15:clr>
            <a:srgbClr val="A4A3A4"/>
          </p15:clr>
        </p15:guide>
        <p15:guide id="2" orient="horz" pos="4046">
          <p15:clr>
            <a:srgbClr val="A4A3A4"/>
          </p15:clr>
        </p15:guide>
        <p15:guide id="3" pos="2881">
          <p15:clr>
            <a:srgbClr val="A4A3A4"/>
          </p15:clr>
        </p15:guide>
        <p15:guide id="4" pos="290">
          <p15:clr>
            <a:srgbClr val="A4A3A4"/>
          </p15:clr>
        </p15:guide>
        <p15:guide id="5" pos="137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9A6"/>
    <a:srgbClr val="501788"/>
    <a:srgbClr val="C3DBE5"/>
    <a:srgbClr val="002525"/>
    <a:srgbClr val="00717B"/>
    <a:srgbClr val="EEE4B4"/>
    <a:srgbClr val="253747"/>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24" autoAdjust="0"/>
    <p:restoredTop sz="94637" autoAdjust="0"/>
  </p:normalViewPr>
  <p:slideViewPr>
    <p:cSldViewPr snapToGrid="0" showGuides="1">
      <p:cViewPr varScale="1">
        <p:scale>
          <a:sx n="89" d="100"/>
          <a:sy n="89" d="100"/>
        </p:scale>
        <p:origin x="1042" y="72"/>
      </p:cViewPr>
      <p:guideLst>
        <p:guide orient="horz"/>
        <p:guide orient="horz" pos="4046"/>
        <p:guide pos="2881"/>
        <p:guide pos="290"/>
        <p:guide pos="1374"/>
      </p:guideLst>
    </p:cSldViewPr>
  </p:slideViewPr>
  <p:notesTextViewPr>
    <p:cViewPr>
      <p:scale>
        <a:sx n="100" d="100"/>
        <a:sy n="100" d="100"/>
      </p:scale>
      <p:origin x="0" y="0"/>
    </p:cViewPr>
  </p:notesTextViewPr>
  <p:notesViewPr>
    <p:cSldViewPr snapToGrid="0">
      <p:cViewPr varScale="1">
        <p:scale>
          <a:sx n="101" d="100"/>
          <a:sy n="101"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4E05A4-29A6-45AB-82C9-31FC81F0251A}" type="datetimeFigureOut">
              <a:rPr lang="en-US" smtClean="0"/>
              <a:pPr/>
              <a:t>9/28/2020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A7148C-7D20-4A16-A012-82F3B33BEC33}" type="slidenum">
              <a:rPr lang="en-US" smtClean="0"/>
              <a:pPr/>
              <a:t>‹#›</a:t>
            </a:fld>
            <a:endParaRPr lang="en-US"/>
          </a:p>
        </p:txBody>
      </p:sp>
    </p:spTree>
    <p:extLst>
      <p:ext uri="{BB962C8B-B14F-4D97-AF65-F5344CB8AC3E}">
        <p14:creationId xmlns:p14="http://schemas.microsoft.com/office/powerpoint/2010/main" val="4028988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39F009B-AA83-4291-81BE-194F11CE1901}" type="slidenum">
              <a:rPr lang="en-US"/>
              <a:pPr/>
              <a:t>‹#›</a:t>
            </a:fld>
            <a:endParaRPr lang="en-US"/>
          </a:p>
        </p:txBody>
      </p:sp>
    </p:spTree>
    <p:extLst>
      <p:ext uri="{BB962C8B-B14F-4D97-AF65-F5344CB8AC3E}">
        <p14:creationId xmlns:p14="http://schemas.microsoft.com/office/powerpoint/2010/main" val="15435281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0"/>
            <a:ext cx="9144000" cy="4585153"/>
          </a:xfrm>
          <a:prstGeom prst="rect">
            <a:avLst/>
          </a:prstGeom>
          <a:solidFill>
            <a:srgbClr val="0039A6"/>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ndParaRPr>
          </a:p>
        </p:txBody>
      </p:sp>
      <p:sp>
        <p:nvSpPr>
          <p:cNvPr id="2" name="Title 1"/>
          <p:cNvSpPr>
            <a:spLocks noGrp="1"/>
          </p:cNvSpPr>
          <p:nvPr>
            <p:ph type="ctrTitle"/>
          </p:nvPr>
        </p:nvSpPr>
        <p:spPr>
          <a:xfrm>
            <a:off x="457200" y="2057399"/>
            <a:ext cx="7772400" cy="1664208"/>
          </a:xfr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57200" y="4637994"/>
            <a:ext cx="8247888" cy="387798"/>
          </a:xfr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403225" y="363538"/>
            <a:ext cx="1855788" cy="447675"/>
          </a:xfrm>
          <a:prstGeom prst="rect">
            <a:avLst/>
          </a:prstGeom>
          <a:noFill/>
        </p:spPr>
      </p:pic>
      <p:sp>
        <p:nvSpPr>
          <p:cNvPr id="15" name="Rectangle 61"/>
          <p:cNvSpPr>
            <a:spLocks noChangeArrowheads="1"/>
          </p:cNvSpPr>
          <p:nvPr/>
        </p:nvSpPr>
        <p:spPr bwMode="auto">
          <a:xfrm>
            <a:off x="439738" y="6658300"/>
            <a:ext cx="2065337"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4" name="Slide Number Placeholder 3"/>
          <p:cNvSpPr>
            <a:spLocks noGrp="1"/>
          </p:cNvSpPr>
          <p:nvPr>
            <p:ph type="sldNum" sz="quarter" idx="11"/>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
        <p:nvSpPr>
          <p:cNvPr id="10" name="TextBox 9"/>
          <p:cNvSpPr txBox="1"/>
          <p:nvPr userDrawn="1"/>
        </p:nvSpPr>
        <p:spPr>
          <a:xfrm>
            <a:off x="5867400" y="383092"/>
            <a:ext cx="2901205"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b="1" dirty="0">
                <a:solidFill>
                  <a:srgbClr val="FFFFFF"/>
                </a:solidFill>
                <a:latin typeface="Arial" charset="0"/>
              </a:rPr>
              <a:t>Engineering, Test &amp; Technology</a:t>
            </a:r>
          </a:p>
        </p:txBody>
      </p:sp>
      <p:sp>
        <p:nvSpPr>
          <p:cNvPr id="11" name="TextBox 10"/>
          <p:cNvSpPr txBox="1"/>
          <p:nvPr userDrawn="1"/>
        </p:nvSpPr>
        <p:spPr>
          <a:xfrm>
            <a:off x="6595126" y="621871"/>
            <a:ext cx="2173479" cy="307777"/>
          </a:xfrm>
          <a:prstGeom prst="rect">
            <a:avLst/>
          </a:prstGeom>
          <a:noFill/>
        </p:spPr>
        <p:txBody>
          <a:bodyPr wrap="none" lIns="91440" tIns="45720" rIns="91440" bIns="45720" rtlCol="0" anchor="t" anchorCtr="0">
            <a:spAutoFit/>
          </a:bodyPr>
          <a:lstStyle/>
          <a:p>
            <a:pPr algn="r"/>
            <a:r>
              <a:rPr lang="en-US" sz="1400" b="0" dirty="0">
                <a:solidFill>
                  <a:schemeClr val="bg1"/>
                </a:solidFill>
              </a:rPr>
              <a:t>Boeing Test &amp; Evaluation</a:t>
            </a:r>
          </a:p>
        </p:txBody>
      </p:sp>
    </p:spTree>
    <p:extLst>
      <p:ext uri="{BB962C8B-B14F-4D97-AF65-F5344CB8AC3E}">
        <p14:creationId xmlns:p14="http://schemas.microsoft.com/office/powerpoint/2010/main" val="39714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14"/>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63862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00200"/>
            <a:ext cx="4114800" cy="1311128"/>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846320" y="1600200"/>
            <a:ext cx="3840480" cy="1311128"/>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6" name="Slide Number Placeholder 5"/>
          <p:cNvSpPr>
            <a:spLocks noGrp="1"/>
          </p:cNvSpPr>
          <p:nvPr>
            <p:ph type="sldNum" sz="quarter" idx="14"/>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20336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00200"/>
            <a:ext cx="4114800" cy="1311128"/>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846320" y="1600200"/>
            <a:ext cx="3840480" cy="1311128"/>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Text Placeholder 8"/>
          <p:cNvSpPr>
            <a:spLocks noGrp="1"/>
          </p:cNvSpPr>
          <p:nvPr>
            <p:ph type="body" sz="quarter" idx="13"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15944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00200"/>
            <a:ext cx="4114800" cy="1311128"/>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846320" y="1600200"/>
            <a:ext cx="3840480" cy="1311128"/>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00200"/>
            <a:ext cx="4114800" cy="1311128"/>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846320" y="1600200"/>
            <a:ext cx="3840480" cy="1311128"/>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5731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4" name="Rectangle 3"/>
          <p:cNvSpPr/>
          <p:nvPr userDrawn="1"/>
        </p:nvSpPr>
        <p:spPr>
          <a:xfrm>
            <a:off x="7589520" y="777240"/>
            <a:ext cx="32004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a:t>
            </a:r>
          </a:p>
        </p:txBody>
      </p:sp>
      <p:sp>
        <p:nvSpPr>
          <p:cNvPr id="8" name="Rectangle 7"/>
          <p:cNvSpPr/>
          <p:nvPr userDrawn="1"/>
        </p:nvSpPr>
        <p:spPr>
          <a:xfrm>
            <a:off x="7985760" y="777240"/>
            <a:ext cx="32004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Y</a:t>
            </a:r>
          </a:p>
        </p:txBody>
      </p:sp>
      <p:sp>
        <p:nvSpPr>
          <p:cNvPr id="9" name="Rectangle 8"/>
          <p:cNvSpPr/>
          <p:nvPr userDrawn="1"/>
        </p:nvSpPr>
        <p:spPr>
          <a:xfrm>
            <a:off x="8382000" y="777240"/>
            <a:ext cx="32004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a:t>
            </a:r>
          </a:p>
        </p:txBody>
      </p:sp>
      <p:sp>
        <p:nvSpPr>
          <p:cNvPr id="10" name="TextBox 9"/>
          <p:cNvSpPr txBox="1"/>
          <p:nvPr userDrawn="1"/>
        </p:nvSpPr>
        <p:spPr>
          <a:xfrm>
            <a:off x="7513320" y="556260"/>
            <a:ext cx="1287780" cy="246221"/>
          </a:xfrm>
          <a:prstGeom prst="rect">
            <a:avLst/>
          </a:prstGeom>
          <a:noFill/>
        </p:spPr>
        <p:txBody>
          <a:bodyPr wrap="square" rtlCol="0">
            <a:spAutoFit/>
          </a:bodyPr>
          <a:lstStyle/>
          <a:p>
            <a:r>
              <a:rPr lang="en-US" sz="1000" dirty="0" err="1"/>
              <a:t>Prev</a:t>
            </a:r>
            <a:r>
              <a:rPr lang="en-US" sz="1000" dirty="0"/>
              <a:t> | </a:t>
            </a:r>
            <a:r>
              <a:rPr lang="en-US" sz="1000" dirty="0" err="1"/>
              <a:t>Curr</a:t>
            </a:r>
            <a:r>
              <a:rPr lang="en-US" sz="1000" dirty="0"/>
              <a:t>       YE</a:t>
            </a:r>
          </a:p>
        </p:txBody>
      </p:sp>
      <p:sp>
        <p:nvSpPr>
          <p:cNvPr id="5" name="Slide Number Placeholder 4"/>
          <p:cNvSpPr>
            <a:spLocks noGrp="1"/>
          </p:cNvSpPr>
          <p:nvPr>
            <p:ph type="sldNum" sz="quarter" idx="14"/>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3347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11" name="Action Button: Back or Previous 10">
            <a:hlinkClick r:id="" action="ppaction://hlinkshowjump?jump=previousslide" highlightClick="1"/>
          </p:cNvPr>
          <p:cNvSpPr/>
          <p:nvPr userDrawn="1"/>
        </p:nvSpPr>
        <p:spPr>
          <a:xfrm>
            <a:off x="8046720" y="320040"/>
            <a:ext cx="18288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ction Button: Forward or Next 11">
            <a:hlinkClick r:id="" action="ppaction://hlinkshowjump?jump=nextslide" highlightClick="1"/>
          </p:cNvPr>
          <p:cNvSpPr/>
          <p:nvPr userDrawn="1"/>
        </p:nvSpPr>
        <p:spPr>
          <a:xfrm>
            <a:off x="8494776" y="320040"/>
            <a:ext cx="18288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ction Button: Home 12">
            <a:hlinkClick r:id="" action="ppaction://hlinkshowjump?jump=firstslide" highlightClick="1"/>
          </p:cNvPr>
          <p:cNvSpPr/>
          <p:nvPr userDrawn="1"/>
        </p:nvSpPr>
        <p:spPr>
          <a:xfrm>
            <a:off x="8266176" y="320040"/>
            <a:ext cx="18288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4"/>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45436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10" name="Picture Placeholder 9"/>
          <p:cNvSpPr>
            <a:spLocks noGrp="1"/>
          </p:cNvSpPr>
          <p:nvPr>
            <p:ph type="pic" sz="quarter" idx="13"/>
          </p:nvPr>
        </p:nvSpPr>
        <p:spPr>
          <a:xfrm>
            <a:off x="0" y="1600200"/>
            <a:ext cx="9144000" cy="4937760"/>
          </a:xfrm>
          <a:solidFill>
            <a:srgbClr val="97C5EB"/>
          </a:solidFill>
        </p:spPr>
        <p:txBody>
          <a:bodyPr/>
          <a:lstStyle/>
          <a:p>
            <a:r>
              <a:rPr lang="en-US"/>
              <a:t>Click icon to add picture</a:t>
            </a:r>
            <a:endParaRPr lang="en-US" dirty="0"/>
          </a:p>
        </p:txBody>
      </p:sp>
      <p:sp>
        <p:nvSpPr>
          <p:cNvPr id="5" name="Slide Number Placeholder 4"/>
          <p:cNvSpPr>
            <a:spLocks noGrp="1"/>
          </p:cNvSpPr>
          <p:nvPr>
            <p:ph type="sldNum" sz="quarter" idx="15"/>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44481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10" name="Picture Placeholder 9"/>
          <p:cNvSpPr>
            <a:spLocks noGrp="1"/>
          </p:cNvSpPr>
          <p:nvPr>
            <p:ph type="pic" sz="quarter" idx="13"/>
          </p:nvPr>
        </p:nvSpPr>
        <p:spPr>
          <a:xfrm>
            <a:off x="0" y="1600200"/>
            <a:ext cx="9144000" cy="4462272"/>
          </a:xfrm>
          <a:solidFill>
            <a:srgbClr val="97C5EB"/>
          </a:solidFill>
        </p:spPr>
        <p:txBody>
          <a:bodyPr/>
          <a:lstStyle/>
          <a:p>
            <a:r>
              <a:rPr lang="en-US"/>
              <a:t>Click icon to add picture</a:t>
            </a:r>
            <a:endParaRPr lang="en-US" dirty="0"/>
          </a:p>
        </p:txBody>
      </p:sp>
      <p:sp>
        <p:nvSpPr>
          <p:cNvPr id="8" name="Text Placeholder 8"/>
          <p:cNvSpPr>
            <a:spLocks noGrp="1"/>
          </p:cNvSpPr>
          <p:nvPr>
            <p:ph type="body" sz="quarter" idx="14"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58309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2000" y="1600200"/>
            <a:ext cx="4087368" cy="128016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Picture Placeholder 9"/>
          <p:cNvSpPr>
            <a:spLocks noGrp="1"/>
          </p:cNvSpPr>
          <p:nvPr>
            <p:ph type="pic" sz="quarter" idx="13"/>
          </p:nvPr>
        </p:nvSpPr>
        <p:spPr>
          <a:xfrm>
            <a:off x="457200" y="1600200"/>
            <a:ext cx="4023360" cy="2377440"/>
          </a:xfrm>
          <a:solidFill>
            <a:srgbClr val="97C5EB"/>
          </a:solidFill>
        </p:spPr>
        <p:txBody>
          <a:bodyPr/>
          <a:lstStyle/>
          <a:p>
            <a:r>
              <a:rPr lang="en-US"/>
              <a:t>Click icon to add picture</a:t>
            </a:r>
            <a:endParaRPr lang="en-US" dirty="0"/>
          </a:p>
        </p:txBody>
      </p:sp>
      <p:sp>
        <p:nvSpPr>
          <p:cNvPr id="10" name="Picture Placeholder 9"/>
          <p:cNvSpPr>
            <a:spLocks noGrp="1"/>
          </p:cNvSpPr>
          <p:nvPr>
            <p:ph type="pic" sz="quarter" idx="14"/>
          </p:nvPr>
        </p:nvSpPr>
        <p:spPr>
          <a:xfrm>
            <a:off x="457200" y="4160520"/>
            <a:ext cx="4023360" cy="2377440"/>
          </a:xfrm>
          <a:solidFill>
            <a:srgbClr val="97C5EB"/>
          </a:solidFill>
        </p:spPr>
        <p:txBody>
          <a:bodyPr/>
          <a:lstStyle/>
          <a:p>
            <a:r>
              <a:rPr lang="en-US"/>
              <a:t>Click icon to add picture</a:t>
            </a:r>
            <a:endParaRPr lang="en-US" dirty="0"/>
          </a:p>
        </p:txBody>
      </p:sp>
      <p:sp>
        <p:nvSpPr>
          <p:cNvPr id="6" name="Slide Number Placeholder 5"/>
          <p:cNvSpPr>
            <a:spLocks noGrp="1"/>
          </p:cNvSpPr>
          <p:nvPr>
            <p:ph type="sldNum" sz="quarter" idx="16"/>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70912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0"/>
            <a:ext cx="9144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403225" y="363538"/>
            <a:ext cx="1855788" cy="447675"/>
          </a:xfrm>
          <a:prstGeom prst="rect">
            <a:avLst/>
          </a:prstGeom>
          <a:noFill/>
        </p:spPr>
      </p:pic>
      <p:sp>
        <p:nvSpPr>
          <p:cNvPr id="264253" name="Rectangle 61"/>
          <p:cNvSpPr>
            <a:spLocks noChangeArrowheads="1"/>
          </p:cNvSpPr>
          <p:nvPr/>
        </p:nvSpPr>
        <p:spPr bwMode="auto">
          <a:xfrm>
            <a:off x="439738" y="6658300"/>
            <a:ext cx="2065337"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62" name="Title 1"/>
          <p:cNvSpPr>
            <a:spLocks noGrp="1"/>
          </p:cNvSpPr>
          <p:nvPr>
            <p:ph type="ctrTitle" sz="quarter"/>
          </p:nvPr>
        </p:nvSpPr>
        <p:spPr>
          <a:xfrm>
            <a:off x="457200" y="2529450"/>
            <a:ext cx="7772400" cy="710964"/>
          </a:xfrm>
        </p:spPr>
        <p:txBody>
          <a:bodyPr anchor="ctr" anchorCtr="0"/>
          <a:lstStyle>
            <a:lvl1pPr>
              <a:defRPr sz="4800" b="0">
                <a:solidFill>
                  <a:schemeClr val="bg1"/>
                </a:solidFill>
              </a:defRPr>
            </a:lvl1pPr>
          </a:lstStyle>
          <a:p>
            <a:r>
              <a:rPr lang="en-US"/>
              <a:t>Click to edit Master title style</a:t>
            </a:r>
            <a:endParaRPr lang="en-US" dirty="0"/>
          </a:p>
        </p:txBody>
      </p:sp>
      <p:sp>
        <p:nvSpPr>
          <p:cNvPr id="63" name="Subtitle 2"/>
          <p:cNvSpPr>
            <a:spLocks noGrp="1"/>
          </p:cNvSpPr>
          <p:nvPr>
            <p:ph type="subTitle" sz="quarter" idx="1"/>
          </p:nvPr>
        </p:nvSpPr>
        <p:spPr>
          <a:xfrm>
            <a:off x="457200" y="4637994"/>
            <a:ext cx="8251825" cy="387798"/>
          </a:xfrm>
        </p:spPr>
        <p:txBody>
          <a:bodyPr/>
          <a:lstStyle>
            <a:lvl1pPr marL="0" indent="0">
              <a:buFontTx/>
              <a:buNone/>
              <a:defRPr sz="2800" b="0">
                <a:solidFill>
                  <a:srgbClr val="788288"/>
                </a:solidFill>
              </a:defRPr>
            </a:lvl1pPr>
          </a:lstStyle>
          <a:p>
            <a:r>
              <a:rPr lang="en-US"/>
              <a:t>Click to edit Master subtitle style</a:t>
            </a:r>
            <a:endParaRPr lang="en-US" dirty="0"/>
          </a:p>
        </p:txBody>
      </p:sp>
      <p:sp>
        <p:nvSpPr>
          <p:cNvPr id="4" name="Slide Number Placeholder 3"/>
          <p:cNvSpPr>
            <a:spLocks noGrp="1"/>
          </p:cNvSpPr>
          <p:nvPr>
            <p:ph type="sldNum" sz="quarter" idx="11"/>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
        <p:nvSpPr>
          <p:cNvPr id="10" name="TextBox 9"/>
          <p:cNvSpPr txBox="1"/>
          <p:nvPr userDrawn="1"/>
        </p:nvSpPr>
        <p:spPr>
          <a:xfrm>
            <a:off x="5867400" y="383092"/>
            <a:ext cx="2901205"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b="1" dirty="0">
                <a:solidFill>
                  <a:srgbClr val="FFFFFF"/>
                </a:solidFill>
                <a:latin typeface="Arial" charset="0"/>
              </a:rPr>
              <a:t>Engineering, Test &amp; Technology</a:t>
            </a:r>
          </a:p>
        </p:txBody>
      </p:sp>
      <p:sp>
        <p:nvSpPr>
          <p:cNvPr id="11" name="TextBox 10"/>
          <p:cNvSpPr txBox="1"/>
          <p:nvPr userDrawn="1"/>
        </p:nvSpPr>
        <p:spPr>
          <a:xfrm>
            <a:off x="6595126" y="621871"/>
            <a:ext cx="2173479" cy="307777"/>
          </a:xfrm>
          <a:prstGeom prst="rect">
            <a:avLst/>
          </a:prstGeom>
          <a:noFill/>
        </p:spPr>
        <p:txBody>
          <a:bodyPr wrap="none" lIns="91440" tIns="45720" rIns="91440" bIns="45720" rtlCol="0" anchor="t" anchorCtr="0">
            <a:spAutoFit/>
          </a:bodyPr>
          <a:lstStyle/>
          <a:p>
            <a:pPr algn="r"/>
            <a:r>
              <a:rPr lang="en-US" sz="1400" b="0" dirty="0">
                <a:solidFill>
                  <a:schemeClr val="bg1"/>
                </a:solidFill>
              </a:rPr>
              <a:t>Boeing Test &amp; Evaluation</a:t>
            </a:r>
          </a:p>
        </p:txBody>
      </p:sp>
    </p:spTree>
    <p:extLst>
      <p:ext uri="{BB962C8B-B14F-4D97-AF65-F5344CB8AC3E}">
        <p14:creationId xmlns:p14="http://schemas.microsoft.com/office/powerpoint/2010/main" val="349016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2000" y="1600200"/>
            <a:ext cx="4087368" cy="128016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Picture Placeholder 9"/>
          <p:cNvSpPr>
            <a:spLocks noGrp="1"/>
          </p:cNvSpPr>
          <p:nvPr>
            <p:ph type="pic" sz="quarter" idx="13"/>
          </p:nvPr>
        </p:nvSpPr>
        <p:spPr>
          <a:xfrm>
            <a:off x="457200" y="1600200"/>
            <a:ext cx="4023360" cy="2194560"/>
          </a:xfrm>
          <a:solidFill>
            <a:srgbClr val="97C5EB"/>
          </a:solidFill>
        </p:spPr>
        <p:txBody>
          <a:bodyPr/>
          <a:lstStyle/>
          <a:p>
            <a:r>
              <a:rPr lang="en-US"/>
              <a:t>Click icon to add picture</a:t>
            </a:r>
            <a:endParaRPr lang="en-US" dirty="0"/>
          </a:p>
        </p:txBody>
      </p:sp>
      <p:sp>
        <p:nvSpPr>
          <p:cNvPr id="10" name="Picture Placeholder 9"/>
          <p:cNvSpPr>
            <a:spLocks noGrp="1"/>
          </p:cNvSpPr>
          <p:nvPr>
            <p:ph type="pic" sz="quarter" idx="14"/>
          </p:nvPr>
        </p:nvSpPr>
        <p:spPr>
          <a:xfrm>
            <a:off x="457200" y="3867912"/>
            <a:ext cx="4023360" cy="2194560"/>
          </a:xfrm>
          <a:solidFill>
            <a:srgbClr val="97C5EB"/>
          </a:solidFill>
        </p:spPr>
        <p:txBody>
          <a:bodyPr/>
          <a:lstStyle/>
          <a:p>
            <a:r>
              <a:rPr lang="en-US"/>
              <a:t>Click icon to add picture</a:t>
            </a:r>
            <a:endParaRPr lang="en-US" dirty="0"/>
          </a:p>
        </p:txBody>
      </p:sp>
      <p:sp>
        <p:nvSpPr>
          <p:cNvPr id="11" name="Text Placeholder 8"/>
          <p:cNvSpPr>
            <a:spLocks noGrp="1"/>
          </p:cNvSpPr>
          <p:nvPr>
            <p:ph type="body" sz="quarter" idx="15"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82417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2000" y="1600200"/>
            <a:ext cx="4087368" cy="128016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Picture Placeholder 9"/>
          <p:cNvSpPr>
            <a:spLocks noGrp="1"/>
          </p:cNvSpPr>
          <p:nvPr>
            <p:ph type="pic" sz="quarter" idx="13"/>
          </p:nvPr>
        </p:nvSpPr>
        <p:spPr>
          <a:xfrm>
            <a:off x="457200" y="1600200"/>
            <a:ext cx="4023360" cy="4937760"/>
          </a:xfrm>
          <a:solidFill>
            <a:srgbClr val="97C5EB"/>
          </a:solidFill>
        </p:spPr>
        <p:txBody>
          <a:bodyPr/>
          <a:lstStyle/>
          <a:p>
            <a:r>
              <a:rPr lang="en-US"/>
              <a:t>Click icon to add picture</a:t>
            </a:r>
            <a:endParaRPr lang="en-US" dirty="0"/>
          </a:p>
        </p:txBody>
      </p:sp>
      <p:sp>
        <p:nvSpPr>
          <p:cNvPr id="6" name="Slide Number Placeholder 5"/>
          <p:cNvSpPr>
            <a:spLocks noGrp="1"/>
          </p:cNvSpPr>
          <p:nvPr>
            <p:ph type="sldNum" sz="quarter" idx="15"/>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44922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2000" y="1600200"/>
            <a:ext cx="4087368" cy="128016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Picture Placeholder 9"/>
          <p:cNvSpPr>
            <a:spLocks noGrp="1"/>
          </p:cNvSpPr>
          <p:nvPr>
            <p:ph type="pic" sz="quarter" idx="13"/>
          </p:nvPr>
        </p:nvSpPr>
        <p:spPr>
          <a:xfrm>
            <a:off x="457200" y="1600200"/>
            <a:ext cx="4023360" cy="4937760"/>
          </a:xfrm>
          <a:solidFill>
            <a:srgbClr val="97C5EB"/>
          </a:solidFill>
        </p:spPr>
        <p:txBody>
          <a:bodyPr/>
          <a:lstStyle/>
          <a:p>
            <a:r>
              <a:rPr lang="en-US"/>
              <a:t>Click icon to add picture</a:t>
            </a:r>
            <a:endParaRPr lang="en-US" dirty="0"/>
          </a:p>
        </p:txBody>
      </p:sp>
      <p:sp>
        <p:nvSpPr>
          <p:cNvPr id="11" name="Text Placeholder 8"/>
          <p:cNvSpPr>
            <a:spLocks noGrp="1"/>
          </p:cNvSpPr>
          <p:nvPr>
            <p:ph type="body" sz="quarter" idx="15"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88157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200" y="1600200"/>
            <a:ext cx="4114800" cy="128016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Picture Placeholder 9"/>
          <p:cNvSpPr>
            <a:spLocks noGrp="1"/>
          </p:cNvSpPr>
          <p:nvPr>
            <p:ph type="pic" sz="quarter" idx="13"/>
          </p:nvPr>
        </p:nvSpPr>
        <p:spPr>
          <a:xfrm>
            <a:off x="4681728" y="1600200"/>
            <a:ext cx="4023360" cy="4937760"/>
          </a:xfrm>
          <a:solidFill>
            <a:srgbClr val="97C5EB"/>
          </a:solidFill>
        </p:spPr>
        <p:txBody>
          <a:bodyPr/>
          <a:lstStyle/>
          <a:p>
            <a:r>
              <a:rPr lang="en-US"/>
              <a:t>Click icon to add picture</a:t>
            </a:r>
            <a:endParaRPr lang="en-US" dirty="0"/>
          </a:p>
        </p:txBody>
      </p:sp>
      <p:sp>
        <p:nvSpPr>
          <p:cNvPr id="6" name="Slide Number Placeholder 5"/>
          <p:cNvSpPr>
            <a:spLocks noGrp="1"/>
          </p:cNvSpPr>
          <p:nvPr>
            <p:ph type="sldNum" sz="quarter" idx="15"/>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07052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200" y="1600200"/>
            <a:ext cx="4114800" cy="128016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Picture Placeholder 9"/>
          <p:cNvSpPr>
            <a:spLocks noGrp="1"/>
          </p:cNvSpPr>
          <p:nvPr>
            <p:ph type="pic" sz="quarter" idx="13"/>
          </p:nvPr>
        </p:nvSpPr>
        <p:spPr>
          <a:xfrm>
            <a:off x="4681728" y="1600200"/>
            <a:ext cx="4023360" cy="4937760"/>
          </a:xfrm>
          <a:solidFill>
            <a:srgbClr val="97C5EB"/>
          </a:solidFill>
        </p:spPr>
        <p:txBody>
          <a:bodyPr/>
          <a:lstStyle/>
          <a:p>
            <a:r>
              <a:rPr lang="en-US"/>
              <a:t>Click icon to add picture</a:t>
            </a:r>
            <a:endParaRPr lang="en-US" dirty="0"/>
          </a:p>
        </p:txBody>
      </p:sp>
      <p:sp>
        <p:nvSpPr>
          <p:cNvPr id="11" name="Text Placeholder 8"/>
          <p:cNvSpPr>
            <a:spLocks noGrp="1"/>
          </p:cNvSpPr>
          <p:nvPr>
            <p:ph type="body" sz="quarter" idx="15"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49276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200" y="1600200"/>
            <a:ext cx="4114800" cy="128016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Picture Placeholder 9"/>
          <p:cNvSpPr>
            <a:spLocks noGrp="1"/>
          </p:cNvSpPr>
          <p:nvPr>
            <p:ph type="pic" sz="quarter" idx="13"/>
          </p:nvPr>
        </p:nvSpPr>
        <p:spPr>
          <a:xfrm>
            <a:off x="4681728" y="1600200"/>
            <a:ext cx="4023360" cy="2377440"/>
          </a:xfrm>
          <a:solidFill>
            <a:srgbClr val="97C5EB"/>
          </a:solidFill>
        </p:spPr>
        <p:txBody>
          <a:bodyPr/>
          <a:lstStyle/>
          <a:p>
            <a:r>
              <a:rPr lang="en-US"/>
              <a:t>Click icon to add picture</a:t>
            </a:r>
            <a:endParaRPr lang="en-US" dirty="0"/>
          </a:p>
        </p:txBody>
      </p:sp>
      <p:sp>
        <p:nvSpPr>
          <p:cNvPr id="10" name="Picture Placeholder 9"/>
          <p:cNvSpPr>
            <a:spLocks noGrp="1"/>
          </p:cNvSpPr>
          <p:nvPr>
            <p:ph type="pic" sz="quarter" idx="14"/>
          </p:nvPr>
        </p:nvSpPr>
        <p:spPr>
          <a:xfrm>
            <a:off x="4681728" y="4160520"/>
            <a:ext cx="4023360" cy="2377440"/>
          </a:xfrm>
          <a:solidFill>
            <a:srgbClr val="97C5EB"/>
          </a:solidFill>
        </p:spPr>
        <p:txBody>
          <a:bodyPr/>
          <a:lstStyle/>
          <a:p>
            <a:r>
              <a:rPr lang="en-US"/>
              <a:t>Click icon to add picture</a:t>
            </a:r>
            <a:endParaRPr lang="en-US" dirty="0"/>
          </a:p>
        </p:txBody>
      </p:sp>
      <p:sp>
        <p:nvSpPr>
          <p:cNvPr id="6" name="Slide Number Placeholder 5"/>
          <p:cNvSpPr>
            <a:spLocks noGrp="1"/>
          </p:cNvSpPr>
          <p:nvPr>
            <p:ph type="sldNum" sz="quarter" idx="16"/>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78644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200" y="1600200"/>
            <a:ext cx="4114800" cy="128016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Picture Placeholder 9"/>
          <p:cNvSpPr>
            <a:spLocks noGrp="1"/>
          </p:cNvSpPr>
          <p:nvPr>
            <p:ph type="pic" sz="quarter" idx="13"/>
          </p:nvPr>
        </p:nvSpPr>
        <p:spPr>
          <a:xfrm>
            <a:off x="4681728" y="1600200"/>
            <a:ext cx="4023360" cy="2194560"/>
          </a:xfrm>
          <a:solidFill>
            <a:srgbClr val="97C5EB"/>
          </a:solidFill>
        </p:spPr>
        <p:txBody>
          <a:bodyPr/>
          <a:lstStyle/>
          <a:p>
            <a:r>
              <a:rPr lang="en-US"/>
              <a:t>Click icon to add picture</a:t>
            </a:r>
            <a:endParaRPr lang="en-US" dirty="0"/>
          </a:p>
        </p:txBody>
      </p:sp>
      <p:sp>
        <p:nvSpPr>
          <p:cNvPr id="10" name="Picture Placeholder 9"/>
          <p:cNvSpPr>
            <a:spLocks noGrp="1"/>
          </p:cNvSpPr>
          <p:nvPr>
            <p:ph type="pic" sz="quarter" idx="14"/>
          </p:nvPr>
        </p:nvSpPr>
        <p:spPr>
          <a:xfrm>
            <a:off x="4681728" y="3867912"/>
            <a:ext cx="4023360" cy="2194560"/>
          </a:xfrm>
          <a:solidFill>
            <a:srgbClr val="97C5EB"/>
          </a:solidFill>
        </p:spPr>
        <p:txBody>
          <a:bodyPr/>
          <a:lstStyle/>
          <a:p>
            <a:r>
              <a:rPr lang="en-US"/>
              <a:t>Click icon to add picture</a:t>
            </a:r>
            <a:endParaRPr lang="en-US" dirty="0"/>
          </a:p>
        </p:txBody>
      </p:sp>
      <p:sp>
        <p:nvSpPr>
          <p:cNvPr id="11" name="Text Placeholder 8"/>
          <p:cNvSpPr>
            <a:spLocks noGrp="1"/>
          </p:cNvSpPr>
          <p:nvPr>
            <p:ph type="body" sz="quarter" idx="15"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04694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200" y="1600200"/>
            <a:ext cx="5029200" cy="128016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Picture Placeholder 9"/>
          <p:cNvSpPr>
            <a:spLocks noGrp="1"/>
          </p:cNvSpPr>
          <p:nvPr>
            <p:ph type="pic" sz="quarter" idx="13"/>
          </p:nvPr>
        </p:nvSpPr>
        <p:spPr>
          <a:xfrm>
            <a:off x="5541264" y="1600200"/>
            <a:ext cx="3172968" cy="2377440"/>
          </a:xfrm>
          <a:solidFill>
            <a:srgbClr val="97C5EB"/>
          </a:solidFill>
        </p:spPr>
        <p:txBody>
          <a:bodyPr/>
          <a:lstStyle/>
          <a:p>
            <a:r>
              <a:rPr lang="en-US"/>
              <a:t>Click icon to add picture</a:t>
            </a:r>
            <a:endParaRPr lang="en-US" dirty="0"/>
          </a:p>
        </p:txBody>
      </p:sp>
      <p:sp>
        <p:nvSpPr>
          <p:cNvPr id="10" name="Picture Placeholder 9"/>
          <p:cNvSpPr>
            <a:spLocks noGrp="1"/>
          </p:cNvSpPr>
          <p:nvPr>
            <p:ph type="pic" sz="quarter" idx="14"/>
          </p:nvPr>
        </p:nvSpPr>
        <p:spPr>
          <a:xfrm>
            <a:off x="5541264" y="4160520"/>
            <a:ext cx="3172968" cy="2377440"/>
          </a:xfrm>
          <a:solidFill>
            <a:srgbClr val="97C5EB"/>
          </a:solidFill>
        </p:spPr>
        <p:txBody>
          <a:bodyPr/>
          <a:lstStyle/>
          <a:p>
            <a:r>
              <a:rPr lang="en-US"/>
              <a:t>Click icon to add picture</a:t>
            </a:r>
            <a:endParaRPr lang="en-US" dirty="0"/>
          </a:p>
        </p:txBody>
      </p:sp>
      <p:sp>
        <p:nvSpPr>
          <p:cNvPr id="6" name="Slide Number Placeholder 5"/>
          <p:cNvSpPr>
            <a:spLocks noGrp="1"/>
          </p:cNvSpPr>
          <p:nvPr>
            <p:ph type="sldNum" sz="quarter" idx="16"/>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76061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200" y="1600200"/>
            <a:ext cx="5029200" cy="128016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Picture Placeholder 9"/>
          <p:cNvSpPr>
            <a:spLocks noGrp="1"/>
          </p:cNvSpPr>
          <p:nvPr>
            <p:ph type="pic" sz="quarter" idx="13"/>
          </p:nvPr>
        </p:nvSpPr>
        <p:spPr>
          <a:xfrm>
            <a:off x="5779008" y="1600200"/>
            <a:ext cx="2926080" cy="2194560"/>
          </a:xfrm>
          <a:solidFill>
            <a:srgbClr val="97C5EB"/>
          </a:solidFill>
        </p:spPr>
        <p:txBody>
          <a:bodyPr/>
          <a:lstStyle/>
          <a:p>
            <a:r>
              <a:rPr lang="en-US"/>
              <a:t>Click icon to add picture</a:t>
            </a:r>
            <a:endParaRPr lang="en-US" dirty="0"/>
          </a:p>
        </p:txBody>
      </p:sp>
      <p:sp>
        <p:nvSpPr>
          <p:cNvPr id="10" name="Picture Placeholder 9"/>
          <p:cNvSpPr>
            <a:spLocks noGrp="1"/>
          </p:cNvSpPr>
          <p:nvPr>
            <p:ph type="pic" sz="quarter" idx="14"/>
          </p:nvPr>
        </p:nvSpPr>
        <p:spPr>
          <a:xfrm>
            <a:off x="5779008" y="3867912"/>
            <a:ext cx="2926080" cy="2194560"/>
          </a:xfrm>
          <a:solidFill>
            <a:srgbClr val="97C5EB"/>
          </a:solidFill>
        </p:spPr>
        <p:txBody>
          <a:bodyPr/>
          <a:lstStyle/>
          <a:p>
            <a:r>
              <a:rPr lang="en-US"/>
              <a:t>Click icon to add picture</a:t>
            </a:r>
            <a:endParaRPr lang="en-US" dirty="0"/>
          </a:p>
        </p:txBody>
      </p:sp>
      <p:sp>
        <p:nvSpPr>
          <p:cNvPr id="11" name="Text Placeholder 8"/>
          <p:cNvSpPr>
            <a:spLocks noGrp="1"/>
          </p:cNvSpPr>
          <p:nvPr>
            <p:ph type="body" sz="quarter" idx="15"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69100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3931920"/>
            <a:ext cx="8229600" cy="131112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0" y="1600200"/>
            <a:ext cx="9144000" cy="2057400"/>
          </a:xfrm>
          <a:solidFill>
            <a:srgbClr val="97C5EB"/>
          </a:solidFill>
        </p:spPr>
        <p:txBody>
          <a:bodyPr/>
          <a:lstStyle/>
          <a:p>
            <a:r>
              <a:rPr lang="en-US"/>
              <a:t>Click icon to add picture</a:t>
            </a:r>
          </a:p>
        </p:txBody>
      </p:sp>
      <p:sp>
        <p:nvSpPr>
          <p:cNvPr id="5" name="Slide Number Placeholder 4"/>
          <p:cNvSpPr>
            <a:spLocks noGrp="1"/>
          </p:cNvSpPr>
          <p:nvPr>
            <p:ph type="sldNum" sz="quarter" idx="15"/>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46103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401638" y="361950"/>
            <a:ext cx="1838325" cy="442913"/>
          </a:xfrm>
          <a:prstGeom prst="rect">
            <a:avLst/>
          </a:prstGeom>
          <a:noFill/>
        </p:spPr>
      </p:pic>
      <p:sp>
        <p:nvSpPr>
          <p:cNvPr id="12" name="Rectangle 11"/>
          <p:cNvSpPr/>
          <p:nvPr userDrawn="1"/>
        </p:nvSpPr>
        <p:spPr>
          <a:xfrm>
            <a:off x="0" y="4585154"/>
            <a:ext cx="9144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253" name="Rectangle 61"/>
          <p:cNvSpPr>
            <a:spLocks noChangeArrowheads="1"/>
          </p:cNvSpPr>
          <p:nvPr userDrawn="1"/>
        </p:nvSpPr>
        <p:spPr bwMode="auto">
          <a:xfrm>
            <a:off x="439738" y="6658300"/>
            <a:ext cx="2065337"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solidFill>
              </a:rPr>
              <a:t>Copyright © </a:t>
            </a:r>
            <a:r>
              <a:rPr lang="is-IS" sz="600" dirty="0">
                <a:solidFill>
                  <a:schemeClr val="bg1"/>
                </a:solidFill>
              </a:rPr>
              <a:t>2020</a:t>
            </a:r>
            <a:r>
              <a:rPr lang="en-US" sz="600" dirty="0">
                <a:solidFill>
                  <a:schemeClr val="bg1"/>
                </a:solidFill>
              </a:rPr>
              <a:t> Boeing. All rights reserved.</a:t>
            </a:r>
          </a:p>
        </p:txBody>
      </p:sp>
      <p:sp>
        <p:nvSpPr>
          <p:cNvPr id="62" name="Title 1"/>
          <p:cNvSpPr>
            <a:spLocks noGrp="1"/>
          </p:cNvSpPr>
          <p:nvPr>
            <p:ph type="ctrTitle" sz="quarter"/>
          </p:nvPr>
        </p:nvSpPr>
        <p:spPr>
          <a:xfrm>
            <a:off x="457200" y="2529450"/>
            <a:ext cx="7772400" cy="710964"/>
          </a:xfrm>
        </p:spPr>
        <p:txBody>
          <a:bodyPr anchor="ctr" anchorCtr="0"/>
          <a:lstStyle>
            <a:lvl1pPr>
              <a:defRPr sz="4800" b="0">
                <a:solidFill>
                  <a:schemeClr val="tx2"/>
                </a:solidFill>
              </a:defRPr>
            </a:lvl1pPr>
          </a:lstStyle>
          <a:p>
            <a:r>
              <a:rPr lang="en-US"/>
              <a:t>Click to edit Master title style</a:t>
            </a:r>
            <a:endParaRPr lang="en-US" dirty="0"/>
          </a:p>
        </p:txBody>
      </p:sp>
      <p:sp>
        <p:nvSpPr>
          <p:cNvPr id="63" name="Subtitle 2"/>
          <p:cNvSpPr>
            <a:spLocks noGrp="1"/>
          </p:cNvSpPr>
          <p:nvPr>
            <p:ph type="subTitle" sz="quarter" idx="1"/>
          </p:nvPr>
        </p:nvSpPr>
        <p:spPr>
          <a:xfrm>
            <a:off x="457200" y="4637994"/>
            <a:ext cx="8251825" cy="387798"/>
          </a:xfrm>
        </p:spPr>
        <p:txBody>
          <a:bodyPr/>
          <a:lstStyle>
            <a:lvl1pPr marL="0" indent="0">
              <a:buFontTx/>
              <a:buNone/>
              <a:defRPr sz="2800" b="0">
                <a:solidFill>
                  <a:schemeClr val="bg1"/>
                </a:solidFill>
              </a:defRPr>
            </a:lvl1pPr>
          </a:lstStyle>
          <a:p>
            <a:r>
              <a:rPr lang="en-US"/>
              <a:t>Click to edit Master subtitle style</a:t>
            </a:r>
            <a:endParaRPr lang="en-US" dirty="0"/>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
        <p:nvSpPr>
          <p:cNvPr id="10" name="TextBox 9"/>
          <p:cNvSpPr txBox="1"/>
          <p:nvPr userDrawn="1"/>
        </p:nvSpPr>
        <p:spPr>
          <a:xfrm>
            <a:off x="5867400" y="383092"/>
            <a:ext cx="2901205"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b="1" dirty="0">
                <a:solidFill>
                  <a:schemeClr val="tx2"/>
                </a:solidFill>
                <a:latin typeface="Arial" charset="0"/>
              </a:rPr>
              <a:t>Engineering, Test &amp; Technology</a:t>
            </a:r>
          </a:p>
        </p:txBody>
      </p:sp>
      <p:sp>
        <p:nvSpPr>
          <p:cNvPr id="11" name="TextBox 10"/>
          <p:cNvSpPr txBox="1"/>
          <p:nvPr userDrawn="1"/>
        </p:nvSpPr>
        <p:spPr>
          <a:xfrm>
            <a:off x="6595126" y="621871"/>
            <a:ext cx="2173479" cy="307777"/>
          </a:xfrm>
          <a:prstGeom prst="rect">
            <a:avLst/>
          </a:prstGeom>
          <a:noFill/>
        </p:spPr>
        <p:txBody>
          <a:bodyPr wrap="none" lIns="91440" tIns="45720" rIns="91440" bIns="45720" rtlCol="0" anchor="t" anchorCtr="0">
            <a:spAutoFit/>
          </a:bodyPr>
          <a:lstStyle/>
          <a:p>
            <a:pPr algn="r"/>
            <a:r>
              <a:rPr lang="en-US" sz="1400" b="0" dirty="0">
                <a:solidFill>
                  <a:schemeClr val="tx2"/>
                </a:solidFill>
              </a:rPr>
              <a:t>Boeing Test &amp; Evaluation</a:t>
            </a:r>
          </a:p>
        </p:txBody>
      </p:sp>
    </p:spTree>
    <p:extLst>
      <p:ext uri="{BB962C8B-B14F-4D97-AF65-F5344CB8AC3E}">
        <p14:creationId xmlns:p14="http://schemas.microsoft.com/office/powerpoint/2010/main" val="1734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3931920"/>
            <a:ext cx="8229600" cy="131112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0" y="1600200"/>
            <a:ext cx="9144000" cy="2057400"/>
          </a:xfrm>
          <a:solidFill>
            <a:srgbClr val="97C5EB"/>
          </a:solidFill>
        </p:spPr>
        <p:txBody>
          <a:bodyPr/>
          <a:lstStyle/>
          <a:p>
            <a:r>
              <a:rPr lang="en-US"/>
              <a:t>Click icon to add picture</a:t>
            </a:r>
          </a:p>
        </p:txBody>
      </p:sp>
      <p:sp>
        <p:nvSpPr>
          <p:cNvPr id="9" name="Text Placeholder 8"/>
          <p:cNvSpPr>
            <a:spLocks noGrp="1"/>
          </p:cNvSpPr>
          <p:nvPr>
            <p:ph type="body" sz="quarter" idx="14"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86645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438912" y="2542032"/>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438912" y="1371600"/>
            <a:ext cx="1801368" cy="1161288"/>
          </a:xfrm>
          <a:solidFill>
            <a:srgbClr val="97C5EB"/>
          </a:solidFill>
        </p:spPr>
        <p:txBody>
          <a:bodyPr/>
          <a:lstStyle/>
          <a:p>
            <a:r>
              <a:rPr lang="en-US"/>
              <a:t>Click icon to add picture</a:t>
            </a:r>
            <a:endParaRPr lang="en-US" dirty="0"/>
          </a:p>
        </p:txBody>
      </p:sp>
      <p:sp>
        <p:nvSpPr>
          <p:cNvPr id="9" name="Content Placeholder 2"/>
          <p:cNvSpPr>
            <a:spLocks noGrp="1"/>
          </p:cNvSpPr>
          <p:nvPr>
            <p:ph idx="14"/>
          </p:nvPr>
        </p:nvSpPr>
        <p:spPr>
          <a:xfrm>
            <a:off x="438912" y="4334256"/>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10" name="Picture Placeholder 7"/>
          <p:cNvSpPr>
            <a:spLocks noGrp="1"/>
          </p:cNvSpPr>
          <p:nvPr>
            <p:ph type="pic" sz="quarter" idx="15"/>
          </p:nvPr>
        </p:nvSpPr>
        <p:spPr>
          <a:xfrm>
            <a:off x="438912" y="3145536"/>
            <a:ext cx="1801368" cy="1161288"/>
          </a:xfrm>
          <a:solidFill>
            <a:srgbClr val="97C5EB"/>
          </a:solidFill>
        </p:spPr>
        <p:txBody>
          <a:bodyPr/>
          <a:lstStyle/>
          <a:p>
            <a:r>
              <a:rPr lang="en-US"/>
              <a:t>Click icon to add picture</a:t>
            </a:r>
            <a:endParaRPr lang="en-US" dirty="0"/>
          </a:p>
        </p:txBody>
      </p:sp>
      <p:sp>
        <p:nvSpPr>
          <p:cNvPr id="11" name="Content Placeholder 2"/>
          <p:cNvSpPr>
            <a:spLocks noGrp="1"/>
          </p:cNvSpPr>
          <p:nvPr>
            <p:ph idx="16"/>
          </p:nvPr>
        </p:nvSpPr>
        <p:spPr>
          <a:xfrm>
            <a:off x="448056" y="6099048"/>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12" name="Picture Placeholder 7"/>
          <p:cNvSpPr>
            <a:spLocks noGrp="1"/>
          </p:cNvSpPr>
          <p:nvPr>
            <p:ph type="pic" sz="quarter" idx="17"/>
          </p:nvPr>
        </p:nvSpPr>
        <p:spPr>
          <a:xfrm>
            <a:off x="438912" y="4928616"/>
            <a:ext cx="1801368" cy="1161288"/>
          </a:xfrm>
          <a:solidFill>
            <a:srgbClr val="97C5EB"/>
          </a:solidFill>
        </p:spPr>
        <p:txBody>
          <a:bodyPr/>
          <a:lstStyle/>
          <a:p>
            <a:r>
              <a:rPr lang="en-US"/>
              <a:t>Click icon to add picture</a:t>
            </a:r>
            <a:endParaRPr lang="en-US" dirty="0"/>
          </a:p>
        </p:txBody>
      </p:sp>
      <p:sp>
        <p:nvSpPr>
          <p:cNvPr id="13" name="Content Placeholder 2"/>
          <p:cNvSpPr>
            <a:spLocks noGrp="1"/>
          </p:cNvSpPr>
          <p:nvPr>
            <p:ph idx="18"/>
          </p:nvPr>
        </p:nvSpPr>
        <p:spPr>
          <a:xfrm>
            <a:off x="2596896" y="2542032"/>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14" name="Picture Placeholder 7"/>
          <p:cNvSpPr>
            <a:spLocks noGrp="1"/>
          </p:cNvSpPr>
          <p:nvPr>
            <p:ph type="pic" sz="quarter" idx="19"/>
          </p:nvPr>
        </p:nvSpPr>
        <p:spPr>
          <a:xfrm>
            <a:off x="2596896" y="1371600"/>
            <a:ext cx="1801368" cy="1161288"/>
          </a:xfrm>
          <a:solidFill>
            <a:srgbClr val="97C5EB"/>
          </a:solidFill>
        </p:spPr>
        <p:txBody>
          <a:bodyPr/>
          <a:lstStyle/>
          <a:p>
            <a:r>
              <a:rPr lang="en-US"/>
              <a:t>Click icon to add picture</a:t>
            </a:r>
            <a:endParaRPr lang="en-US" dirty="0"/>
          </a:p>
        </p:txBody>
      </p:sp>
      <p:sp>
        <p:nvSpPr>
          <p:cNvPr id="15" name="Content Placeholder 2"/>
          <p:cNvSpPr>
            <a:spLocks noGrp="1"/>
          </p:cNvSpPr>
          <p:nvPr>
            <p:ph idx="20"/>
          </p:nvPr>
        </p:nvSpPr>
        <p:spPr>
          <a:xfrm>
            <a:off x="2596896" y="4334256"/>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16" name="Picture Placeholder 7"/>
          <p:cNvSpPr>
            <a:spLocks noGrp="1"/>
          </p:cNvSpPr>
          <p:nvPr>
            <p:ph type="pic" sz="quarter" idx="21"/>
          </p:nvPr>
        </p:nvSpPr>
        <p:spPr>
          <a:xfrm>
            <a:off x="2596896" y="3145536"/>
            <a:ext cx="1801368" cy="1161288"/>
          </a:xfrm>
          <a:solidFill>
            <a:srgbClr val="97C5EB"/>
          </a:solidFill>
        </p:spPr>
        <p:txBody>
          <a:bodyPr/>
          <a:lstStyle/>
          <a:p>
            <a:r>
              <a:rPr lang="en-US"/>
              <a:t>Click icon to add picture</a:t>
            </a:r>
            <a:endParaRPr lang="en-US" dirty="0"/>
          </a:p>
        </p:txBody>
      </p:sp>
      <p:sp>
        <p:nvSpPr>
          <p:cNvPr id="17" name="Content Placeholder 2"/>
          <p:cNvSpPr>
            <a:spLocks noGrp="1"/>
          </p:cNvSpPr>
          <p:nvPr>
            <p:ph idx="22"/>
          </p:nvPr>
        </p:nvSpPr>
        <p:spPr>
          <a:xfrm>
            <a:off x="2596896" y="6099048"/>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18" name="Picture Placeholder 7"/>
          <p:cNvSpPr>
            <a:spLocks noGrp="1"/>
          </p:cNvSpPr>
          <p:nvPr>
            <p:ph type="pic" sz="quarter" idx="23"/>
          </p:nvPr>
        </p:nvSpPr>
        <p:spPr>
          <a:xfrm>
            <a:off x="2596896" y="4928616"/>
            <a:ext cx="1801368" cy="1161288"/>
          </a:xfrm>
          <a:solidFill>
            <a:srgbClr val="97C5EB"/>
          </a:solidFill>
        </p:spPr>
        <p:txBody>
          <a:bodyPr/>
          <a:lstStyle/>
          <a:p>
            <a:r>
              <a:rPr lang="en-US"/>
              <a:t>Click icon to add picture</a:t>
            </a:r>
            <a:endParaRPr lang="en-US" dirty="0"/>
          </a:p>
        </p:txBody>
      </p:sp>
      <p:sp>
        <p:nvSpPr>
          <p:cNvPr id="19" name="Content Placeholder 2"/>
          <p:cNvSpPr>
            <a:spLocks noGrp="1"/>
          </p:cNvSpPr>
          <p:nvPr>
            <p:ph idx="24"/>
          </p:nvPr>
        </p:nvSpPr>
        <p:spPr>
          <a:xfrm>
            <a:off x="4745736" y="2542032"/>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20" name="Picture Placeholder 7"/>
          <p:cNvSpPr>
            <a:spLocks noGrp="1"/>
          </p:cNvSpPr>
          <p:nvPr>
            <p:ph type="pic" sz="quarter" idx="25"/>
          </p:nvPr>
        </p:nvSpPr>
        <p:spPr>
          <a:xfrm>
            <a:off x="4745736" y="1371600"/>
            <a:ext cx="1801368" cy="1161288"/>
          </a:xfrm>
          <a:solidFill>
            <a:srgbClr val="97C5EB"/>
          </a:solidFill>
        </p:spPr>
        <p:txBody>
          <a:bodyPr/>
          <a:lstStyle/>
          <a:p>
            <a:r>
              <a:rPr lang="en-US"/>
              <a:t>Click icon to add picture</a:t>
            </a:r>
            <a:endParaRPr lang="en-US" dirty="0"/>
          </a:p>
        </p:txBody>
      </p:sp>
      <p:sp>
        <p:nvSpPr>
          <p:cNvPr id="21" name="Content Placeholder 2"/>
          <p:cNvSpPr>
            <a:spLocks noGrp="1"/>
          </p:cNvSpPr>
          <p:nvPr>
            <p:ph idx="26"/>
          </p:nvPr>
        </p:nvSpPr>
        <p:spPr>
          <a:xfrm>
            <a:off x="4745736" y="4334256"/>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22" name="Picture Placeholder 7"/>
          <p:cNvSpPr>
            <a:spLocks noGrp="1"/>
          </p:cNvSpPr>
          <p:nvPr>
            <p:ph type="pic" sz="quarter" idx="27"/>
          </p:nvPr>
        </p:nvSpPr>
        <p:spPr>
          <a:xfrm>
            <a:off x="4745736" y="3145536"/>
            <a:ext cx="1801368" cy="1161288"/>
          </a:xfrm>
          <a:solidFill>
            <a:srgbClr val="97C5EB"/>
          </a:solidFill>
        </p:spPr>
        <p:txBody>
          <a:bodyPr/>
          <a:lstStyle/>
          <a:p>
            <a:r>
              <a:rPr lang="en-US"/>
              <a:t>Click icon to add picture</a:t>
            </a:r>
            <a:endParaRPr lang="en-US" dirty="0"/>
          </a:p>
        </p:txBody>
      </p:sp>
      <p:sp>
        <p:nvSpPr>
          <p:cNvPr id="23" name="Content Placeholder 2"/>
          <p:cNvSpPr>
            <a:spLocks noGrp="1"/>
          </p:cNvSpPr>
          <p:nvPr>
            <p:ph idx="28"/>
          </p:nvPr>
        </p:nvSpPr>
        <p:spPr>
          <a:xfrm>
            <a:off x="4745736" y="6099048"/>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24" name="Picture Placeholder 7"/>
          <p:cNvSpPr>
            <a:spLocks noGrp="1"/>
          </p:cNvSpPr>
          <p:nvPr>
            <p:ph type="pic" sz="quarter" idx="29"/>
          </p:nvPr>
        </p:nvSpPr>
        <p:spPr>
          <a:xfrm>
            <a:off x="4745736" y="4928616"/>
            <a:ext cx="1801368" cy="1161288"/>
          </a:xfrm>
          <a:solidFill>
            <a:srgbClr val="97C5EB"/>
          </a:solidFill>
        </p:spPr>
        <p:txBody>
          <a:bodyPr/>
          <a:lstStyle/>
          <a:p>
            <a:r>
              <a:rPr lang="en-US"/>
              <a:t>Click icon to add picture</a:t>
            </a:r>
            <a:endParaRPr lang="en-US" dirty="0"/>
          </a:p>
        </p:txBody>
      </p:sp>
      <p:sp>
        <p:nvSpPr>
          <p:cNvPr id="25" name="Content Placeholder 2"/>
          <p:cNvSpPr>
            <a:spLocks noGrp="1"/>
          </p:cNvSpPr>
          <p:nvPr>
            <p:ph idx="30"/>
          </p:nvPr>
        </p:nvSpPr>
        <p:spPr>
          <a:xfrm>
            <a:off x="6894576" y="2542032"/>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26" name="Picture Placeholder 7"/>
          <p:cNvSpPr>
            <a:spLocks noGrp="1"/>
          </p:cNvSpPr>
          <p:nvPr>
            <p:ph type="pic" sz="quarter" idx="31"/>
          </p:nvPr>
        </p:nvSpPr>
        <p:spPr>
          <a:xfrm>
            <a:off x="6894576" y="1371600"/>
            <a:ext cx="1801368" cy="1161288"/>
          </a:xfrm>
          <a:solidFill>
            <a:srgbClr val="97C5EB"/>
          </a:solidFill>
        </p:spPr>
        <p:txBody>
          <a:bodyPr/>
          <a:lstStyle/>
          <a:p>
            <a:r>
              <a:rPr lang="en-US"/>
              <a:t>Click icon to add picture</a:t>
            </a:r>
            <a:endParaRPr lang="en-US" dirty="0"/>
          </a:p>
        </p:txBody>
      </p:sp>
      <p:sp>
        <p:nvSpPr>
          <p:cNvPr id="27" name="Content Placeholder 2"/>
          <p:cNvSpPr>
            <a:spLocks noGrp="1"/>
          </p:cNvSpPr>
          <p:nvPr>
            <p:ph idx="32"/>
          </p:nvPr>
        </p:nvSpPr>
        <p:spPr>
          <a:xfrm>
            <a:off x="6894576" y="4334256"/>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28" name="Picture Placeholder 7"/>
          <p:cNvSpPr>
            <a:spLocks noGrp="1"/>
          </p:cNvSpPr>
          <p:nvPr>
            <p:ph type="pic" sz="quarter" idx="33"/>
          </p:nvPr>
        </p:nvSpPr>
        <p:spPr>
          <a:xfrm>
            <a:off x="6894576" y="3145536"/>
            <a:ext cx="1801368" cy="1161288"/>
          </a:xfrm>
          <a:solidFill>
            <a:srgbClr val="97C5EB"/>
          </a:solidFill>
        </p:spPr>
        <p:txBody>
          <a:bodyPr/>
          <a:lstStyle/>
          <a:p>
            <a:r>
              <a:rPr lang="en-US"/>
              <a:t>Click icon to add picture</a:t>
            </a:r>
            <a:endParaRPr lang="en-US" dirty="0"/>
          </a:p>
        </p:txBody>
      </p:sp>
      <p:sp>
        <p:nvSpPr>
          <p:cNvPr id="29" name="Content Placeholder 2"/>
          <p:cNvSpPr>
            <a:spLocks noGrp="1"/>
          </p:cNvSpPr>
          <p:nvPr>
            <p:ph idx="34"/>
          </p:nvPr>
        </p:nvSpPr>
        <p:spPr>
          <a:xfrm>
            <a:off x="6894576" y="6099048"/>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0" name="Picture Placeholder 7"/>
          <p:cNvSpPr>
            <a:spLocks noGrp="1"/>
          </p:cNvSpPr>
          <p:nvPr>
            <p:ph type="pic" sz="quarter" idx="35"/>
          </p:nvPr>
        </p:nvSpPr>
        <p:spPr>
          <a:xfrm>
            <a:off x="6894576" y="4928616"/>
            <a:ext cx="1801368" cy="1161288"/>
          </a:xfrm>
          <a:solidFill>
            <a:srgbClr val="97C5EB"/>
          </a:solidFill>
        </p:spPr>
        <p:txBody>
          <a:bodyPr/>
          <a:lstStyle/>
          <a:p>
            <a:r>
              <a:rPr lang="en-US"/>
              <a:t>Click icon to add picture</a:t>
            </a:r>
            <a:endParaRPr lang="en-US" dirty="0"/>
          </a:p>
        </p:txBody>
      </p:sp>
      <p:sp>
        <p:nvSpPr>
          <p:cNvPr id="5" name="Slide Number Placeholder 4"/>
          <p:cNvSpPr>
            <a:spLocks noGrp="1"/>
          </p:cNvSpPr>
          <p:nvPr>
            <p:ph type="sldNum" sz="quarter" idx="37"/>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27163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438912" y="2286000"/>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466344" y="1124712"/>
            <a:ext cx="1801368" cy="1161288"/>
          </a:xfrm>
          <a:solidFill>
            <a:srgbClr val="97C5EB"/>
          </a:solidFill>
        </p:spPr>
        <p:txBody>
          <a:bodyPr/>
          <a:lstStyle/>
          <a:p>
            <a:r>
              <a:rPr lang="en-US"/>
              <a:t>Click icon to add picture</a:t>
            </a:r>
            <a:endParaRPr lang="en-US" dirty="0"/>
          </a:p>
        </p:txBody>
      </p:sp>
      <p:sp>
        <p:nvSpPr>
          <p:cNvPr id="9" name="Content Placeholder 2"/>
          <p:cNvSpPr>
            <a:spLocks noGrp="1"/>
          </p:cNvSpPr>
          <p:nvPr>
            <p:ph idx="14"/>
          </p:nvPr>
        </p:nvSpPr>
        <p:spPr>
          <a:xfrm>
            <a:off x="438912" y="3968496"/>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10" name="Picture Placeholder 7"/>
          <p:cNvSpPr>
            <a:spLocks noGrp="1"/>
          </p:cNvSpPr>
          <p:nvPr>
            <p:ph type="pic" sz="quarter" idx="15"/>
          </p:nvPr>
        </p:nvSpPr>
        <p:spPr>
          <a:xfrm>
            <a:off x="438912" y="2807208"/>
            <a:ext cx="1801368" cy="1161288"/>
          </a:xfrm>
          <a:solidFill>
            <a:srgbClr val="97C5EB"/>
          </a:solidFill>
        </p:spPr>
        <p:txBody>
          <a:bodyPr/>
          <a:lstStyle/>
          <a:p>
            <a:r>
              <a:rPr lang="en-US"/>
              <a:t>Click icon to add picture</a:t>
            </a:r>
            <a:endParaRPr lang="en-US" dirty="0"/>
          </a:p>
        </p:txBody>
      </p:sp>
      <p:sp>
        <p:nvSpPr>
          <p:cNvPr id="11" name="Content Placeholder 2"/>
          <p:cNvSpPr>
            <a:spLocks noGrp="1"/>
          </p:cNvSpPr>
          <p:nvPr>
            <p:ph idx="16"/>
          </p:nvPr>
        </p:nvSpPr>
        <p:spPr>
          <a:xfrm>
            <a:off x="448056" y="5650992"/>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12" name="Picture Placeholder 7"/>
          <p:cNvSpPr>
            <a:spLocks noGrp="1"/>
          </p:cNvSpPr>
          <p:nvPr>
            <p:ph type="pic" sz="quarter" idx="17"/>
          </p:nvPr>
        </p:nvSpPr>
        <p:spPr>
          <a:xfrm>
            <a:off x="438912" y="4489704"/>
            <a:ext cx="1801368" cy="1161288"/>
          </a:xfrm>
          <a:solidFill>
            <a:srgbClr val="97C5EB"/>
          </a:solidFill>
        </p:spPr>
        <p:txBody>
          <a:bodyPr/>
          <a:lstStyle/>
          <a:p>
            <a:r>
              <a:rPr lang="en-US"/>
              <a:t>Click icon to add picture</a:t>
            </a:r>
            <a:endParaRPr lang="en-US" dirty="0"/>
          </a:p>
        </p:txBody>
      </p:sp>
      <p:sp>
        <p:nvSpPr>
          <p:cNvPr id="13" name="Content Placeholder 2"/>
          <p:cNvSpPr>
            <a:spLocks noGrp="1"/>
          </p:cNvSpPr>
          <p:nvPr>
            <p:ph idx="18"/>
          </p:nvPr>
        </p:nvSpPr>
        <p:spPr>
          <a:xfrm>
            <a:off x="2596896" y="2286000"/>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14" name="Picture Placeholder 7"/>
          <p:cNvSpPr>
            <a:spLocks noGrp="1"/>
          </p:cNvSpPr>
          <p:nvPr>
            <p:ph type="pic" sz="quarter" idx="19"/>
          </p:nvPr>
        </p:nvSpPr>
        <p:spPr>
          <a:xfrm>
            <a:off x="2596896" y="1124712"/>
            <a:ext cx="1801368" cy="1161288"/>
          </a:xfrm>
          <a:solidFill>
            <a:srgbClr val="97C5EB"/>
          </a:solidFill>
        </p:spPr>
        <p:txBody>
          <a:bodyPr/>
          <a:lstStyle/>
          <a:p>
            <a:r>
              <a:rPr lang="en-US"/>
              <a:t>Click icon to add picture</a:t>
            </a:r>
            <a:endParaRPr lang="en-US" dirty="0"/>
          </a:p>
        </p:txBody>
      </p:sp>
      <p:sp>
        <p:nvSpPr>
          <p:cNvPr id="15" name="Content Placeholder 2"/>
          <p:cNvSpPr>
            <a:spLocks noGrp="1"/>
          </p:cNvSpPr>
          <p:nvPr>
            <p:ph idx="20"/>
          </p:nvPr>
        </p:nvSpPr>
        <p:spPr>
          <a:xfrm>
            <a:off x="2596896" y="3968496"/>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16" name="Picture Placeholder 7"/>
          <p:cNvSpPr>
            <a:spLocks noGrp="1"/>
          </p:cNvSpPr>
          <p:nvPr>
            <p:ph type="pic" sz="quarter" idx="21"/>
          </p:nvPr>
        </p:nvSpPr>
        <p:spPr>
          <a:xfrm>
            <a:off x="2596896" y="2807208"/>
            <a:ext cx="1801368" cy="1161288"/>
          </a:xfrm>
          <a:solidFill>
            <a:srgbClr val="97C5EB"/>
          </a:solidFill>
        </p:spPr>
        <p:txBody>
          <a:bodyPr/>
          <a:lstStyle/>
          <a:p>
            <a:r>
              <a:rPr lang="en-US"/>
              <a:t>Click icon to add picture</a:t>
            </a:r>
            <a:endParaRPr lang="en-US" dirty="0"/>
          </a:p>
        </p:txBody>
      </p:sp>
      <p:sp>
        <p:nvSpPr>
          <p:cNvPr id="17" name="Content Placeholder 2"/>
          <p:cNvSpPr>
            <a:spLocks noGrp="1"/>
          </p:cNvSpPr>
          <p:nvPr>
            <p:ph idx="22"/>
          </p:nvPr>
        </p:nvSpPr>
        <p:spPr>
          <a:xfrm>
            <a:off x="2596896" y="5650992"/>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18" name="Picture Placeholder 7"/>
          <p:cNvSpPr>
            <a:spLocks noGrp="1"/>
          </p:cNvSpPr>
          <p:nvPr>
            <p:ph type="pic" sz="quarter" idx="23"/>
          </p:nvPr>
        </p:nvSpPr>
        <p:spPr>
          <a:xfrm>
            <a:off x="2596896" y="4489704"/>
            <a:ext cx="1801368" cy="1161288"/>
          </a:xfrm>
          <a:solidFill>
            <a:srgbClr val="97C5EB"/>
          </a:solidFill>
        </p:spPr>
        <p:txBody>
          <a:bodyPr/>
          <a:lstStyle/>
          <a:p>
            <a:r>
              <a:rPr lang="en-US"/>
              <a:t>Click icon to add picture</a:t>
            </a:r>
            <a:endParaRPr lang="en-US" dirty="0"/>
          </a:p>
        </p:txBody>
      </p:sp>
      <p:sp>
        <p:nvSpPr>
          <p:cNvPr id="19" name="Content Placeholder 2"/>
          <p:cNvSpPr>
            <a:spLocks noGrp="1"/>
          </p:cNvSpPr>
          <p:nvPr>
            <p:ph idx="24"/>
          </p:nvPr>
        </p:nvSpPr>
        <p:spPr>
          <a:xfrm>
            <a:off x="4745736" y="2286000"/>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20" name="Picture Placeholder 7"/>
          <p:cNvSpPr>
            <a:spLocks noGrp="1"/>
          </p:cNvSpPr>
          <p:nvPr>
            <p:ph type="pic" sz="quarter" idx="25"/>
          </p:nvPr>
        </p:nvSpPr>
        <p:spPr>
          <a:xfrm>
            <a:off x="4745736" y="1124712"/>
            <a:ext cx="1801368" cy="1161288"/>
          </a:xfrm>
          <a:solidFill>
            <a:srgbClr val="97C5EB"/>
          </a:solidFill>
        </p:spPr>
        <p:txBody>
          <a:bodyPr/>
          <a:lstStyle/>
          <a:p>
            <a:r>
              <a:rPr lang="en-US"/>
              <a:t>Click icon to add picture</a:t>
            </a:r>
            <a:endParaRPr lang="en-US" dirty="0"/>
          </a:p>
        </p:txBody>
      </p:sp>
      <p:sp>
        <p:nvSpPr>
          <p:cNvPr id="21" name="Content Placeholder 2"/>
          <p:cNvSpPr>
            <a:spLocks noGrp="1"/>
          </p:cNvSpPr>
          <p:nvPr>
            <p:ph idx="26"/>
          </p:nvPr>
        </p:nvSpPr>
        <p:spPr>
          <a:xfrm>
            <a:off x="4745736" y="3968496"/>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22" name="Picture Placeholder 7"/>
          <p:cNvSpPr>
            <a:spLocks noGrp="1"/>
          </p:cNvSpPr>
          <p:nvPr>
            <p:ph type="pic" sz="quarter" idx="27"/>
          </p:nvPr>
        </p:nvSpPr>
        <p:spPr>
          <a:xfrm>
            <a:off x="4745736" y="2807208"/>
            <a:ext cx="1801368" cy="1161288"/>
          </a:xfrm>
          <a:solidFill>
            <a:srgbClr val="97C5EB"/>
          </a:solidFill>
        </p:spPr>
        <p:txBody>
          <a:bodyPr/>
          <a:lstStyle/>
          <a:p>
            <a:r>
              <a:rPr lang="en-US"/>
              <a:t>Click icon to add picture</a:t>
            </a:r>
            <a:endParaRPr lang="en-US" dirty="0"/>
          </a:p>
        </p:txBody>
      </p:sp>
      <p:sp>
        <p:nvSpPr>
          <p:cNvPr id="23" name="Content Placeholder 2"/>
          <p:cNvSpPr>
            <a:spLocks noGrp="1"/>
          </p:cNvSpPr>
          <p:nvPr>
            <p:ph idx="28"/>
          </p:nvPr>
        </p:nvSpPr>
        <p:spPr>
          <a:xfrm>
            <a:off x="4745736" y="5650992"/>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24" name="Picture Placeholder 7"/>
          <p:cNvSpPr>
            <a:spLocks noGrp="1"/>
          </p:cNvSpPr>
          <p:nvPr>
            <p:ph type="pic" sz="quarter" idx="29"/>
          </p:nvPr>
        </p:nvSpPr>
        <p:spPr>
          <a:xfrm>
            <a:off x="4745736" y="4489704"/>
            <a:ext cx="1801368" cy="1161288"/>
          </a:xfrm>
          <a:solidFill>
            <a:srgbClr val="97C5EB"/>
          </a:solidFill>
        </p:spPr>
        <p:txBody>
          <a:bodyPr/>
          <a:lstStyle/>
          <a:p>
            <a:r>
              <a:rPr lang="en-US"/>
              <a:t>Click icon to add picture</a:t>
            </a:r>
            <a:endParaRPr lang="en-US" dirty="0"/>
          </a:p>
        </p:txBody>
      </p:sp>
      <p:sp>
        <p:nvSpPr>
          <p:cNvPr id="25" name="Content Placeholder 2"/>
          <p:cNvSpPr>
            <a:spLocks noGrp="1"/>
          </p:cNvSpPr>
          <p:nvPr>
            <p:ph idx="30"/>
          </p:nvPr>
        </p:nvSpPr>
        <p:spPr>
          <a:xfrm>
            <a:off x="6894576" y="2286000"/>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26" name="Picture Placeholder 7"/>
          <p:cNvSpPr>
            <a:spLocks noGrp="1"/>
          </p:cNvSpPr>
          <p:nvPr>
            <p:ph type="pic" sz="quarter" idx="31"/>
          </p:nvPr>
        </p:nvSpPr>
        <p:spPr>
          <a:xfrm>
            <a:off x="6894576" y="1124712"/>
            <a:ext cx="1801368" cy="1161288"/>
          </a:xfrm>
          <a:solidFill>
            <a:srgbClr val="97C5EB"/>
          </a:solidFill>
        </p:spPr>
        <p:txBody>
          <a:bodyPr/>
          <a:lstStyle/>
          <a:p>
            <a:r>
              <a:rPr lang="en-US"/>
              <a:t>Click icon to add picture</a:t>
            </a:r>
            <a:endParaRPr lang="en-US" dirty="0"/>
          </a:p>
        </p:txBody>
      </p:sp>
      <p:sp>
        <p:nvSpPr>
          <p:cNvPr id="27" name="Content Placeholder 2"/>
          <p:cNvSpPr>
            <a:spLocks noGrp="1"/>
          </p:cNvSpPr>
          <p:nvPr>
            <p:ph idx="32"/>
          </p:nvPr>
        </p:nvSpPr>
        <p:spPr>
          <a:xfrm>
            <a:off x="6894576" y="3968496"/>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28" name="Picture Placeholder 7"/>
          <p:cNvSpPr>
            <a:spLocks noGrp="1"/>
          </p:cNvSpPr>
          <p:nvPr>
            <p:ph type="pic" sz="quarter" idx="33"/>
          </p:nvPr>
        </p:nvSpPr>
        <p:spPr>
          <a:xfrm>
            <a:off x="6894576" y="2807208"/>
            <a:ext cx="1801368" cy="1161288"/>
          </a:xfrm>
          <a:solidFill>
            <a:srgbClr val="97C5EB"/>
          </a:solidFill>
        </p:spPr>
        <p:txBody>
          <a:bodyPr/>
          <a:lstStyle/>
          <a:p>
            <a:r>
              <a:rPr lang="en-US"/>
              <a:t>Click icon to add picture</a:t>
            </a:r>
            <a:endParaRPr lang="en-US" dirty="0"/>
          </a:p>
        </p:txBody>
      </p:sp>
      <p:sp>
        <p:nvSpPr>
          <p:cNvPr id="29" name="Content Placeholder 2"/>
          <p:cNvSpPr>
            <a:spLocks noGrp="1"/>
          </p:cNvSpPr>
          <p:nvPr>
            <p:ph idx="34"/>
          </p:nvPr>
        </p:nvSpPr>
        <p:spPr>
          <a:xfrm>
            <a:off x="6894576" y="5650992"/>
            <a:ext cx="1792224" cy="124650"/>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0" name="Picture Placeholder 7"/>
          <p:cNvSpPr>
            <a:spLocks noGrp="1"/>
          </p:cNvSpPr>
          <p:nvPr>
            <p:ph type="pic" sz="quarter" idx="35"/>
          </p:nvPr>
        </p:nvSpPr>
        <p:spPr>
          <a:xfrm>
            <a:off x="6894576" y="4489704"/>
            <a:ext cx="1801368" cy="1161288"/>
          </a:xfrm>
          <a:solidFill>
            <a:srgbClr val="97C5EB"/>
          </a:solidFill>
        </p:spPr>
        <p:txBody>
          <a:bodyPr/>
          <a:lstStyle/>
          <a:p>
            <a:r>
              <a:rPr lang="en-US"/>
              <a:t>Click icon to add picture</a:t>
            </a:r>
            <a:endParaRPr lang="en-US" dirty="0"/>
          </a:p>
        </p:txBody>
      </p:sp>
      <p:sp>
        <p:nvSpPr>
          <p:cNvPr id="31" name="Text Placeholder 8"/>
          <p:cNvSpPr>
            <a:spLocks noGrp="1"/>
          </p:cNvSpPr>
          <p:nvPr>
            <p:ph type="body" sz="quarter" idx="36"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86827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200" y="1362456"/>
            <a:ext cx="5029200" cy="128016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Picture Placeholder 9"/>
          <p:cNvSpPr>
            <a:spLocks noGrp="1"/>
          </p:cNvSpPr>
          <p:nvPr>
            <p:ph type="pic" sz="quarter" idx="13"/>
          </p:nvPr>
        </p:nvSpPr>
        <p:spPr>
          <a:xfrm>
            <a:off x="6455664" y="1371600"/>
            <a:ext cx="2249424" cy="1609344"/>
          </a:xfrm>
          <a:solidFill>
            <a:srgbClr val="97C5EB"/>
          </a:solidFill>
        </p:spPr>
        <p:txBody>
          <a:bodyPr/>
          <a:lstStyle/>
          <a:p>
            <a:r>
              <a:rPr lang="en-US"/>
              <a:t>Click icon to add picture</a:t>
            </a:r>
            <a:endParaRPr lang="en-US" dirty="0"/>
          </a:p>
        </p:txBody>
      </p:sp>
      <p:sp>
        <p:nvSpPr>
          <p:cNvPr id="10" name="Picture Placeholder 9"/>
          <p:cNvSpPr>
            <a:spLocks noGrp="1"/>
          </p:cNvSpPr>
          <p:nvPr>
            <p:ph type="pic" sz="quarter" idx="14"/>
          </p:nvPr>
        </p:nvSpPr>
        <p:spPr>
          <a:xfrm>
            <a:off x="6455664" y="3145536"/>
            <a:ext cx="2249424" cy="1609344"/>
          </a:xfrm>
          <a:solidFill>
            <a:srgbClr val="97C5EB"/>
          </a:solidFill>
        </p:spPr>
        <p:txBody>
          <a:bodyPr/>
          <a:lstStyle/>
          <a:p>
            <a:r>
              <a:rPr lang="en-US"/>
              <a:t>Click icon to add picture</a:t>
            </a:r>
            <a:endParaRPr lang="en-US" dirty="0"/>
          </a:p>
        </p:txBody>
      </p:sp>
      <p:sp>
        <p:nvSpPr>
          <p:cNvPr id="11" name="Picture Placeholder 9"/>
          <p:cNvSpPr>
            <a:spLocks noGrp="1"/>
          </p:cNvSpPr>
          <p:nvPr>
            <p:ph type="pic" sz="quarter" idx="15"/>
          </p:nvPr>
        </p:nvSpPr>
        <p:spPr>
          <a:xfrm>
            <a:off x="6455664" y="4928616"/>
            <a:ext cx="2249424" cy="1609344"/>
          </a:xfrm>
          <a:solidFill>
            <a:srgbClr val="97C5EB"/>
          </a:solidFill>
        </p:spPr>
        <p:txBody>
          <a:bodyPr/>
          <a:lstStyle/>
          <a:p>
            <a:r>
              <a:rPr lang="en-US"/>
              <a:t>Click icon to add picture</a:t>
            </a:r>
            <a:endParaRPr lang="en-US" dirty="0"/>
          </a:p>
        </p:txBody>
      </p:sp>
      <p:sp>
        <p:nvSpPr>
          <p:cNvPr id="6" name="Slide Number Placeholder 5"/>
          <p:cNvSpPr>
            <a:spLocks noGrp="1"/>
          </p:cNvSpPr>
          <p:nvPr>
            <p:ph type="sldNum" sz="quarter" idx="17"/>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19930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65760"/>
          </a:xfrm>
        </p:spPr>
        <p:txBody>
          <a:bodyPr/>
          <a:lstStyle/>
          <a:p>
            <a:r>
              <a:rPr lang="en-US"/>
              <a:t>Click to edit Master title style</a:t>
            </a:r>
            <a:endParaRPr lang="en-US" dirty="0"/>
          </a:p>
        </p:txBody>
      </p:sp>
      <p:sp>
        <p:nvSpPr>
          <p:cNvPr id="4" name="Content Placeholder 3"/>
          <p:cNvSpPr>
            <a:spLocks noGrp="1"/>
          </p:cNvSpPr>
          <p:nvPr>
            <p:ph sz="half" idx="2"/>
          </p:nvPr>
        </p:nvSpPr>
        <p:spPr>
          <a:xfrm>
            <a:off x="457200" y="1362456"/>
            <a:ext cx="5029200" cy="128016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Picture Placeholder 9"/>
          <p:cNvSpPr>
            <a:spLocks noGrp="1"/>
          </p:cNvSpPr>
          <p:nvPr>
            <p:ph type="pic" sz="quarter" idx="13"/>
          </p:nvPr>
        </p:nvSpPr>
        <p:spPr>
          <a:xfrm>
            <a:off x="6455664" y="1179576"/>
            <a:ext cx="2249424" cy="1554480"/>
          </a:xfrm>
          <a:solidFill>
            <a:srgbClr val="97C5EB"/>
          </a:solidFill>
        </p:spPr>
        <p:txBody>
          <a:bodyPr/>
          <a:lstStyle/>
          <a:p>
            <a:r>
              <a:rPr lang="en-US"/>
              <a:t>Click icon to add picture</a:t>
            </a:r>
            <a:endParaRPr lang="en-US" dirty="0"/>
          </a:p>
        </p:txBody>
      </p:sp>
      <p:sp>
        <p:nvSpPr>
          <p:cNvPr id="10" name="Picture Placeholder 9"/>
          <p:cNvSpPr>
            <a:spLocks noGrp="1"/>
          </p:cNvSpPr>
          <p:nvPr>
            <p:ph type="pic" sz="quarter" idx="14"/>
          </p:nvPr>
        </p:nvSpPr>
        <p:spPr>
          <a:xfrm>
            <a:off x="6455664" y="2825496"/>
            <a:ext cx="2249424" cy="1554480"/>
          </a:xfrm>
          <a:solidFill>
            <a:srgbClr val="97C5EB"/>
          </a:solidFill>
        </p:spPr>
        <p:txBody>
          <a:bodyPr/>
          <a:lstStyle/>
          <a:p>
            <a:r>
              <a:rPr lang="en-US"/>
              <a:t>Click icon to add picture</a:t>
            </a:r>
            <a:endParaRPr lang="en-US" dirty="0"/>
          </a:p>
        </p:txBody>
      </p:sp>
      <p:sp>
        <p:nvSpPr>
          <p:cNvPr id="11" name="Picture Placeholder 9"/>
          <p:cNvSpPr>
            <a:spLocks noGrp="1"/>
          </p:cNvSpPr>
          <p:nvPr>
            <p:ph type="pic" sz="quarter" idx="15"/>
          </p:nvPr>
        </p:nvSpPr>
        <p:spPr>
          <a:xfrm>
            <a:off x="6455664" y="4462272"/>
            <a:ext cx="2249424" cy="1554480"/>
          </a:xfrm>
          <a:solidFill>
            <a:srgbClr val="97C5EB"/>
          </a:solidFill>
        </p:spPr>
        <p:txBody>
          <a:bodyPr/>
          <a:lstStyle/>
          <a:p>
            <a:r>
              <a:rPr lang="en-US"/>
              <a:t>Click icon to add picture</a:t>
            </a:r>
            <a:endParaRPr lang="en-US" dirty="0"/>
          </a:p>
        </p:txBody>
      </p:sp>
      <p:sp>
        <p:nvSpPr>
          <p:cNvPr id="12" name="Text Placeholder 8"/>
          <p:cNvSpPr>
            <a:spLocks noGrp="1"/>
          </p:cNvSpPr>
          <p:nvPr>
            <p:ph type="body" sz="quarter" idx="36"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02020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2624328"/>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466344" y="1234440"/>
            <a:ext cx="2066544" cy="1389888"/>
          </a:xfrm>
          <a:solidFill>
            <a:srgbClr val="97C5EB"/>
          </a:solidFill>
        </p:spPr>
        <p:txBody>
          <a:bodyPr/>
          <a:lstStyle/>
          <a:p>
            <a:r>
              <a:rPr lang="en-US"/>
              <a:t>Click icon to add picture</a:t>
            </a:r>
            <a:endParaRPr lang="en-US" dirty="0"/>
          </a:p>
        </p:txBody>
      </p:sp>
      <p:sp>
        <p:nvSpPr>
          <p:cNvPr id="31" name="Content Placeholder 2"/>
          <p:cNvSpPr>
            <a:spLocks noGrp="1"/>
          </p:cNvSpPr>
          <p:nvPr>
            <p:ph idx="18"/>
          </p:nvPr>
        </p:nvSpPr>
        <p:spPr>
          <a:xfrm>
            <a:off x="3538728" y="2624328"/>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2" name="Picture Placeholder 7"/>
          <p:cNvSpPr>
            <a:spLocks noGrp="1"/>
          </p:cNvSpPr>
          <p:nvPr>
            <p:ph type="pic" sz="quarter" idx="19"/>
          </p:nvPr>
        </p:nvSpPr>
        <p:spPr>
          <a:xfrm>
            <a:off x="3547872" y="1234440"/>
            <a:ext cx="2066544" cy="1389888"/>
          </a:xfrm>
          <a:solidFill>
            <a:srgbClr val="97C5EB"/>
          </a:solidFill>
        </p:spPr>
        <p:txBody>
          <a:bodyPr/>
          <a:lstStyle/>
          <a:p>
            <a:r>
              <a:rPr lang="en-US"/>
              <a:t>Click icon to add picture</a:t>
            </a:r>
            <a:endParaRPr lang="en-US" dirty="0"/>
          </a:p>
        </p:txBody>
      </p:sp>
      <p:sp>
        <p:nvSpPr>
          <p:cNvPr id="33" name="Content Placeholder 2"/>
          <p:cNvSpPr>
            <a:spLocks noGrp="1"/>
          </p:cNvSpPr>
          <p:nvPr>
            <p:ph idx="20"/>
          </p:nvPr>
        </p:nvSpPr>
        <p:spPr>
          <a:xfrm>
            <a:off x="6629400" y="2624328"/>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4" name="Picture Placeholder 7"/>
          <p:cNvSpPr>
            <a:spLocks noGrp="1"/>
          </p:cNvSpPr>
          <p:nvPr>
            <p:ph type="pic" sz="quarter" idx="21"/>
          </p:nvPr>
        </p:nvSpPr>
        <p:spPr>
          <a:xfrm>
            <a:off x="6629400" y="1234440"/>
            <a:ext cx="2066544" cy="1389888"/>
          </a:xfrm>
          <a:solidFill>
            <a:srgbClr val="97C5EB"/>
          </a:solidFill>
        </p:spPr>
        <p:txBody>
          <a:bodyPr/>
          <a:lstStyle/>
          <a:p>
            <a:r>
              <a:rPr lang="en-US"/>
              <a:t>Click icon to add picture</a:t>
            </a:r>
            <a:endParaRPr lang="en-US" dirty="0"/>
          </a:p>
        </p:txBody>
      </p:sp>
      <p:sp>
        <p:nvSpPr>
          <p:cNvPr id="35" name="Content Placeholder 2"/>
          <p:cNvSpPr>
            <a:spLocks noGrp="1"/>
          </p:cNvSpPr>
          <p:nvPr>
            <p:ph idx="22"/>
          </p:nvPr>
        </p:nvSpPr>
        <p:spPr>
          <a:xfrm>
            <a:off x="457200" y="4407408"/>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6" name="Picture Placeholder 7"/>
          <p:cNvSpPr>
            <a:spLocks noGrp="1"/>
          </p:cNvSpPr>
          <p:nvPr>
            <p:ph type="pic" sz="quarter" idx="23"/>
          </p:nvPr>
        </p:nvSpPr>
        <p:spPr>
          <a:xfrm>
            <a:off x="466344" y="3008376"/>
            <a:ext cx="2066544" cy="1389888"/>
          </a:xfrm>
          <a:solidFill>
            <a:srgbClr val="97C5EB"/>
          </a:solidFill>
        </p:spPr>
        <p:txBody>
          <a:bodyPr/>
          <a:lstStyle/>
          <a:p>
            <a:r>
              <a:rPr lang="en-US"/>
              <a:t>Click icon to add picture</a:t>
            </a:r>
            <a:endParaRPr lang="en-US" dirty="0"/>
          </a:p>
        </p:txBody>
      </p:sp>
      <p:sp>
        <p:nvSpPr>
          <p:cNvPr id="41" name="Content Placeholder 2"/>
          <p:cNvSpPr>
            <a:spLocks noGrp="1"/>
          </p:cNvSpPr>
          <p:nvPr>
            <p:ph idx="28"/>
          </p:nvPr>
        </p:nvSpPr>
        <p:spPr>
          <a:xfrm>
            <a:off x="457200" y="6181344"/>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42" name="Picture Placeholder 7"/>
          <p:cNvSpPr>
            <a:spLocks noGrp="1"/>
          </p:cNvSpPr>
          <p:nvPr>
            <p:ph type="pic" sz="quarter" idx="29"/>
          </p:nvPr>
        </p:nvSpPr>
        <p:spPr>
          <a:xfrm>
            <a:off x="466344" y="4791456"/>
            <a:ext cx="2066544" cy="1389888"/>
          </a:xfrm>
          <a:solidFill>
            <a:srgbClr val="97C5EB"/>
          </a:solidFill>
        </p:spPr>
        <p:txBody>
          <a:bodyPr/>
          <a:lstStyle/>
          <a:p>
            <a:r>
              <a:rPr lang="en-US"/>
              <a:t>Click icon to add picture</a:t>
            </a:r>
            <a:endParaRPr lang="en-US" dirty="0"/>
          </a:p>
        </p:txBody>
      </p:sp>
      <p:sp>
        <p:nvSpPr>
          <p:cNvPr id="47" name="Content Placeholder 2"/>
          <p:cNvSpPr>
            <a:spLocks noGrp="1"/>
          </p:cNvSpPr>
          <p:nvPr>
            <p:ph idx="30"/>
          </p:nvPr>
        </p:nvSpPr>
        <p:spPr>
          <a:xfrm>
            <a:off x="3547872" y="4407408"/>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48" name="Picture Placeholder 7"/>
          <p:cNvSpPr>
            <a:spLocks noGrp="1"/>
          </p:cNvSpPr>
          <p:nvPr>
            <p:ph type="pic" sz="quarter" idx="31"/>
          </p:nvPr>
        </p:nvSpPr>
        <p:spPr>
          <a:xfrm>
            <a:off x="3547872" y="3008376"/>
            <a:ext cx="2066544" cy="1389888"/>
          </a:xfrm>
          <a:solidFill>
            <a:srgbClr val="97C5EB"/>
          </a:solidFill>
        </p:spPr>
        <p:txBody>
          <a:bodyPr/>
          <a:lstStyle/>
          <a:p>
            <a:r>
              <a:rPr lang="en-US"/>
              <a:t>Click icon to add picture</a:t>
            </a:r>
            <a:endParaRPr lang="en-US" dirty="0"/>
          </a:p>
        </p:txBody>
      </p:sp>
      <p:sp>
        <p:nvSpPr>
          <p:cNvPr id="49" name="Content Placeholder 2"/>
          <p:cNvSpPr>
            <a:spLocks noGrp="1"/>
          </p:cNvSpPr>
          <p:nvPr>
            <p:ph idx="32"/>
          </p:nvPr>
        </p:nvSpPr>
        <p:spPr>
          <a:xfrm>
            <a:off x="3547872" y="6181344"/>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50" name="Picture Placeholder 7"/>
          <p:cNvSpPr>
            <a:spLocks noGrp="1"/>
          </p:cNvSpPr>
          <p:nvPr>
            <p:ph type="pic" sz="quarter" idx="33"/>
          </p:nvPr>
        </p:nvSpPr>
        <p:spPr>
          <a:xfrm>
            <a:off x="3547872" y="4791456"/>
            <a:ext cx="2066544" cy="1389888"/>
          </a:xfrm>
          <a:solidFill>
            <a:srgbClr val="97C5EB"/>
          </a:solidFill>
        </p:spPr>
        <p:txBody>
          <a:bodyPr/>
          <a:lstStyle/>
          <a:p>
            <a:r>
              <a:rPr lang="en-US"/>
              <a:t>Click icon to add picture</a:t>
            </a:r>
            <a:endParaRPr lang="en-US" dirty="0"/>
          </a:p>
        </p:txBody>
      </p:sp>
      <p:sp>
        <p:nvSpPr>
          <p:cNvPr id="51" name="Content Placeholder 2"/>
          <p:cNvSpPr>
            <a:spLocks noGrp="1"/>
          </p:cNvSpPr>
          <p:nvPr>
            <p:ph idx="34"/>
          </p:nvPr>
        </p:nvSpPr>
        <p:spPr>
          <a:xfrm>
            <a:off x="6629400" y="4407408"/>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52" name="Picture Placeholder 7"/>
          <p:cNvSpPr>
            <a:spLocks noGrp="1"/>
          </p:cNvSpPr>
          <p:nvPr>
            <p:ph type="pic" sz="quarter" idx="35"/>
          </p:nvPr>
        </p:nvSpPr>
        <p:spPr>
          <a:xfrm>
            <a:off x="6629400" y="3008376"/>
            <a:ext cx="2066544" cy="1389888"/>
          </a:xfrm>
          <a:solidFill>
            <a:srgbClr val="97C5EB"/>
          </a:solidFill>
        </p:spPr>
        <p:txBody>
          <a:bodyPr/>
          <a:lstStyle/>
          <a:p>
            <a:r>
              <a:rPr lang="en-US"/>
              <a:t>Click icon to add picture</a:t>
            </a:r>
            <a:endParaRPr lang="en-US" dirty="0"/>
          </a:p>
        </p:txBody>
      </p:sp>
      <p:sp>
        <p:nvSpPr>
          <p:cNvPr id="53" name="Content Placeholder 2"/>
          <p:cNvSpPr>
            <a:spLocks noGrp="1"/>
          </p:cNvSpPr>
          <p:nvPr>
            <p:ph idx="36"/>
          </p:nvPr>
        </p:nvSpPr>
        <p:spPr>
          <a:xfrm>
            <a:off x="6629400" y="6181344"/>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54" name="Picture Placeholder 7"/>
          <p:cNvSpPr>
            <a:spLocks noGrp="1"/>
          </p:cNvSpPr>
          <p:nvPr>
            <p:ph type="pic" sz="quarter" idx="37"/>
          </p:nvPr>
        </p:nvSpPr>
        <p:spPr>
          <a:xfrm>
            <a:off x="6629400" y="4791456"/>
            <a:ext cx="2066544" cy="1389888"/>
          </a:xfrm>
          <a:solidFill>
            <a:srgbClr val="97C5EB"/>
          </a:solidFill>
        </p:spPr>
        <p:txBody>
          <a:bodyPr/>
          <a:lstStyle/>
          <a:p>
            <a:r>
              <a:rPr lang="en-US"/>
              <a:t>Click icon to add picture</a:t>
            </a:r>
            <a:endParaRPr lang="en-US" dirty="0"/>
          </a:p>
        </p:txBody>
      </p:sp>
      <p:sp>
        <p:nvSpPr>
          <p:cNvPr id="5" name="Slide Number Placeholder 4"/>
          <p:cNvSpPr>
            <a:spLocks noGrp="1"/>
          </p:cNvSpPr>
          <p:nvPr>
            <p:ph type="sldNum" sz="quarter" idx="39"/>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77892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2340864"/>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466344" y="1060704"/>
            <a:ext cx="2066544" cy="1280160"/>
          </a:xfrm>
          <a:solidFill>
            <a:srgbClr val="97C5EB"/>
          </a:solidFill>
        </p:spPr>
        <p:txBody>
          <a:bodyPr/>
          <a:lstStyle/>
          <a:p>
            <a:r>
              <a:rPr lang="en-US"/>
              <a:t>Click icon to add picture</a:t>
            </a:r>
            <a:endParaRPr lang="en-US" dirty="0"/>
          </a:p>
        </p:txBody>
      </p:sp>
      <p:sp>
        <p:nvSpPr>
          <p:cNvPr id="31" name="Content Placeholder 2"/>
          <p:cNvSpPr>
            <a:spLocks noGrp="1"/>
          </p:cNvSpPr>
          <p:nvPr>
            <p:ph idx="18"/>
          </p:nvPr>
        </p:nvSpPr>
        <p:spPr>
          <a:xfrm>
            <a:off x="3538728" y="2340864"/>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2" name="Picture Placeholder 7"/>
          <p:cNvSpPr>
            <a:spLocks noGrp="1"/>
          </p:cNvSpPr>
          <p:nvPr>
            <p:ph type="pic" sz="quarter" idx="19"/>
          </p:nvPr>
        </p:nvSpPr>
        <p:spPr>
          <a:xfrm>
            <a:off x="3547872" y="1060704"/>
            <a:ext cx="2066544" cy="1280160"/>
          </a:xfrm>
          <a:solidFill>
            <a:srgbClr val="97C5EB"/>
          </a:solidFill>
        </p:spPr>
        <p:txBody>
          <a:bodyPr/>
          <a:lstStyle/>
          <a:p>
            <a:r>
              <a:rPr lang="en-US"/>
              <a:t>Click icon to add picture</a:t>
            </a:r>
            <a:endParaRPr lang="en-US" dirty="0"/>
          </a:p>
        </p:txBody>
      </p:sp>
      <p:sp>
        <p:nvSpPr>
          <p:cNvPr id="33" name="Content Placeholder 2"/>
          <p:cNvSpPr>
            <a:spLocks noGrp="1"/>
          </p:cNvSpPr>
          <p:nvPr>
            <p:ph idx="20"/>
          </p:nvPr>
        </p:nvSpPr>
        <p:spPr>
          <a:xfrm>
            <a:off x="6629400" y="2340864"/>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4" name="Picture Placeholder 7"/>
          <p:cNvSpPr>
            <a:spLocks noGrp="1"/>
          </p:cNvSpPr>
          <p:nvPr>
            <p:ph type="pic" sz="quarter" idx="21"/>
          </p:nvPr>
        </p:nvSpPr>
        <p:spPr>
          <a:xfrm>
            <a:off x="6629400" y="1060704"/>
            <a:ext cx="2066544" cy="1280160"/>
          </a:xfrm>
          <a:solidFill>
            <a:srgbClr val="97C5EB"/>
          </a:solidFill>
        </p:spPr>
        <p:txBody>
          <a:bodyPr/>
          <a:lstStyle/>
          <a:p>
            <a:r>
              <a:rPr lang="en-US"/>
              <a:t>Click icon to add picture</a:t>
            </a:r>
            <a:endParaRPr lang="en-US" dirty="0"/>
          </a:p>
        </p:txBody>
      </p:sp>
      <p:sp>
        <p:nvSpPr>
          <p:cNvPr id="35" name="Content Placeholder 2"/>
          <p:cNvSpPr>
            <a:spLocks noGrp="1"/>
          </p:cNvSpPr>
          <p:nvPr>
            <p:ph idx="22"/>
          </p:nvPr>
        </p:nvSpPr>
        <p:spPr>
          <a:xfrm>
            <a:off x="457200" y="4123944"/>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6" name="Picture Placeholder 7"/>
          <p:cNvSpPr>
            <a:spLocks noGrp="1"/>
          </p:cNvSpPr>
          <p:nvPr>
            <p:ph type="pic" sz="quarter" idx="23"/>
          </p:nvPr>
        </p:nvSpPr>
        <p:spPr>
          <a:xfrm>
            <a:off x="466344" y="2834640"/>
            <a:ext cx="2066544" cy="1280160"/>
          </a:xfrm>
          <a:solidFill>
            <a:srgbClr val="97C5EB"/>
          </a:solidFill>
        </p:spPr>
        <p:txBody>
          <a:bodyPr/>
          <a:lstStyle/>
          <a:p>
            <a:r>
              <a:rPr lang="en-US"/>
              <a:t>Click icon to add picture</a:t>
            </a:r>
            <a:endParaRPr lang="en-US" dirty="0"/>
          </a:p>
        </p:txBody>
      </p:sp>
      <p:sp>
        <p:nvSpPr>
          <p:cNvPr id="41" name="Content Placeholder 2"/>
          <p:cNvSpPr>
            <a:spLocks noGrp="1"/>
          </p:cNvSpPr>
          <p:nvPr>
            <p:ph idx="28"/>
          </p:nvPr>
        </p:nvSpPr>
        <p:spPr>
          <a:xfrm>
            <a:off x="457200" y="5897880"/>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42" name="Picture Placeholder 7"/>
          <p:cNvSpPr>
            <a:spLocks noGrp="1"/>
          </p:cNvSpPr>
          <p:nvPr>
            <p:ph type="pic" sz="quarter" idx="29"/>
          </p:nvPr>
        </p:nvSpPr>
        <p:spPr>
          <a:xfrm>
            <a:off x="466344" y="4617720"/>
            <a:ext cx="2066544" cy="1280160"/>
          </a:xfrm>
          <a:solidFill>
            <a:srgbClr val="97C5EB"/>
          </a:solidFill>
        </p:spPr>
        <p:txBody>
          <a:bodyPr/>
          <a:lstStyle/>
          <a:p>
            <a:r>
              <a:rPr lang="en-US"/>
              <a:t>Click icon to add picture</a:t>
            </a:r>
            <a:endParaRPr lang="en-US" dirty="0"/>
          </a:p>
        </p:txBody>
      </p:sp>
      <p:sp>
        <p:nvSpPr>
          <p:cNvPr id="47" name="Content Placeholder 2"/>
          <p:cNvSpPr>
            <a:spLocks noGrp="1"/>
          </p:cNvSpPr>
          <p:nvPr>
            <p:ph idx="30"/>
          </p:nvPr>
        </p:nvSpPr>
        <p:spPr>
          <a:xfrm>
            <a:off x="3547872" y="4123944"/>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48" name="Picture Placeholder 7"/>
          <p:cNvSpPr>
            <a:spLocks noGrp="1"/>
          </p:cNvSpPr>
          <p:nvPr>
            <p:ph type="pic" sz="quarter" idx="31"/>
          </p:nvPr>
        </p:nvSpPr>
        <p:spPr>
          <a:xfrm>
            <a:off x="3547872" y="2834640"/>
            <a:ext cx="2066544" cy="1280160"/>
          </a:xfrm>
          <a:solidFill>
            <a:srgbClr val="97C5EB"/>
          </a:solidFill>
        </p:spPr>
        <p:txBody>
          <a:bodyPr/>
          <a:lstStyle/>
          <a:p>
            <a:r>
              <a:rPr lang="en-US"/>
              <a:t>Click icon to add picture</a:t>
            </a:r>
            <a:endParaRPr lang="en-US" dirty="0"/>
          </a:p>
        </p:txBody>
      </p:sp>
      <p:sp>
        <p:nvSpPr>
          <p:cNvPr id="49" name="Content Placeholder 2"/>
          <p:cNvSpPr>
            <a:spLocks noGrp="1"/>
          </p:cNvSpPr>
          <p:nvPr>
            <p:ph idx="32"/>
          </p:nvPr>
        </p:nvSpPr>
        <p:spPr>
          <a:xfrm>
            <a:off x="3547872" y="5897880"/>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50" name="Picture Placeholder 7"/>
          <p:cNvSpPr>
            <a:spLocks noGrp="1"/>
          </p:cNvSpPr>
          <p:nvPr>
            <p:ph type="pic" sz="quarter" idx="33"/>
          </p:nvPr>
        </p:nvSpPr>
        <p:spPr>
          <a:xfrm>
            <a:off x="3547872" y="4617720"/>
            <a:ext cx="2066544" cy="1280160"/>
          </a:xfrm>
          <a:solidFill>
            <a:srgbClr val="97C5EB"/>
          </a:solidFill>
        </p:spPr>
        <p:txBody>
          <a:bodyPr/>
          <a:lstStyle/>
          <a:p>
            <a:r>
              <a:rPr lang="en-US"/>
              <a:t>Click icon to add picture</a:t>
            </a:r>
            <a:endParaRPr lang="en-US" dirty="0"/>
          </a:p>
        </p:txBody>
      </p:sp>
      <p:sp>
        <p:nvSpPr>
          <p:cNvPr id="51" name="Content Placeholder 2"/>
          <p:cNvSpPr>
            <a:spLocks noGrp="1"/>
          </p:cNvSpPr>
          <p:nvPr>
            <p:ph idx="34"/>
          </p:nvPr>
        </p:nvSpPr>
        <p:spPr>
          <a:xfrm>
            <a:off x="6629400" y="4123944"/>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52" name="Picture Placeholder 7"/>
          <p:cNvSpPr>
            <a:spLocks noGrp="1"/>
          </p:cNvSpPr>
          <p:nvPr>
            <p:ph type="pic" sz="quarter" idx="35"/>
          </p:nvPr>
        </p:nvSpPr>
        <p:spPr>
          <a:xfrm>
            <a:off x="6629400" y="2834640"/>
            <a:ext cx="2066544" cy="1280160"/>
          </a:xfrm>
          <a:solidFill>
            <a:srgbClr val="97C5EB"/>
          </a:solidFill>
        </p:spPr>
        <p:txBody>
          <a:bodyPr/>
          <a:lstStyle/>
          <a:p>
            <a:r>
              <a:rPr lang="en-US"/>
              <a:t>Click icon to add picture</a:t>
            </a:r>
            <a:endParaRPr lang="en-US" dirty="0"/>
          </a:p>
        </p:txBody>
      </p:sp>
      <p:sp>
        <p:nvSpPr>
          <p:cNvPr id="53" name="Content Placeholder 2"/>
          <p:cNvSpPr>
            <a:spLocks noGrp="1"/>
          </p:cNvSpPr>
          <p:nvPr>
            <p:ph idx="36"/>
          </p:nvPr>
        </p:nvSpPr>
        <p:spPr>
          <a:xfrm>
            <a:off x="6629400" y="5897880"/>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54" name="Picture Placeholder 7"/>
          <p:cNvSpPr>
            <a:spLocks noGrp="1"/>
          </p:cNvSpPr>
          <p:nvPr>
            <p:ph type="pic" sz="quarter" idx="37"/>
          </p:nvPr>
        </p:nvSpPr>
        <p:spPr>
          <a:xfrm>
            <a:off x="6629400" y="4617720"/>
            <a:ext cx="2066544" cy="1280160"/>
          </a:xfrm>
          <a:solidFill>
            <a:srgbClr val="97C5EB"/>
          </a:solidFill>
        </p:spPr>
        <p:txBody>
          <a:bodyPr/>
          <a:lstStyle/>
          <a:p>
            <a:r>
              <a:rPr lang="en-US"/>
              <a:t>Click icon to add picture</a:t>
            </a:r>
            <a:endParaRPr lang="en-US" dirty="0"/>
          </a:p>
        </p:txBody>
      </p:sp>
      <p:sp>
        <p:nvSpPr>
          <p:cNvPr id="24" name="Text Placeholder 8"/>
          <p:cNvSpPr>
            <a:spLocks noGrp="1"/>
          </p:cNvSpPr>
          <p:nvPr>
            <p:ph type="body" sz="quarter" idx="38"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71727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3063240"/>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466344" y="1600200"/>
            <a:ext cx="2066544" cy="1389888"/>
          </a:xfrm>
          <a:solidFill>
            <a:srgbClr val="97C5EB"/>
          </a:solidFill>
        </p:spPr>
        <p:txBody>
          <a:bodyPr/>
          <a:lstStyle/>
          <a:p>
            <a:r>
              <a:rPr lang="en-US"/>
              <a:t>Click icon to add picture</a:t>
            </a:r>
            <a:endParaRPr lang="en-US" dirty="0"/>
          </a:p>
        </p:txBody>
      </p:sp>
      <p:sp>
        <p:nvSpPr>
          <p:cNvPr id="31" name="Content Placeholder 2"/>
          <p:cNvSpPr>
            <a:spLocks noGrp="1"/>
          </p:cNvSpPr>
          <p:nvPr>
            <p:ph idx="18"/>
          </p:nvPr>
        </p:nvSpPr>
        <p:spPr>
          <a:xfrm>
            <a:off x="3538728" y="3063240"/>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2" name="Picture Placeholder 7"/>
          <p:cNvSpPr>
            <a:spLocks noGrp="1"/>
          </p:cNvSpPr>
          <p:nvPr>
            <p:ph type="pic" sz="quarter" idx="19"/>
          </p:nvPr>
        </p:nvSpPr>
        <p:spPr>
          <a:xfrm>
            <a:off x="3547872" y="1600200"/>
            <a:ext cx="2066544" cy="1389888"/>
          </a:xfrm>
          <a:solidFill>
            <a:srgbClr val="97C5EB"/>
          </a:solidFill>
        </p:spPr>
        <p:txBody>
          <a:bodyPr/>
          <a:lstStyle/>
          <a:p>
            <a:r>
              <a:rPr lang="en-US"/>
              <a:t>Click icon to add picture</a:t>
            </a:r>
            <a:endParaRPr lang="en-US" dirty="0"/>
          </a:p>
        </p:txBody>
      </p:sp>
      <p:sp>
        <p:nvSpPr>
          <p:cNvPr id="33" name="Content Placeholder 2"/>
          <p:cNvSpPr>
            <a:spLocks noGrp="1"/>
          </p:cNvSpPr>
          <p:nvPr>
            <p:ph idx="20"/>
          </p:nvPr>
        </p:nvSpPr>
        <p:spPr>
          <a:xfrm>
            <a:off x="6629400" y="3063240"/>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4" name="Picture Placeholder 7"/>
          <p:cNvSpPr>
            <a:spLocks noGrp="1"/>
          </p:cNvSpPr>
          <p:nvPr>
            <p:ph type="pic" sz="quarter" idx="21"/>
          </p:nvPr>
        </p:nvSpPr>
        <p:spPr>
          <a:xfrm>
            <a:off x="6629400" y="1600200"/>
            <a:ext cx="2066544" cy="1389888"/>
          </a:xfrm>
          <a:solidFill>
            <a:srgbClr val="97C5EB"/>
          </a:solidFill>
        </p:spPr>
        <p:txBody>
          <a:bodyPr/>
          <a:lstStyle/>
          <a:p>
            <a:r>
              <a:rPr lang="en-US"/>
              <a:t>Click icon to add picture</a:t>
            </a:r>
            <a:endParaRPr lang="en-US" dirty="0"/>
          </a:p>
        </p:txBody>
      </p:sp>
      <p:sp>
        <p:nvSpPr>
          <p:cNvPr id="35" name="Content Placeholder 2"/>
          <p:cNvSpPr>
            <a:spLocks noGrp="1"/>
          </p:cNvSpPr>
          <p:nvPr>
            <p:ph idx="22"/>
          </p:nvPr>
        </p:nvSpPr>
        <p:spPr>
          <a:xfrm>
            <a:off x="457200" y="5102352"/>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6" name="Picture Placeholder 7"/>
          <p:cNvSpPr>
            <a:spLocks noGrp="1"/>
          </p:cNvSpPr>
          <p:nvPr>
            <p:ph type="pic" sz="quarter" idx="23"/>
          </p:nvPr>
        </p:nvSpPr>
        <p:spPr>
          <a:xfrm>
            <a:off x="466344" y="3648456"/>
            <a:ext cx="2066544" cy="1389888"/>
          </a:xfrm>
          <a:solidFill>
            <a:srgbClr val="97C5EB"/>
          </a:solidFill>
        </p:spPr>
        <p:txBody>
          <a:bodyPr/>
          <a:lstStyle/>
          <a:p>
            <a:r>
              <a:rPr lang="en-US"/>
              <a:t>Click icon to add picture</a:t>
            </a:r>
            <a:endParaRPr lang="en-US" dirty="0"/>
          </a:p>
        </p:txBody>
      </p:sp>
      <p:sp>
        <p:nvSpPr>
          <p:cNvPr id="47" name="Content Placeholder 2"/>
          <p:cNvSpPr>
            <a:spLocks noGrp="1"/>
          </p:cNvSpPr>
          <p:nvPr>
            <p:ph idx="30"/>
          </p:nvPr>
        </p:nvSpPr>
        <p:spPr>
          <a:xfrm>
            <a:off x="3547872" y="5102352"/>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48" name="Picture Placeholder 7"/>
          <p:cNvSpPr>
            <a:spLocks noGrp="1"/>
          </p:cNvSpPr>
          <p:nvPr>
            <p:ph type="pic" sz="quarter" idx="31"/>
          </p:nvPr>
        </p:nvSpPr>
        <p:spPr>
          <a:xfrm>
            <a:off x="3547872" y="3648456"/>
            <a:ext cx="2066544" cy="1389888"/>
          </a:xfrm>
          <a:solidFill>
            <a:srgbClr val="97C5EB"/>
          </a:solidFill>
        </p:spPr>
        <p:txBody>
          <a:bodyPr/>
          <a:lstStyle/>
          <a:p>
            <a:r>
              <a:rPr lang="en-US"/>
              <a:t>Click icon to add picture</a:t>
            </a:r>
            <a:endParaRPr lang="en-US" dirty="0"/>
          </a:p>
        </p:txBody>
      </p:sp>
      <p:sp>
        <p:nvSpPr>
          <p:cNvPr id="51" name="Content Placeholder 2"/>
          <p:cNvSpPr>
            <a:spLocks noGrp="1"/>
          </p:cNvSpPr>
          <p:nvPr>
            <p:ph idx="34"/>
          </p:nvPr>
        </p:nvSpPr>
        <p:spPr>
          <a:xfrm>
            <a:off x="6629400" y="5102352"/>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52" name="Picture Placeholder 7"/>
          <p:cNvSpPr>
            <a:spLocks noGrp="1"/>
          </p:cNvSpPr>
          <p:nvPr>
            <p:ph type="pic" sz="quarter" idx="35"/>
          </p:nvPr>
        </p:nvSpPr>
        <p:spPr>
          <a:xfrm>
            <a:off x="6629400" y="3648456"/>
            <a:ext cx="2066544" cy="1389888"/>
          </a:xfrm>
          <a:solidFill>
            <a:srgbClr val="97C5EB"/>
          </a:solidFill>
        </p:spPr>
        <p:txBody>
          <a:bodyPr/>
          <a:lstStyle/>
          <a:p>
            <a:r>
              <a:rPr lang="en-US"/>
              <a:t>Click icon to add picture</a:t>
            </a:r>
            <a:endParaRPr lang="en-US" dirty="0"/>
          </a:p>
        </p:txBody>
      </p:sp>
      <p:sp>
        <p:nvSpPr>
          <p:cNvPr id="5" name="Slide Number Placeholder 4"/>
          <p:cNvSpPr>
            <a:spLocks noGrp="1"/>
          </p:cNvSpPr>
          <p:nvPr>
            <p:ph type="sldNum" sz="quarter" idx="37"/>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01949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3063240"/>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466344" y="1600200"/>
            <a:ext cx="2066544" cy="1389888"/>
          </a:xfrm>
          <a:solidFill>
            <a:srgbClr val="97C5EB"/>
          </a:solidFill>
        </p:spPr>
        <p:txBody>
          <a:bodyPr/>
          <a:lstStyle/>
          <a:p>
            <a:r>
              <a:rPr lang="en-US"/>
              <a:t>Click icon to add picture</a:t>
            </a:r>
            <a:endParaRPr lang="en-US" dirty="0"/>
          </a:p>
        </p:txBody>
      </p:sp>
      <p:sp>
        <p:nvSpPr>
          <p:cNvPr id="31" name="Content Placeholder 2"/>
          <p:cNvSpPr>
            <a:spLocks noGrp="1"/>
          </p:cNvSpPr>
          <p:nvPr>
            <p:ph idx="18"/>
          </p:nvPr>
        </p:nvSpPr>
        <p:spPr>
          <a:xfrm>
            <a:off x="3538728" y="3063240"/>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2" name="Picture Placeholder 7"/>
          <p:cNvSpPr>
            <a:spLocks noGrp="1"/>
          </p:cNvSpPr>
          <p:nvPr>
            <p:ph type="pic" sz="quarter" idx="19"/>
          </p:nvPr>
        </p:nvSpPr>
        <p:spPr>
          <a:xfrm>
            <a:off x="3547872" y="1600200"/>
            <a:ext cx="2066544" cy="1389888"/>
          </a:xfrm>
          <a:solidFill>
            <a:srgbClr val="97C5EB"/>
          </a:solidFill>
        </p:spPr>
        <p:txBody>
          <a:bodyPr/>
          <a:lstStyle/>
          <a:p>
            <a:r>
              <a:rPr lang="en-US"/>
              <a:t>Click icon to add picture</a:t>
            </a:r>
            <a:endParaRPr lang="en-US" dirty="0"/>
          </a:p>
        </p:txBody>
      </p:sp>
      <p:sp>
        <p:nvSpPr>
          <p:cNvPr id="33" name="Content Placeholder 2"/>
          <p:cNvSpPr>
            <a:spLocks noGrp="1"/>
          </p:cNvSpPr>
          <p:nvPr>
            <p:ph idx="20"/>
          </p:nvPr>
        </p:nvSpPr>
        <p:spPr>
          <a:xfrm>
            <a:off x="6629400" y="3063240"/>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4" name="Picture Placeholder 7"/>
          <p:cNvSpPr>
            <a:spLocks noGrp="1"/>
          </p:cNvSpPr>
          <p:nvPr>
            <p:ph type="pic" sz="quarter" idx="21"/>
          </p:nvPr>
        </p:nvSpPr>
        <p:spPr>
          <a:xfrm>
            <a:off x="6629400" y="1600200"/>
            <a:ext cx="2066544" cy="1389888"/>
          </a:xfrm>
          <a:solidFill>
            <a:srgbClr val="97C5EB"/>
          </a:solidFill>
        </p:spPr>
        <p:txBody>
          <a:bodyPr/>
          <a:lstStyle/>
          <a:p>
            <a:r>
              <a:rPr lang="en-US"/>
              <a:t>Click icon to add picture</a:t>
            </a:r>
            <a:endParaRPr lang="en-US" dirty="0"/>
          </a:p>
        </p:txBody>
      </p:sp>
      <p:sp>
        <p:nvSpPr>
          <p:cNvPr id="35" name="Content Placeholder 2"/>
          <p:cNvSpPr>
            <a:spLocks noGrp="1"/>
          </p:cNvSpPr>
          <p:nvPr>
            <p:ph idx="22"/>
          </p:nvPr>
        </p:nvSpPr>
        <p:spPr>
          <a:xfrm>
            <a:off x="457200" y="5102352"/>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36" name="Picture Placeholder 7"/>
          <p:cNvSpPr>
            <a:spLocks noGrp="1"/>
          </p:cNvSpPr>
          <p:nvPr>
            <p:ph type="pic" sz="quarter" idx="23"/>
          </p:nvPr>
        </p:nvSpPr>
        <p:spPr>
          <a:xfrm>
            <a:off x="466344" y="3648456"/>
            <a:ext cx="2066544" cy="1389888"/>
          </a:xfrm>
          <a:solidFill>
            <a:srgbClr val="97C5EB"/>
          </a:solidFill>
        </p:spPr>
        <p:txBody>
          <a:bodyPr/>
          <a:lstStyle/>
          <a:p>
            <a:r>
              <a:rPr lang="en-US"/>
              <a:t>Click icon to add picture</a:t>
            </a:r>
            <a:endParaRPr lang="en-US" dirty="0"/>
          </a:p>
        </p:txBody>
      </p:sp>
      <p:sp>
        <p:nvSpPr>
          <p:cNvPr id="47" name="Content Placeholder 2"/>
          <p:cNvSpPr>
            <a:spLocks noGrp="1"/>
          </p:cNvSpPr>
          <p:nvPr>
            <p:ph idx="30"/>
          </p:nvPr>
        </p:nvSpPr>
        <p:spPr>
          <a:xfrm>
            <a:off x="3547872" y="5102352"/>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48" name="Picture Placeholder 7"/>
          <p:cNvSpPr>
            <a:spLocks noGrp="1"/>
          </p:cNvSpPr>
          <p:nvPr>
            <p:ph type="pic" sz="quarter" idx="31"/>
          </p:nvPr>
        </p:nvSpPr>
        <p:spPr>
          <a:xfrm>
            <a:off x="3547872" y="3648456"/>
            <a:ext cx="2066544" cy="1389888"/>
          </a:xfrm>
          <a:solidFill>
            <a:srgbClr val="97C5EB"/>
          </a:solidFill>
        </p:spPr>
        <p:txBody>
          <a:bodyPr/>
          <a:lstStyle/>
          <a:p>
            <a:r>
              <a:rPr lang="en-US"/>
              <a:t>Click icon to add picture</a:t>
            </a:r>
            <a:endParaRPr lang="en-US" dirty="0"/>
          </a:p>
        </p:txBody>
      </p:sp>
      <p:sp>
        <p:nvSpPr>
          <p:cNvPr id="51" name="Content Placeholder 2"/>
          <p:cNvSpPr>
            <a:spLocks noGrp="1"/>
          </p:cNvSpPr>
          <p:nvPr>
            <p:ph idx="34"/>
          </p:nvPr>
        </p:nvSpPr>
        <p:spPr>
          <a:xfrm>
            <a:off x="6629400" y="5102352"/>
            <a:ext cx="2075688" cy="155448"/>
          </a:xfrm>
        </p:spPr>
        <p:txBody>
          <a:bodyPr/>
          <a:lstStyle>
            <a:lvl1pPr algn="l">
              <a:defRPr sz="900" b="1"/>
            </a:lvl1pPr>
            <a:lvl2pPr marL="0" indent="0">
              <a:buNone/>
              <a:defRPr sz="900" b="0"/>
            </a:lvl2pPr>
            <a:lvl3pPr>
              <a:defRPr sz="900" b="0"/>
            </a:lvl3pPr>
            <a:lvl4pPr>
              <a:defRPr sz="900" b="0"/>
            </a:lvl4pPr>
          </a:lstStyle>
          <a:p>
            <a:pPr lvl="0"/>
            <a:r>
              <a:rPr lang="en-US"/>
              <a:t>Click to edit Master text styles</a:t>
            </a:r>
          </a:p>
        </p:txBody>
      </p:sp>
      <p:sp>
        <p:nvSpPr>
          <p:cNvPr id="52" name="Picture Placeholder 7"/>
          <p:cNvSpPr>
            <a:spLocks noGrp="1"/>
          </p:cNvSpPr>
          <p:nvPr>
            <p:ph type="pic" sz="quarter" idx="35"/>
          </p:nvPr>
        </p:nvSpPr>
        <p:spPr>
          <a:xfrm>
            <a:off x="6629400" y="3648456"/>
            <a:ext cx="2066544" cy="1389888"/>
          </a:xfrm>
          <a:solidFill>
            <a:srgbClr val="97C5EB"/>
          </a:solidFill>
        </p:spPr>
        <p:txBody>
          <a:bodyPr/>
          <a:lstStyle/>
          <a:p>
            <a:r>
              <a:rPr lang="en-US"/>
              <a:t>Click icon to add picture</a:t>
            </a:r>
            <a:endParaRPr lang="en-US" dirty="0"/>
          </a:p>
        </p:txBody>
      </p:sp>
      <p:sp>
        <p:nvSpPr>
          <p:cNvPr id="18" name="Text Placeholder 8"/>
          <p:cNvSpPr>
            <a:spLocks noGrp="1"/>
          </p:cNvSpPr>
          <p:nvPr>
            <p:ph type="body" sz="quarter" idx="38"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99069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4352544"/>
            <a:ext cx="8229600" cy="131112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457200" y="1600200"/>
            <a:ext cx="4023360" cy="2377440"/>
          </a:xfrm>
          <a:solidFill>
            <a:srgbClr val="97C5EB"/>
          </a:solidFill>
        </p:spPr>
        <p:txBody>
          <a:bodyPr/>
          <a:lstStyle/>
          <a:p>
            <a:r>
              <a:rPr lang="en-US"/>
              <a:t>Click icon to add picture</a:t>
            </a:r>
          </a:p>
        </p:txBody>
      </p:sp>
      <p:sp>
        <p:nvSpPr>
          <p:cNvPr id="9" name="Picture Placeholder 7"/>
          <p:cNvSpPr>
            <a:spLocks noGrp="1"/>
          </p:cNvSpPr>
          <p:nvPr>
            <p:ph type="pic" sz="quarter" idx="14"/>
          </p:nvPr>
        </p:nvSpPr>
        <p:spPr>
          <a:xfrm>
            <a:off x="4681728" y="1600200"/>
            <a:ext cx="4023360" cy="2377440"/>
          </a:xfrm>
          <a:solidFill>
            <a:srgbClr val="97C5EB"/>
          </a:solidFill>
        </p:spPr>
        <p:txBody>
          <a:bodyPr/>
          <a:lstStyle/>
          <a:p>
            <a:r>
              <a:rPr lang="en-US"/>
              <a:t>Click icon to add picture</a:t>
            </a:r>
          </a:p>
        </p:txBody>
      </p:sp>
      <p:sp>
        <p:nvSpPr>
          <p:cNvPr id="5" name="Slide Number Placeholder 4"/>
          <p:cNvSpPr>
            <a:spLocks noGrp="1"/>
          </p:cNvSpPr>
          <p:nvPr>
            <p:ph type="sldNum" sz="quarter" idx="16"/>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68580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401638" y="361950"/>
            <a:ext cx="1838325" cy="442913"/>
          </a:xfrm>
          <a:prstGeom prst="rect">
            <a:avLst/>
          </a:prstGeom>
          <a:noFill/>
        </p:spPr>
      </p:pic>
      <p:sp>
        <p:nvSpPr>
          <p:cNvPr id="264253" name="Rectangle 61"/>
          <p:cNvSpPr>
            <a:spLocks noChangeArrowheads="1"/>
          </p:cNvSpPr>
          <p:nvPr userDrawn="1"/>
        </p:nvSpPr>
        <p:spPr bwMode="auto">
          <a:xfrm>
            <a:off x="439738" y="6658300"/>
            <a:ext cx="2065337"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62" name="Title 1"/>
          <p:cNvSpPr>
            <a:spLocks noGrp="1"/>
          </p:cNvSpPr>
          <p:nvPr>
            <p:ph type="ctrTitle" sz="quarter"/>
          </p:nvPr>
        </p:nvSpPr>
        <p:spPr>
          <a:xfrm>
            <a:off x="457200" y="2529450"/>
            <a:ext cx="7772400" cy="710964"/>
          </a:xfrm>
        </p:spPr>
        <p:txBody>
          <a:bodyPr anchor="ctr" anchorCtr="0"/>
          <a:lstStyle>
            <a:lvl1pPr>
              <a:defRPr sz="4800" b="0">
                <a:solidFill>
                  <a:schemeClr val="tx2"/>
                </a:solidFill>
              </a:defRPr>
            </a:lvl1pPr>
          </a:lstStyle>
          <a:p>
            <a:r>
              <a:rPr lang="en-US"/>
              <a:t>Click to edit Master title style</a:t>
            </a:r>
            <a:endParaRPr lang="en-US" dirty="0"/>
          </a:p>
        </p:txBody>
      </p:sp>
      <p:sp>
        <p:nvSpPr>
          <p:cNvPr id="63" name="Subtitle 2"/>
          <p:cNvSpPr>
            <a:spLocks noGrp="1"/>
          </p:cNvSpPr>
          <p:nvPr>
            <p:ph type="subTitle" sz="quarter" idx="1"/>
          </p:nvPr>
        </p:nvSpPr>
        <p:spPr>
          <a:xfrm>
            <a:off x="457200" y="4637994"/>
            <a:ext cx="8251825" cy="387798"/>
          </a:xfrm>
        </p:spPr>
        <p:txBody>
          <a:bodyPr/>
          <a:lstStyle>
            <a:lvl1pPr marL="0" indent="0">
              <a:buFontTx/>
              <a:buNone/>
              <a:defRPr sz="2800" b="0">
                <a:solidFill>
                  <a:schemeClr val="tx2"/>
                </a:solidFill>
              </a:defRPr>
            </a:lvl1pPr>
          </a:lstStyle>
          <a:p>
            <a:r>
              <a:rPr lang="en-US"/>
              <a:t>Click to edit Master subtitle style</a:t>
            </a:r>
            <a:endParaRPr lang="en-US" dirty="0"/>
          </a:p>
        </p:txBody>
      </p:sp>
      <p:cxnSp>
        <p:nvCxnSpPr>
          <p:cNvPr id="4" name="Straight Connector 3"/>
          <p:cNvCxnSpPr/>
          <p:nvPr/>
        </p:nvCxnSpPr>
        <p:spPr>
          <a:xfrm>
            <a:off x="0" y="4581144"/>
            <a:ext cx="9144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
        <p:nvSpPr>
          <p:cNvPr id="10" name="TextBox 9"/>
          <p:cNvSpPr txBox="1"/>
          <p:nvPr userDrawn="1"/>
        </p:nvSpPr>
        <p:spPr>
          <a:xfrm>
            <a:off x="5867400" y="383092"/>
            <a:ext cx="2901205"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b="1" dirty="0">
                <a:solidFill>
                  <a:schemeClr val="tx2"/>
                </a:solidFill>
                <a:latin typeface="Arial" charset="0"/>
              </a:rPr>
              <a:t>Engineering, Test &amp; Technology</a:t>
            </a:r>
          </a:p>
        </p:txBody>
      </p:sp>
      <p:sp>
        <p:nvSpPr>
          <p:cNvPr id="11" name="TextBox 10"/>
          <p:cNvSpPr txBox="1"/>
          <p:nvPr userDrawn="1"/>
        </p:nvSpPr>
        <p:spPr>
          <a:xfrm>
            <a:off x="6595126" y="621871"/>
            <a:ext cx="2173479" cy="307777"/>
          </a:xfrm>
          <a:prstGeom prst="rect">
            <a:avLst/>
          </a:prstGeom>
          <a:noFill/>
        </p:spPr>
        <p:txBody>
          <a:bodyPr wrap="none" lIns="91440" tIns="45720" rIns="91440" bIns="45720" rtlCol="0" anchor="t" anchorCtr="0">
            <a:spAutoFit/>
          </a:bodyPr>
          <a:lstStyle/>
          <a:p>
            <a:pPr algn="r"/>
            <a:r>
              <a:rPr lang="en-US" sz="1400" b="0" dirty="0">
                <a:solidFill>
                  <a:schemeClr val="tx2"/>
                </a:solidFill>
              </a:rPr>
              <a:t>Boeing Test &amp; Evaluation</a:t>
            </a:r>
          </a:p>
        </p:txBody>
      </p:sp>
    </p:spTree>
    <p:extLst>
      <p:ext uri="{BB962C8B-B14F-4D97-AF65-F5344CB8AC3E}">
        <p14:creationId xmlns:p14="http://schemas.microsoft.com/office/powerpoint/2010/main" val="380621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4352544"/>
            <a:ext cx="8229600" cy="131112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457200" y="1600200"/>
            <a:ext cx="4023360" cy="2377440"/>
          </a:xfrm>
          <a:solidFill>
            <a:srgbClr val="97C5EB"/>
          </a:solidFill>
        </p:spPr>
        <p:txBody>
          <a:bodyPr/>
          <a:lstStyle/>
          <a:p>
            <a:r>
              <a:rPr lang="en-US"/>
              <a:t>Click icon to add picture</a:t>
            </a:r>
          </a:p>
        </p:txBody>
      </p:sp>
      <p:sp>
        <p:nvSpPr>
          <p:cNvPr id="9" name="Picture Placeholder 7"/>
          <p:cNvSpPr>
            <a:spLocks noGrp="1"/>
          </p:cNvSpPr>
          <p:nvPr>
            <p:ph type="pic" sz="quarter" idx="14"/>
          </p:nvPr>
        </p:nvSpPr>
        <p:spPr>
          <a:xfrm>
            <a:off x="4681728" y="1600200"/>
            <a:ext cx="4023360" cy="2377440"/>
          </a:xfrm>
          <a:solidFill>
            <a:srgbClr val="97C5EB"/>
          </a:solidFill>
        </p:spPr>
        <p:txBody>
          <a:bodyPr/>
          <a:lstStyle/>
          <a:p>
            <a:r>
              <a:rPr lang="en-US"/>
              <a:t>Click icon to add picture</a:t>
            </a:r>
          </a:p>
        </p:txBody>
      </p:sp>
      <p:sp>
        <p:nvSpPr>
          <p:cNvPr id="10" name="Text Placeholder 8"/>
          <p:cNvSpPr>
            <a:spLocks noGrp="1"/>
          </p:cNvSpPr>
          <p:nvPr>
            <p:ph type="body" sz="quarter" idx="38"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09484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3" name="Slide Number Placeholder 2"/>
          <p:cNvSpPr>
            <a:spLocks noGrp="1"/>
          </p:cNvSpPr>
          <p:nvPr>
            <p:ph type="sldNum" sz="quarter" idx="11"/>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22233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77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14"/>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37856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457200" y="621792"/>
            <a:ext cx="8229600" cy="323165"/>
          </a:xfrm>
        </p:spPr>
        <p:txBody>
          <a:bodyPr tIns="45720"/>
          <a:lstStyle>
            <a:lvl1pPr>
              <a:buNone/>
              <a:defRPr b="0">
                <a:solidFill>
                  <a:sysClr val="windowText" lastClr="000000"/>
                </a:solidFill>
              </a:defRPr>
            </a:lvl1pPr>
          </a:lstStyle>
          <a:p>
            <a:pPr lvl="0"/>
            <a:r>
              <a:rPr lang="en-US"/>
              <a:t>Click to edit Master text styles</a:t>
            </a:r>
          </a:p>
        </p:txBody>
      </p:sp>
      <p:sp>
        <p:nvSpPr>
          <p:cNvPr id="9" name="Text Placeholder 8"/>
          <p:cNvSpPr>
            <a:spLocks noGrp="1"/>
          </p:cNvSpPr>
          <p:nvPr>
            <p:ph type="body" sz="quarter" idx="13"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8561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26391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460375" y="6159484"/>
            <a:ext cx="8247888" cy="369332"/>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54415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1"/>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9144000" cy="283464"/>
          </a:xfrm>
          <a:prstGeom prst="rect">
            <a:avLst/>
          </a:prstGeom>
          <a:solidFill>
            <a:schemeClr val="tx2"/>
          </a:solidFill>
          <a:ln w="9525">
            <a:noFill/>
            <a:miter lim="800000"/>
            <a:headEnd type="none" w="sm" len="sm"/>
            <a:tailEnd type="none" w="sm" len="sm"/>
          </a:ln>
          <a:effectLst/>
        </p:spPr>
        <p:txBody>
          <a:bodyPr wrap="none" anchor="ctr"/>
          <a:lstStyle/>
          <a:p>
            <a:endParaRPr lang="en-US"/>
          </a:p>
        </p:txBody>
      </p:sp>
      <p:sp>
        <p:nvSpPr>
          <p:cNvPr id="3075" name="Rectangle 3"/>
          <p:cNvSpPr>
            <a:spLocks noGrp="1" noChangeArrowheads="1"/>
          </p:cNvSpPr>
          <p:nvPr>
            <p:ph type="title"/>
          </p:nvPr>
        </p:nvSpPr>
        <p:spPr bwMode="auto">
          <a:xfrm>
            <a:off x="460375" y="356616"/>
            <a:ext cx="8229600"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a:t>Click to edit Master title style</a:t>
            </a:r>
            <a:endParaRPr lang="en-US" dirty="0"/>
          </a:p>
        </p:txBody>
      </p:sp>
      <p:sp>
        <p:nvSpPr>
          <p:cNvPr id="3076" name="Rectangle 4"/>
          <p:cNvSpPr>
            <a:spLocks noGrp="1" noChangeArrowheads="1"/>
          </p:cNvSpPr>
          <p:nvPr>
            <p:ph type="body" idx="1"/>
          </p:nvPr>
        </p:nvSpPr>
        <p:spPr bwMode="auto">
          <a:xfrm>
            <a:off x="475488" y="1572768"/>
            <a:ext cx="8229600"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39738"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11"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a:t>
            </a:fld>
            <a:endParaRPr lang="en-US" sz="1000" dirty="0"/>
          </a:p>
        </p:txBody>
      </p:sp>
      <p:pic>
        <p:nvPicPr>
          <p:cNvPr id="18" name="Picture 17" descr="ET&amp;T.png"/>
          <p:cNvPicPr>
            <a:picLocks noChangeAspect="1"/>
          </p:cNvPicPr>
          <p:nvPr userDrawn="1"/>
        </p:nvPicPr>
        <p:blipFill>
          <a:blip r:embed="rId44" cstate="print">
            <a:extLst>
              <a:ext uri="{28A0092B-C50C-407E-A947-70E740481C1C}">
                <a14:useLocalDpi xmlns:a14="http://schemas.microsoft.com/office/drawing/2010/main" val="0"/>
              </a:ext>
            </a:extLst>
          </a:blip>
          <a:stretch>
            <a:fillRect/>
          </a:stretch>
        </p:blipFill>
        <p:spPr>
          <a:xfrm>
            <a:off x="404015" y="16945"/>
            <a:ext cx="2485526" cy="260258"/>
          </a:xfrm>
          <a:prstGeom prst="rect">
            <a:avLst/>
          </a:prstGeom>
        </p:spPr>
      </p:pic>
      <p:sp>
        <p:nvSpPr>
          <p:cNvPr id="19" name="TextBox 18"/>
          <p:cNvSpPr txBox="1"/>
          <p:nvPr userDrawn="1"/>
        </p:nvSpPr>
        <p:spPr>
          <a:xfrm>
            <a:off x="3666744" y="77434"/>
            <a:ext cx="5020056" cy="153888"/>
          </a:xfrm>
          <a:prstGeom prst="rect">
            <a:avLst/>
          </a:prstGeom>
          <a:noFill/>
        </p:spPr>
        <p:txBody>
          <a:bodyPr wrap="square" lIns="0" tIns="0" rIns="0" bIns="0" rtlCol="0" anchor="t" anchorCtr="0">
            <a:spAutoFit/>
          </a:bodyPr>
          <a:lstStyle/>
          <a:p>
            <a:pPr algn="r"/>
            <a:r>
              <a:rPr lang="en-US" sz="1000" b="1" baseline="0" dirty="0">
                <a:solidFill>
                  <a:schemeClr val="bg1"/>
                </a:solidFill>
              </a:rPr>
              <a:t>Boeing Test &amp; Evaluation</a:t>
            </a:r>
            <a:r>
              <a:rPr lang="en-US" sz="1000" b="1" dirty="0">
                <a:solidFill>
                  <a:schemeClr val="bg1"/>
                </a:solidFill>
              </a:rPr>
              <a:t> </a:t>
            </a:r>
            <a:r>
              <a:rPr lang="en-US" sz="1000" b="0" dirty="0">
                <a:solidFill>
                  <a:schemeClr val="bg1"/>
                </a:solidFill>
              </a:rPr>
              <a:t>| Project Name</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8" r:id="rId8"/>
    <p:sldLayoutId id="2147483694" r:id="rId9"/>
    <p:sldLayoutId id="2147483699" r:id="rId10"/>
    <p:sldLayoutId id="2147483700" r:id="rId11"/>
    <p:sldLayoutId id="2147483701" r:id="rId12"/>
    <p:sldLayoutId id="2147483693" r:id="rId13"/>
    <p:sldLayoutId id="2147483702" r:id="rId14"/>
    <p:sldLayoutId id="2147483726" r:id="rId15"/>
    <p:sldLayoutId id="2147483727"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28" r:id="rId27"/>
    <p:sldLayoutId id="2147483729" r:id="rId28"/>
    <p:sldLayoutId id="2147483714" r:id="rId29"/>
    <p:sldLayoutId id="2147483715" r:id="rId30"/>
    <p:sldLayoutId id="2147483716" r:id="rId31"/>
    <p:sldLayoutId id="2147483717" r:id="rId32"/>
    <p:sldLayoutId id="2147483718" r:id="rId33"/>
    <p:sldLayoutId id="2147483719" r:id="rId34"/>
    <p:sldLayoutId id="2147483720" r:id="rId35"/>
    <p:sldLayoutId id="2147483721" r:id="rId36"/>
    <p:sldLayoutId id="2147483722" r:id="rId37"/>
    <p:sldLayoutId id="2147483723" r:id="rId38"/>
    <p:sldLayoutId id="2147483724" r:id="rId39"/>
    <p:sldLayoutId id="2147483725" r:id="rId40"/>
    <p:sldLayoutId id="2147483695" r:id="rId41"/>
    <p:sldLayoutId id="2147483703"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i="0" u="none">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5" descr="Boeing_RGBblue_largePPT"/>
          <p:cNvPicPr>
            <a:picLocks noChangeAspect="1" noChangeArrowheads="1"/>
          </p:cNvPicPr>
          <p:nvPr/>
        </p:nvPicPr>
        <p:blipFill>
          <a:blip r:embed="rId3" cstate="screen"/>
          <a:srcRect/>
          <a:stretch>
            <a:fillRect/>
          </a:stretch>
        </p:blipFill>
        <p:spPr bwMode="auto">
          <a:xfrm>
            <a:off x="2717801" y="2990850"/>
            <a:ext cx="3692525" cy="895350"/>
          </a:xfrm>
          <a:prstGeom prst="rect">
            <a:avLst/>
          </a:prstGeom>
          <a:noFill/>
          <a:ln w="9525">
            <a:noFill/>
            <a:miter lim="800000"/>
            <a:headEnd/>
            <a:tailEnd/>
          </a:ln>
        </p:spPr>
      </p:pic>
      <p:sp>
        <p:nvSpPr>
          <p:cNvPr id="5" name="Rectangle 5"/>
          <p:cNvSpPr>
            <a:spLocks noChangeArrowheads="1"/>
          </p:cNvSpPr>
          <p:nvPr/>
        </p:nvSpPr>
        <p:spPr bwMode="auto">
          <a:xfrm>
            <a:off x="439493" y="6658305"/>
            <a:ext cx="2065337" cy="110796"/>
          </a:xfrm>
          <a:prstGeom prst="rect">
            <a:avLst/>
          </a:prstGeom>
          <a:noFill/>
          <a:ln w="12700">
            <a:noFill/>
            <a:miter lim="800000"/>
            <a:headEnd type="none" w="sm" len="sm"/>
            <a:tailEnd type="none" w="sm" len="sm"/>
          </a:ln>
          <a:effectLst/>
        </p:spPr>
        <p:txBody>
          <a:bodyPr lIns="9142" tIns="9142" rIns="9142" bIns="9142" anchor="b">
            <a:spAutoFit/>
          </a:bodyPr>
          <a:lstStyle/>
          <a:p>
            <a:pPr defTabSz="820593" eaLnBrk="0" fontAlgn="auto" hangingPunct="0">
              <a:spcBef>
                <a:spcPts val="0"/>
              </a:spcBef>
              <a:spcAft>
                <a:spcPts val="0"/>
              </a:spcAft>
            </a:pPr>
            <a:r>
              <a:rPr lang="en-US" sz="600" dirty="0">
                <a:solidFill>
                  <a:srgbClr val="FFFFFF">
                    <a:lumMod val="50000"/>
                  </a:srgbClr>
                </a:solidFill>
                <a:latin typeface="Arial"/>
              </a:rPr>
              <a:t>Copyright © </a:t>
            </a:r>
            <a:r>
              <a:rPr lang="is-IS" sz="600" dirty="0">
                <a:solidFill>
                  <a:srgbClr val="FFFFFF">
                    <a:lumMod val="50000"/>
                  </a:srgbClr>
                </a:solidFill>
                <a:latin typeface="Arial"/>
              </a:rPr>
              <a:t>2020</a:t>
            </a:r>
            <a:r>
              <a:rPr lang="en-US" sz="600" dirty="0">
                <a:solidFill>
                  <a:srgbClr val="FFFFFF">
                    <a:lumMod val="50000"/>
                  </a:srgbClr>
                </a:solidFill>
                <a:latin typeface="Arial"/>
              </a:rPr>
              <a:t> Boeing. All rights reserved.</a:t>
            </a:r>
          </a:p>
        </p:txBody>
      </p:sp>
    </p:spTree>
    <p:extLst>
      <p:ext uri="{BB962C8B-B14F-4D97-AF65-F5344CB8AC3E}">
        <p14:creationId xmlns:p14="http://schemas.microsoft.com/office/powerpoint/2010/main" val="3707238434"/>
      </p:ext>
    </p:extLst>
  </p:cSld>
  <p:clrMap bg1="lt1" tx1="dk1" bg2="lt2" tx2="dk2" accent1="accent1" accent2="accent2" accent3="accent3" accent4="accent4" accent5="accent5" accent6="accent6" hlink="hlink" folHlink="folHlink"/>
  <p:sldLayoutIdLst>
    <p:sldLayoutId id="2147483697"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583"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1020583" rtl="0" eaLnBrk="1" fontAlgn="base" hangingPunct="1">
        <a:lnSpc>
          <a:spcPct val="90000"/>
        </a:lnSpc>
        <a:spcBef>
          <a:spcPct val="0"/>
        </a:spcBef>
        <a:spcAft>
          <a:spcPct val="0"/>
        </a:spcAft>
        <a:defRPr sz="3200" b="1">
          <a:solidFill>
            <a:schemeClr val="tx2"/>
          </a:solidFill>
          <a:latin typeface="Arial" pitchFamily="34" charset="0"/>
        </a:defRPr>
      </a:lvl2pPr>
      <a:lvl3pPr algn="l" defTabSz="1020583" rtl="0" eaLnBrk="1" fontAlgn="base" hangingPunct="1">
        <a:lnSpc>
          <a:spcPct val="90000"/>
        </a:lnSpc>
        <a:spcBef>
          <a:spcPct val="0"/>
        </a:spcBef>
        <a:spcAft>
          <a:spcPct val="0"/>
        </a:spcAft>
        <a:defRPr sz="3200" b="1">
          <a:solidFill>
            <a:schemeClr val="tx2"/>
          </a:solidFill>
          <a:latin typeface="Arial" pitchFamily="34" charset="0"/>
        </a:defRPr>
      </a:lvl3pPr>
      <a:lvl4pPr algn="l" defTabSz="1020583" rtl="0" eaLnBrk="1" fontAlgn="base" hangingPunct="1">
        <a:lnSpc>
          <a:spcPct val="90000"/>
        </a:lnSpc>
        <a:spcBef>
          <a:spcPct val="0"/>
        </a:spcBef>
        <a:spcAft>
          <a:spcPct val="0"/>
        </a:spcAft>
        <a:defRPr sz="3200" b="1">
          <a:solidFill>
            <a:schemeClr val="tx2"/>
          </a:solidFill>
          <a:latin typeface="Arial" pitchFamily="34" charset="0"/>
        </a:defRPr>
      </a:lvl4pPr>
      <a:lvl5pPr algn="l" defTabSz="1020583" rtl="0" eaLnBrk="1" fontAlgn="base" hangingPunct="1">
        <a:lnSpc>
          <a:spcPct val="90000"/>
        </a:lnSpc>
        <a:spcBef>
          <a:spcPct val="0"/>
        </a:spcBef>
        <a:spcAft>
          <a:spcPct val="0"/>
        </a:spcAft>
        <a:defRPr sz="3200" b="1">
          <a:solidFill>
            <a:schemeClr val="tx2"/>
          </a:solidFill>
          <a:latin typeface="Arial" pitchFamily="34" charset="0"/>
        </a:defRPr>
      </a:lvl5pPr>
      <a:lvl6pPr marL="457120" algn="l" defTabSz="1020583" rtl="0" eaLnBrk="1" fontAlgn="base" hangingPunct="1">
        <a:lnSpc>
          <a:spcPct val="90000"/>
        </a:lnSpc>
        <a:spcBef>
          <a:spcPct val="0"/>
        </a:spcBef>
        <a:spcAft>
          <a:spcPct val="0"/>
        </a:spcAft>
        <a:defRPr sz="3200" b="1">
          <a:solidFill>
            <a:schemeClr val="tx2"/>
          </a:solidFill>
          <a:latin typeface="Arial" pitchFamily="34" charset="0"/>
        </a:defRPr>
      </a:lvl6pPr>
      <a:lvl7pPr marL="914239" algn="l" defTabSz="1020583" rtl="0" eaLnBrk="1" fontAlgn="base" hangingPunct="1">
        <a:lnSpc>
          <a:spcPct val="90000"/>
        </a:lnSpc>
        <a:spcBef>
          <a:spcPct val="0"/>
        </a:spcBef>
        <a:spcAft>
          <a:spcPct val="0"/>
        </a:spcAft>
        <a:defRPr sz="3200" b="1">
          <a:solidFill>
            <a:schemeClr val="tx2"/>
          </a:solidFill>
          <a:latin typeface="Arial" pitchFamily="34" charset="0"/>
        </a:defRPr>
      </a:lvl7pPr>
      <a:lvl8pPr marL="1371359" algn="l" defTabSz="1020583" rtl="0" eaLnBrk="1" fontAlgn="base" hangingPunct="1">
        <a:lnSpc>
          <a:spcPct val="90000"/>
        </a:lnSpc>
        <a:spcBef>
          <a:spcPct val="0"/>
        </a:spcBef>
        <a:spcAft>
          <a:spcPct val="0"/>
        </a:spcAft>
        <a:defRPr sz="3200" b="1">
          <a:solidFill>
            <a:schemeClr val="tx2"/>
          </a:solidFill>
          <a:latin typeface="Arial" pitchFamily="34" charset="0"/>
        </a:defRPr>
      </a:lvl8pPr>
      <a:lvl9pPr marL="1828478" algn="l" defTabSz="1020583" rtl="0" eaLnBrk="1" fontAlgn="base" hangingPunct="1">
        <a:lnSpc>
          <a:spcPct val="90000"/>
        </a:lnSpc>
        <a:spcBef>
          <a:spcPct val="0"/>
        </a:spcBef>
        <a:spcAft>
          <a:spcPct val="0"/>
        </a:spcAft>
        <a:defRPr sz="3200" b="1">
          <a:solidFill>
            <a:schemeClr val="tx2"/>
          </a:solidFill>
          <a:latin typeface="Arial" pitchFamily="34" charset="0"/>
        </a:defRPr>
      </a:lvl9pPr>
    </p:titleStyle>
    <p:bodyStyle>
      <a:lvl1pPr marL="169833" indent="-169833" algn="l" defTabSz="820593" rtl="0" eaLnBrk="1" fontAlgn="base" hangingPunct="1">
        <a:lnSpc>
          <a:spcPct val="90000"/>
        </a:lnSpc>
        <a:spcBef>
          <a:spcPct val="20000"/>
        </a:spcBef>
        <a:spcAft>
          <a:spcPct val="0"/>
        </a:spcAft>
        <a:buClr>
          <a:srgbClr val="0038A8"/>
        </a:buClr>
        <a:buFont typeface="Wingdings" pitchFamily="2" charset="2"/>
        <a:buChar char="§"/>
        <a:defRPr sz="2200" b="1">
          <a:solidFill>
            <a:srgbClr val="000000"/>
          </a:solidFill>
          <a:latin typeface="+mn-lt"/>
          <a:ea typeface="+mn-ea"/>
          <a:cs typeface="+mn-cs"/>
        </a:defRPr>
      </a:lvl1pPr>
      <a:lvl2pPr marL="385695" indent="-214275" algn="l" defTabSz="820593" rtl="0" eaLnBrk="1" fontAlgn="base" hangingPunct="1">
        <a:lnSpc>
          <a:spcPct val="90000"/>
        </a:lnSpc>
        <a:spcBef>
          <a:spcPct val="20000"/>
        </a:spcBef>
        <a:spcAft>
          <a:spcPct val="0"/>
        </a:spcAft>
        <a:buClr>
          <a:srgbClr val="0038A8"/>
        </a:buClr>
        <a:buFont typeface="Arial" pitchFamily="34" charset="0"/>
        <a:buChar char="–"/>
        <a:defRPr sz="2000">
          <a:solidFill>
            <a:srgbClr val="000000"/>
          </a:solidFill>
          <a:latin typeface="+mn-lt"/>
        </a:defRPr>
      </a:lvl2pPr>
      <a:lvl3pPr marL="576162" indent="-174594" algn="l" defTabSz="820593" rtl="0" eaLnBrk="1" fontAlgn="base" hangingPunct="1">
        <a:lnSpc>
          <a:spcPct val="90000"/>
        </a:lnSpc>
        <a:spcBef>
          <a:spcPct val="20000"/>
        </a:spcBef>
        <a:spcAft>
          <a:spcPct val="0"/>
        </a:spcAft>
        <a:buClr>
          <a:srgbClr val="0038A8"/>
        </a:buClr>
        <a:buFont typeface="Wingdings" pitchFamily="2" charset="2"/>
        <a:buChar char="§"/>
        <a:defRPr>
          <a:solidFill>
            <a:srgbClr val="000000"/>
          </a:solidFill>
          <a:latin typeface="+mn-lt"/>
        </a:defRPr>
      </a:lvl3pPr>
      <a:lvl4pPr marL="792023" indent="-163484" algn="l" defTabSz="820593" rtl="0" eaLnBrk="1" fontAlgn="base" hangingPunct="1">
        <a:lnSpc>
          <a:spcPct val="90000"/>
        </a:lnSpc>
        <a:spcBef>
          <a:spcPct val="30000"/>
        </a:spcBef>
        <a:spcAft>
          <a:spcPct val="0"/>
        </a:spcAft>
        <a:buClr>
          <a:schemeClr val="tx2"/>
        </a:buClr>
        <a:buFont typeface="Arial" pitchFamily="34" charset="0"/>
        <a:buChar char="–"/>
        <a:defRPr>
          <a:solidFill>
            <a:schemeClr val="tx1"/>
          </a:solidFill>
          <a:latin typeface="+mn-lt"/>
        </a:defRPr>
      </a:lvl4pPr>
      <a:lvl5pPr marL="957094"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5pPr>
      <a:lvl6pPr marL="1414214"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6pPr>
      <a:lvl7pPr marL="187133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7pPr>
      <a:lvl8pPr marL="232845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8pPr>
      <a:lvl9pPr marL="278557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239" rtl="0" eaLnBrk="1" latinLnBrk="0" hangingPunct="1">
        <a:defRPr sz="1800" kern="1200">
          <a:solidFill>
            <a:schemeClr val="tx1"/>
          </a:solidFill>
          <a:latin typeface="+mn-lt"/>
          <a:ea typeface="+mn-ea"/>
          <a:cs typeface="+mn-cs"/>
        </a:defRPr>
      </a:lvl1pPr>
      <a:lvl2pPr marL="457120"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9" algn="l" defTabSz="914239" rtl="0" eaLnBrk="1" latinLnBrk="0" hangingPunct="1">
        <a:defRPr sz="1800" kern="1200">
          <a:solidFill>
            <a:schemeClr val="tx1"/>
          </a:solidFill>
          <a:latin typeface="+mn-lt"/>
          <a:ea typeface="+mn-ea"/>
          <a:cs typeface="+mn-cs"/>
        </a:defRPr>
      </a:lvl4pPr>
      <a:lvl5pPr marL="1828478" algn="l" defTabSz="914239" rtl="0" eaLnBrk="1" latinLnBrk="0" hangingPunct="1">
        <a:defRPr sz="1800" kern="1200">
          <a:solidFill>
            <a:schemeClr val="tx1"/>
          </a:solidFill>
          <a:latin typeface="+mn-lt"/>
          <a:ea typeface="+mn-ea"/>
          <a:cs typeface="+mn-cs"/>
        </a:defRPr>
      </a:lvl5pPr>
      <a:lvl6pPr marL="2285598" algn="l" defTabSz="914239" rtl="0" eaLnBrk="1" latinLnBrk="0" hangingPunct="1">
        <a:defRPr sz="1800" kern="1200">
          <a:solidFill>
            <a:schemeClr val="tx1"/>
          </a:solidFill>
          <a:latin typeface="+mn-lt"/>
          <a:ea typeface="+mn-ea"/>
          <a:cs typeface="+mn-cs"/>
        </a:defRPr>
      </a:lvl6pPr>
      <a:lvl7pPr marL="2742717" algn="l" defTabSz="914239" rtl="0" eaLnBrk="1" latinLnBrk="0" hangingPunct="1">
        <a:defRPr sz="1800" kern="1200">
          <a:solidFill>
            <a:schemeClr val="tx1"/>
          </a:solidFill>
          <a:latin typeface="+mn-lt"/>
          <a:ea typeface="+mn-ea"/>
          <a:cs typeface="+mn-cs"/>
        </a:defRPr>
      </a:lvl7pPr>
      <a:lvl8pPr marL="3199836" algn="l" defTabSz="914239" rtl="0" eaLnBrk="1" latinLnBrk="0" hangingPunct="1">
        <a:defRPr sz="1800" kern="1200">
          <a:solidFill>
            <a:schemeClr val="tx1"/>
          </a:solidFill>
          <a:latin typeface="+mn-lt"/>
          <a:ea typeface="+mn-ea"/>
          <a:cs typeface="+mn-cs"/>
        </a:defRPr>
      </a:lvl8pPr>
      <a:lvl9pPr marL="3656956" algn="l" defTabSz="91423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5.jp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g"/><Relationship Id="rId2" Type="http://schemas.openxmlformats.org/officeDocument/2006/relationships/image" Target="../media/image29.jp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jpg"/><Relationship Id="rId4" Type="http://schemas.openxmlformats.org/officeDocument/2006/relationships/image" Target="../media/image31.png"/><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74453" y="2307566"/>
            <a:ext cx="7772400" cy="797944"/>
          </a:xfrm>
        </p:spPr>
        <p:txBody>
          <a:bodyPr/>
          <a:lstStyle/>
          <a:p>
            <a:r>
              <a:rPr lang="en-US" dirty="0"/>
              <a:t>FTCS Roadmap </a:t>
            </a:r>
            <a:r>
              <a:rPr lang="en-US" dirty="0" smtClean="0"/>
              <a:t/>
            </a:r>
            <a:br>
              <a:rPr lang="en-US" dirty="0" smtClean="0"/>
            </a:br>
            <a:endParaRPr lang="en-US" sz="3600" dirty="0"/>
          </a:p>
        </p:txBody>
      </p:sp>
      <p:sp>
        <p:nvSpPr>
          <p:cNvPr id="8" name="Subtitle 7"/>
          <p:cNvSpPr>
            <a:spLocks noGrp="1"/>
          </p:cNvSpPr>
          <p:nvPr>
            <p:ph type="subTitle" idx="1"/>
          </p:nvPr>
        </p:nvSpPr>
        <p:spPr>
          <a:xfrm>
            <a:off x="327803" y="4836402"/>
            <a:ext cx="8247888" cy="387798"/>
          </a:xfrm>
        </p:spPr>
        <p:txBody>
          <a:bodyPr/>
          <a:lstStyle/>
          <a:p>
            <a:r>
              <a:rPr lang="en-US" dirty="0"/>
              <a:t>Service Architecture Work Shop</a:t>
            </a:r>
          </a:p>
        </p:txBody>
      </p:sp>
      <p:sp>
        <p:nvSpPr>
          <p:cNvPr id="3" name="Slide Number Placeholder 2"/>
          <p:cNvSpPr>
            <a:spLocks noGrp="1"/>
          </p:cNvSpPr>
          <p:nvPr>
            <p:ph type="sldNum" sz="quarter" idx="11"/>
          </p:nvPr>
        </p:nvSpPr>
        <p:spPr/>
        <p:txBody>
          <a:bodyPr/>
          <a:lstStyle/>
          <a:p>
            <a:r>
              <a:rPr lang="en-US"/>
              <a:t>Author, </a:t>
            </a:r>
            <a:fld id="{D72BAC86-7CA1-47DD-8EAD-39EA91178256}" type="datetime1">
              <a:rPr lang="en-US" smtClean="0"/>
              <a:pPr/>
              <a:t>9/28/2020</a:t>
            </a:fld>
            <a:r>
              <a:rPr lang="en-US"/>
              <a:t>, Filename.ppt</a:t>
            </a:r>
            <a:r>
              <a:rPr lang="en-US" sz="800"/>
              <a:t> </a:t>
            </a:r>
            <a:r>
              <a:rPr lang="en-US" sz="1000"/>
              <a:t>| </a:t>
            </a:r>
            <a:fld id="{689318A1-174D-4DEE-8106-03A37B9BCF15}" type="slidenum">
              <a:rPr lang="en-US" sz="1000" smtClean="0"/>
              <a:pPr/>
              <a:t>1</a:t>
            </a:fld>
            <a:endParaRPr lang="en-US" sz="1000" dirty="0"/>
          </a:p>
        </p:txBody>
      </p:sp>
      <p:sp>
        <p:nvSpPr>
          <p:cNvPr id="5" name="Subtitle 7"/>
          <p:cNvSpPr txBox="1">
            <a:spLocks/>
          </p:cNvSpPr>
          <p:nvPr/>
        </p:nvSpPr>
        <p:spPr bwMode="auto">
          <a:xfrm>
            <a:off x="327803" y="5490583"/>
            <a:ext cx="8247888" cy="38779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None/>
              <a:defRPr sz="2800" b="0">
                <a:solidFill>
                  <a:srgbClr val="788288"/>
                </a:solidFill>
                <a:latin typeface="Arial" panose="020B0604020202020204" pitchFamily="34" charset="0"/>
                <a:ea typeface="+mn-ea"/>
                <a:cs typeface="Arial" panose="020B0604020202020204" pitchFamily="34" charset="0"/>
              </a:defRPr>
            </a:lvl1pPr>
            <a:lvl2pPr marL="457200" indent="0" algn="ctr" defTabSz="820738" rtl="0" eaLnBrk="1" fontAlgn="base" hangingPunct="1">
              <a:lnSpc>
                <a:spcPct val="90000"/>
              </a:lnSpc>
              <a:spcBef>
                <a:spcPct val="30000"/>
              </a:spcBef>
              <a:spcAft>
                <a:spcPct val="0"/>
              </a:spcAft>
              <a:buClr>
                <a:schemeClr val="tx2"/>
              </a:buClr>
              <a:buFont typeface="Arial" panose="020B0604020202020204" pitchFamily="34" charset="0"/>
              <a:buNone/>
              <a:defRPr sz="2000">
                <a:solidFill>
                  <a:schemeClr val="tx1">
                    <a:tint val="75000"/>
                  </a:schemeClr>
                </a:solidFill>
                <a:latin typeface="+mn-lt"/>
              </a:defRPr>
            </a:lvl2pPr>
            <a:lvl3pPr marL="914400" indent="0" algn="ctr" defTabSz="820738" rtl="0" eaLnBrk="1" fontAlgn="base" hangingPunct="1">
              <a:lnSpc>
                <a:spcPct val="90000"/>
              </a:lnSpc>
              <a:spcBef>
                <a:spcPct val="30000"/>
              </a:spcBef>
              <a:spcAft>
                <a:spcPct val="0"/>
              </a:spcAft>
              <a:buClr>
                <a:schemeClr val="tx2"/>
              </a:buClr>
              <a:buFont typeface="Arial" panose="020B0604020202020204" pitchFamily="34" charset="0"/>
              <a:buNone/>
              <a:defRPr>
                <a:solidFill>
                  <a:schemeClr val="tx1">
                    <a:tint val="75000"/>
                  </a:schemeClr>
                </a:solidFill>
                <a:latin typeface="+mn-lt"/>
              </a:defRPr>
            </a:lvl3pPr>
            <a:lvl4pPr marL="1371600" indent="0" algn="ctr" defTabSz="820738" rtl="0" eaLnBrk="1" fontAlgn="base" hangingPunct="1">
              <a:lnSpc>
                <a:spcPct val="90000"/>
              </a:lnSpc>
              <a:spcBef>
                <a:spcPct val="30000"/>
              </a:spcBef>
              <a:spcAft>
                <a:spcPct val="0"/>
              </a:spcAft>
              <a:buClr>
                <a:schemeClr val="tx2"/>
              </a:buClr>
              <a:buFont typeface="Arial" charset="0"/>
              <a:buNone/>
              <a:defRPr>
                <a:solidFill>
                  <a:schemeClr val="tx1">
                    <a:tint val="75000"/>
                  </a:schemeClr>
                </a:solidFill>
                <a:latin typeface="+mn-lt"/>
              </a:defRPr>
            </a:lvl4pPr>
            <a:lvl5pPr marL="1828800" indent="0" algn="ctr" defTabSz="820738" rtl="0" eaLnBrk="1" fontAlgn="base" hangingPunct="1">
              <a:lnSpc>
                <a:spcPct val="90000"/>
              </a:lnSpc>
              <a:spcBef>
                <a:spcPct val="30000"/>
              </a:spcBef>
              <a:spcAft>
                <a:spcPct val="0"/>
              </a:spcAft>
              <a:buClr>
                <a:schemeClr val="tx2"/>
              </a:buClr>
              <a:buFont typeface="Arial" charset="0"/>
              <a:buNone/>
              <a:defRPr sz="1600">
                <a:solidFill>
                  <a:schemeClr val="tx1">
                    <a:tint val="75000"/>
                  </a:schemeClr>
                </a:solidFill>
                <a:latin typeface="+mn-lt"/>
              </a:defRPr>
            </a:lvl5pPr>
            <a:lvl6pPr marL="2286000" indent="0" algn="ctr" defTabSz="820738" rtl="0" eaLnBrk="1" fontAlgn="base" hangingPunct="1">
              <a:lnSpc>
                <a:spcPct val="90000"/>
              </a:lnSpc>
              <a:spcBef>
                <a:spcPct val="30000"/>
              </a:spcBef>
              <a:spcAft>
                <a:spcPct val="0"/>
              </a:spcAft>
              <a:buClr>
                <a:schemeClr val="tx2"/>
              </a:buClr>
              <a:buFont typeface="Arial" charset="0"/>
              <a:buNone/>
              <a:defRPr sz="1600">
                <a:solidFill>
                  <a:schemeClr val="tx1">
                    <a:tint val="75000"/>
                  </a:schemeClr>
                </a:solidFill>
                <a:latin typeface="+mn-lt"/>
              </a:defRPr>
            </a:lvl6pPr>
            <a:lvl7pPr marL="2743200" indent="0" algn="ctr" defTabSz="820738" rtl="0" eaLnBrk="1" fontAlgn="base" hangingPunct="1">
              <a:lnSpc>
                <a:spcPct val="90000"/>
              </a:lnSpc>
              <a:spcBef>
                <a:spcPct val="30000"/>
              </a:spcBef>
              <a:spcAft>
                <a:spcPct val="0"/>
              </a:spcAft>
              <a:buClr>
                <a:schemeClr val="tx2"/>
              </a:buClr>
              <a:buFont typeface="Arial" charset="0"/>
              <a:buNone/>
              <a:defRPr sz="1600">
                <a:solidFill>
                  <a:schemeClr val="tx1">
                    <a:tint val="75000"/>
                  </a:schemeClr>
                </a:solidFill>
                <a:latin typeface="+mn-lt"/>
              </a:defRPr>
            </a:lvl7pPr>
            <a:lvl8pPr marL="3200400" indent="0" algn="ctr" defTabSz="820738" rtl="0" eaLnBrk="1" fontAlgn="base" hangingPunct="1">
              <a:lnSpc>
                <a:spcPct val="90000"/>
              </a:lnSpc>
              <a:spcBef>
                <a:spcPct val="30000"/>
              </a:spcBef>
              <a:spcAft>
                <a:spcPct val="0"/>
              </a:spcAft>
              <a:buClr>
                <a:schemeClr val="tx2"/>
              </a:buClr>
              <a:buFont typeface="Arial" charset="0"/>
              <a:buNone/>
              <a:defRPr sz="1600">
                <a:solidFill>
                  <a:schemeClr val="tx1">
                    <a:tint val="75000"/>
                  </a:schemeClr>
                </a:solidFill>
                <a:latin typeface="+mn-lt"/>
              </a:defRPr>
            </a:lvl8pPr>
            <a:lvl9pPr marL="3657600" indent="0" algn="ctr" defTabSz="820738" rtl="0" eaLnBrk="1" fontAlgn="base" hangingPunct="1">
              <a:lnSpc>
                <a:spcPct val="90000"/>
              </a:lnSpc>
              <a:spcBef>
                <a:spcPct val="30000"/>
              </a:spcBef>
              <a:spcAft>
                <a:spcPct val="0"/>
              </a:spcAft>
              <a:buClr>
                <a:schemeClr val="tx2"/>
              </a:buClr>
              <a:buFont typeface="Arial" charset="0"/>
              <a:buNone/>
              <a:defRPr sz="1600">
                <a:solidFill>
                  <a:schemeClr val="tx1">
                    <a:tint val="75000"/>
                  </a:schemeClr>
                </a:solidFill>
                <a:latin typeface="+mn-lt"/>
              </a:defRPr>
            </a:lvl9pPr>
          </a:lstStyle>
          <a:p>
            <a:pPr algn="r"/>
            <a:r>
              <a:rPr lang="en-US" kern="0" dirty="0" smtClean="0"/>
              <a:t>BITECH </a:t>
            </a:r>
            <a:endParaRPr lang="en-US" kern="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574" y="434081"/>
            <a:ext cx="8608127" cy="3290131"/>
          </a:xfrm>
        </p:spPr>
        <p:txBody>
          <a:bodyPr/>
          <a:lstStyle/>
          <a:p>
            <a:r>
              <a:rPr lang="en-US" dirty="0"/>
              <a:t>Dependency </a:t>
            </a:r>
            <a:r>
              <a:rPr lang="en-US" dirty="0" smtClean="0"/>
              <a:t>Management</a:t>
            </a:r>
          </a:p>
          <a:p>
            <a:pPr marL="228600" lvl="0" indent="-228600" defTabSz="914400" fontAlgn="auto">
              <a:spcBef>
                <a:spcPts val="1000"/>
              </a:spcBef>
              <a:spcAft>
                <a:spcPts val="0"/>
              </a:spcAft>
              <a:buClrTx/>
              <a:buFont typeface="Arial" panose="020B0604020202020204" pitchFamily="34" charset="0"/>
              <a:buChar char="•"/>
            </a:pPr>
            <a:r>
              <a:rPr lang="en-US" sz="1800" kern="1200" dirty="0">
                <a:solidFill>
                  <a:prstClr val="black"/>
                </a:solidFill>
                <a:latin typeface="Calibri" panose="020F0502020204030204"/>
              </a:rPr>
              <a:t>Current Stage:  </a:t>
            </a:r>
            <a:r>
              <a:rPr lang="en-US" sz="1800" b="0" kern="1200" dirty="0">
                <a:solidFill>
                  <a:prstClr val="black"/>
                </a:solidFill>
                <a:latin typeface="Calibri" panose="020F0502020204030204"/>
              </a:rPr>
              <a:t>Application relies on implicit existence of system-wide packages/files/configuration. MIST is using ANT build libraries.</a:t>
            </a:r>
          </a:p>
          <a:p>
            <a:pPr marL="228600" lvl="0" indent="-228600" defTabSz="914400" fontAlgn="auto">
              <a:spcBef>
                <a:spcPts val="1000"/>
              </a:spcBef>
              <a:spcAft>
                <a:spcPts val="0"/>
              </a:spcAft>
              <a:buClrTx/>
              <a:buFont typeface="Arial" panose="020B0604020202020204" pitchFamily="34" charset="0"/>
              <a:buChar char="•"/>
            </a:pPr>
            <a:r>
              <a:rPr lang="en-US" sz="1800" kern="1200" dirty="0">
                <a:solidFill>
                  <a:prstClr val="black"/>
                </a:solidFill>
                <a:latin typeface="Calibri" panose="020F0502020204030204"/>
              </a:rPr>
              <a:t>Recommended Stage: </a:t>
            </a:r>
            <a:r>
              <a:rPr lang="en-US" sz="1800" b="0" kern="1200" dirty="0">
                <a:solidFill>
                  <a:prstClr val="black"/>
                </a:solidFill>
                <a:latin typeface="Calibri" panose="020F0502020204030204"/>
              </a:rPr>
              <a:t>Application dependencies except runtime are declared and defined explicitly externally in the files such as POM.xml, </a:t>
            </a:r>
            <a:r>
              <a:rPr lang="en-US" sz="1800" b="0" kern="1200" dirty="0" err="1">
                <a:solidFill>
                  <a:prstClr val="black"/>
                </a:solidFill>
                <a:latin typeface="Calibri" panose="020F0502020204030204"/>
              </a:rPr>
              <a:t>build.gradle</a:t>
            </a:r>
            <a:r>
              <a:rPr lang="en-US" sz="1800" b="0" kern="1200" dirty="0">
                <a:solidFill>
                  <a:prstClr val="black"/>
                </a:solidFill>
                <a:latin typeface="Calibri" panose="020F0502020204030204"/>
              </a:rPr>
              <a:t> etc.</a:t>
            </a:r>
          </a:p>
          <a:p>
            <a:pPr marL="228600" lvl="0" indent="-228600" defTabSz="914400" fontAlgn="auto">
              <a:spcBef>
                <a:spcPts val="1000"/>
              </a:spcBef>
              <a:spcAft>
                <a:spcPts val="0"/>
              </a:spcAft>
              <a:buClrTx/>
              <a:buFont typeface="Arial" panose="020B0604020202020204" pitchFamily="34" charset="0"/>
              <a:buChar char="•"/>
            </a:pPr>
            <a:r>
              <a:rPr lang="en-US" sz="1800" kern="1200" dirty="0">
                <a:solidFill>
                  <a:prstClr val="black"/>
                </a:solidFill>
                <a:latin typeface="Calibri" panose="020F0502020204030204"/>
              </a:rPr>
              <a:t>Solution as per recommendation: </a:t>
            </a:r>
            <a:r>
              <a:rPr lang="en-US" sz="1800" b="0" kern="1200" dirty="0">
                <a:solidFill>
                  <a:prstClr val="black"/>
                </a:solidFill>
                <a:latin typeface="Calibri" panose="020F0502020204030204"/>
              </a:rPr>
              <a:t>Migrate Ant to </a:t>
            </a:r>
            <a:r>
              <a:rPr lang="en-US" sz="1800" b="0" kern="1200" dirty="0" smtClean="0">
                <a:solidFill>
                  <a:prstClr val="black"/>
                </a:solidFill>
                <a:latin typeface="Calibri" panose="020F0502020204030204"/>
              </a:rPr>
              <a:t>Maven</a:t>
            </a:r>
          </a:p>
          <a:p>
            <a:pPr marL="228600" indent="-228600" defTabSz="914400" fontAlgn="auto">
              <a:spcBef>
                <a:spcPts val="1000"/>
              </a:spcBef>
              <a:spcAft>
                <a:spcPts val="0"/>
              </a:spcAft>
              <a:buClrTx/>
              <a:buFont typeface="Arial" panose="020B0604020202020204" pitchFamily="34" charset="0"/>
              <a:buChar char="•"/>
            </a:pPr>
            <a:r>
              <a:rPr lang="en-US" altLang="en-US" sz="1800" dirty="0">
                <a:solidFill>
                  <a:srgbClr val="000000"/>
                </a:solidFill>
                <a:latin typeface="Calibri" panose="020F0502020204030204" pitchFamily="34" charset="0"/>
                <a:cs typeface="Calibri" panose="020F0502020204030204" pitchFamily="34" charset="0"/>
              </a:rPr>
              <a:t>FTCS: </a:t>
            </a:r>
            <a:r>
              <a:rPr lang="en-US" altLang="en-US" sz="1800" b="0" dirty="0">
                <a:solidFill>
                  <a:srgbClr val="000000"/>
                </a:solidFill>
                <a:latin typeface="Calibri" panose="020F0502020204030204" pitchFamily="34" charset="0"/>
                <a:cs typeface="Calibri" panose="020F0502020204030204" pitchFamily="34" charset="0"/>
              </a:rPr>
              <a:t>Migration to Maven is really complex as FTCS has n number of ANT tasks. Hence planning to add Apache Ivy plugin for managing dependencies.</a:t>
            </a:r>
            <a:endParaRPr lang="en-US" altLang="en-US" sz="1400" b="0" dirty="0">
              <a:solidFill>
                <a:schemeClr val="tx1"/>
              </a:solidFill>
              <a:latin typeface="Arial" panose="020B0604020202020204" pitchFamily="34" charset="0"/>
            </a:endParaRPr>
          </a:p>
          <a:p>
            <a:pPr marL="228600" lvl="0" indent="-228600" defTabSz="914400" fontAlgn="auto">
              <a:spcBef>
                <a:spcPts val="1000"/>
              </a:spcBef>
              <a:spcAft>
                <a:spcPts val="0"/>
              </a:spcAft>
              <a:buClrTx/>
              <a:buFont typeface="Arial" panose="020B0604020202020204" pitchFamily="34" charset="0"/>
              <a:buChar char="•"/>
            </a:pPr>
            <a:endParaRPr lang="en-US" sz="1800" b="0" kern="1200" dirty="0" smtClean="0">
              <a:solidFill>
                <a:prstClr val="black"/>
              </a:solidFill>
              <a:latin typeface="Calibri" panose="020F0502020204030204"/>
            </a:endParaRPr>
          </a:p>
          <a:p>
            <a:pPr marL="228600" lvl="0" indent="-228600" defTabSz="914400" fontAlgn="auto">
              <a:spcBef>
                <a:spcPts val="1000"/>
              </a:spcBef>
              <a:spcAft>
                <a:spcPts val="0"/>
              </a:spcAft>
              <a:buClrTx/>
              <a:buFont typeface="Arial" panose="020B0604020202020204" pitchFamily="34" charset="0"/>
              <a:buChar char="•"/>
            </a:pPr>
            <a:endParaRPr lang="en-US" sz="1800" b="0" kern="1200" dirty="0">
              <a:solidFill>
                <a:prstClr val="black"/>
              </a:solidFill>
              <a:latin typeface="Calibri" panose="020F0502020204030204"/>
            </a:endParaRPr>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10</a:t>
            </a:fld>
            <a:endParaRPr lang="en-US" sz="1000" dirty="0"/>
          </a:p>
        </p:txBody>
      </p:sp>
      <p:sp>
        <p:nvSpPr>
          <p:cNvPr id="6" name="Content Placeholder 2"/>
          <p:cNvSpPr txBox="1">
            <a:spLocks/>
          </p:cNvSpPr>
          <p:nvPr/>
        </p:nvSpPr>
        <p:spPr bwMode="auto">
          <a:xfrm>
            <a:off x="242575" y="3027746"/>
            <a:ext cx="8608126" cy="165891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461963"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74612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r>
              <a:rPr lang="en-US" kern="0" dirty="0" smtClean="0"/>
              <a:t>Logging</a:t>
            </a:r>
          </a:p>
          <a:p>
            <a:pPr marL="228600" lvl="0" indent="-228600" defTabSz="914400" fontAlgn="auto">
              <a:spcBef>
                <a:spcPts val="1000"/>
              </a:spcBef>
              <a:spcAft>
                <a:spcPts val="0"/>
              </a:spcAft>
              <a:buClrTx/>
              <a:buFont typeface="Arial" panose="020B0604020202020204" pitchFamily="34" charset="0"/>
              <a:buChar char="•"/>
            </a:pPr>
            <a:r>
              <a:rPr lang="en-US" sz="1800" dirty="0">
                <a:solidFill>
                  <a:prstClr val="black"/>
                </a:solidFill>
                <a:latin typeface="Calibri" panose="020F0502020204030204"/>
              </a:rPr>
              <a:t>Current Stage:  </a:t>
            </a:r>
            <a:r>
              <a:rPr lang="en-US" sz="1800" b="0" dirty="0">
                <a:solidFill>
                  <a:prstClr val="black"/>
                </a:solidFill>
                <a:latin typeface="Calibri" panose="020F0502020204030204"/>
              </a:rPr>
              <a:t>Basic logging mechanism implemented using log4J and stored as files.</a:t>
            </a:r>
          </a:p>
          <a:p>
            <a:pPr marL="228600" lvl="0" indent="-228600" defTabSz="914400" fontAlgn="auto">
              <a:spcBef>
                <a:spcPts val="1000"/>
              </a:spcBef>
              <a:spcAft>
                <a:spcPts val="0"/>
              </a:spcAft>
              <a:buClrTx/>
              <a:buFont typeface="Arial" panose="020B0604020202020204" pitchFamily="34" charset="0"/>
              <a:buChar char="•"/>
            </a:pPr>
            <a:r>
              <a:rPr lang="en-US" sz="1800" dirty="0">
                <a:solidFill>
                  <a:prstClr val="black"/>
                </a:solidFill>
                <a:latin typeface="Calibri" panose="020F0502020204030204"/>
              </a:rPr>
              <a:t>Recommended Stage: </a:t>
            </a:r>
            <a:r>
              <a:rPr lang="en-US" sz="1800" b="0" dirty="0">
                <a:solidFill>
                  <a:prstClr val="black"/>
                </a:solidFill>
                <a:latin typeface="Calibri" panose="020F0502020204030204"/>
              </a:rPr>
              <a:t>Events to be logged </a:t>
            </a:r>
            <a:r>
              <a:rPr lang="en-US" sz="1800" b="0" dirty="0" err="1">
                <a:solidFill>
                  <a:prstClr val="black"/>
                </a:solidFill>
                <a:latin typeface="Calibri" panose="020F0502020204030204"/>
              </a:rPr>
              <a:t>unbuffered</a:t>
            </a:r>
            <a:r>
              <a:rPr lang="en-US" sz="1800" b="0" dirty="0">
                <a:solidFill>
                  <a:prstClr val="black"/>
                </a:solidFill>
                <a:latin typeface="Calibri" panose="020F0502020204030204"/>
              </a:rPr>
              <a:t> as stream. Manage logs as </a:t>
            </a:r>
            <a:r>
              <a:rPr lang="en-US" sz="1800" b="0" dirty="0" err="1">
                <a:solidFill>
                  <a:prstClr val="black"/>
                </a:solidFill>
                <a:latin typeface="Calibri" panose="020F0502020204030204"/>
              </a:rPr>
              <a:t>unbuffered</a:t>
            </a:r>
            <a:r>
              <a:rPr lang="en-US" sz="1800" b="0" dirty="0">
                <a:solidFill>
                  <a:prstClr val="black"/>
                </a:solidFill>
                <a:latin typeface="Calibri" panose="020F0502020204030204"/>
              </a:rPr>
              <a:t> streams. It is also recommended to aggregate logs and analyze it.</a:t>
            </a:r>
          </a:p>
          <a:p>
            <a:pPr marL="228600" lvl="0" indent="-228600" defTabSz="914400" fontAlgn="auto">
              <a:spcBef>
                <a:spcPts val="1000"/>
              </a:spcBef>
              <a:spcAft>
                <a:spcPts val="0"/>
              </a:spcAft>
              <a:buClrTx/>
              <a:buFont typeface="Arial" panose="020B0604020202020204" pitchFamily="34" charset="0"/>
              <a:buChar char="•"/>
            </a:pPr>
            <a:r>
              <a:rPr lang="en-US" sz="1800" dirty="0">
                <a:solidFill>
                  <a:prstClr val="black"/>
                </a:solidFill>
                <a:latin typeface="Calibri" panose="020F0502020204030204"/>
              </a:rPr>
              <a:t>Solution as per recommendation: </a:t>
            </a:r>
            <a:r>
              <a:rPr lang="en-US" sz="1800" b="0" dirty="0">
                <a:solidFill>
                  <a:prstClr val="black"/>
                </a:solidFill>
                <a:latin typeface="Calibri" panose="020F0502020204030204"/>
              </a:rPr>
              <a:t>ELK(Elastic </a:t>
            </a:r>
            <a:r>
              <a:rPr lang="en-US" sz="1800" b="0" dirty="0" err="1">
                <a:solidFill>
                  <a:prstClr val="black"/>
                </a:solidFill>
                <a:latin typeface="Calibri" panose="020F0502020204030204"/>
              </a:rPr>
              <a:t>Logstash</a:t>
            </a:r>
            <a:r>
              <a:rPr lang="en-US" sz="1800" b="0" dirty="0">
                <a:solidFill>
                  <a:prstClr val="black"/>
                </a:solidFill>
                <a:latin typeface="Calibri" panose="020F0502020204030204"/>
              </a:rPr>
              <a:t> </a:t>
            </a:r>
            <a:r>
              <a:rPr lang="en-US" sz="1800" b="0" dirty="0" err="1">
                <a:solidFill>
                  <a:prstClr val="black"/>
                </a:solidFill>
                <a:latin typeface="Calibri" panose="020F0502020204030204"/>
              </a:rPr>
              <a:t>Kibana</a:t>
            </a:r>
            <a:r>
              <a:rPr lang="en-US" sz="1800" b="0" dirty="0">
                <a:solidFill>
                  <a:prstClr val="black"/>
                </a:solidFill>
                <a:latin typeface="Calibri" panose="020F0502020204030204"/>
              </a:rPr>
              <a:t>)</a:t>
            </a:r>
          </a:p>
        </p:txBody>
      </p:sp>
      <p:pic>
        <p:nvPicPr>
          <p:cNvPr id="8" name="Content Placeholder 3"/>
          <p:cNvPicPr>
            <a:picLocks noChangeAspect="1"/>
          </p:cNvPicPr>
          <p:nvPr/>
        </p:nvPicPr>
        <p:blipFill>
          <a:blip r:embed="rId2"/>
          <a:stretch>
            <a:fillRect/>
          </a:stretch>
        </p:blipFill>
        <p:spPr bwMode="auto">
          <a:xfrm>
            <a:off x="1587260" y="4638086"/>
            <a:ext cx="5818794" cy="1993652"/>
          </a:xfrm>
          <a:prstGeom prst="rect">
            <a:avLst/>
          </a:prstGeom>
          <a:noFill/>
          <a:ln w="9525">
            <a:noFill/>
            <a:miter lim="800000"/>
            <a:headEnd/>
            <a:tailEnd/>
          </a:ln>
          <a:effectLst/>
        </p:spPr>
      </p:pic>
    </p:spTree>
    <p:extLst>
      <p:ext uri="{BB962C8B-B14F-4D97-AF65-F5344CB8AC3E}">
        <p14:creationId xmlns:p14="http://schemas.microsoft.com/office/powerpoint/2010/main" val="172812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718" y="399576"/>
            <a:ext cx="8229600" cy="1748401"/>
          </a:xfrm>
        </p:spPr>
        <p:txBody>
          <a:bodyPr/>
          <a:lstStyle/>
          <a:p>
            <a:r>
              <a:rPr lang="en-US" sz="1800" dirty="0" err="1"/>
              <a:t>DevOps</a:t>
            </a:r>
            <a:r>
              <a:rPr lang="en-US" sz="1800" dirty="0"/>
              <a:t> </a:t>
            </a:r>
            <a:r>
              <a:rPr lang="en-US" sz="1800" dirty="0" smtClean="0"/>
              <a:t>pipeline</a:t>
            </a:r>
          </a:p>
          <a:p>
            <a:endParaRPr lang="en-US" sz="800" dirty="0" smtClean="0"/>
          </a:p>
          <a:p>
            <a:pPr marL="228600" lvl="0" indent="-228600" defTabSz="914400" fontAlgn="auto">
              <a:spcBef>
                <a:spcPts val="0"/>
              </a:spcBef>
              <a:spcAft>
                <a:spcPts val="0"/>
              </a:spcAft>
              <a:buClrTx/>
              <a:buFont typeface="Arial" panose="020B0604020202020204" pitchFamily="34" charset="0"/>
              <a:buChar char="•"/>
            </a:pPr>
            <a:r>
              <a:rPr lang="en-US" sz="1800" kern="1200" dirty="0">
                <a:solidFill>
                  <a:prstClr val="black"/>
                </a:solidFill>
                <a:latin typeface="Calibri" panose="020F0502020204030204"/>
              </a:rPr>
              <a:t>Current Stage:  </a:t>
            </a:r>
            <a:r>
              <a:rPr lang="en-US" sz="1800" b="0" kern="1200" dirty="0">
                <a:solidFill>
                  <a:prstClr val="black"/>
                </a:solidFill>
                <a:latin typeface="Calibri" panose="020F0502020204030204"/>
              </a:rPr>
              <a:t>No CI/CD implemented and  build is done manually.</a:t>
            </a:r>
          </a:p>
          <a:p>
            <a:pPr marL="228600" lvl="0" indent="-228600" defTabSz="914400" fontAlgn="auto">
              <a:spcBef>
                <a:spcPts val="0"/>
              </a:spcBef>
              <a:spcAft>
                <a:spcPts val="0"/>
              </a:spcAft>
              <a:buClrTx/>
              <a:buFont typeface="Arial" panose="020B0604020202020204" pitchFamily="34" charset="0"/>
              <a:buChar char="•"/>
            </a:pPr>
            <a:r>
              <a:rPr lang="en-US" sz="1800" kern="1200" dirty="0">
                <a:solidFill>
                  <a:prstClr val="black"/>
                </a:solidFill>
                <a:latin typeface="Calibri" panose="020F0502020204030204"/>
              </a:rPr>
              <a:t>Recommended Stage: </a:t>
            </a:r>
            <a:r>
              <a:rPr lang="en-US" sz="1800" b="0" kern="1200" dirty="0">
                <a:solidFill>
                  <a:prstClr val="black"/>
                </a:solidFill>
                <a:latin typeface="Calibri" panose="020F0502020204030204"/>
              </a:rPr>
              <a:t>Should have strict separation between the build, deploy and release and run stages using CI/CD </a:t>
            </a:r>
            <a:r>
              <a:rPr lang="en-US" sz="1800" b="0" kern="1200" dirty="0" err="1">
                <a:solidFill>
                  <a:prstClr val="black"/>
                </a:solidFill>
                <a:latin typeface="Calibri" panose="020F0502020204030204"/>
              </a:rPr>
              <a:t>devOps</a:t>
            </a:r>
            <a:r>
              <a:rPr lang="en-US" sz="1800" b="0" kern="1200" dirty="0">
                <a:solidFill>
                  <a:prstClr val="black"/>
                </a:solidFill>
                <a:latin typeface="Calibri" panose="020F0502020204030204"/>
              </a:rPr>
              <a:t>.</a:t>
            </a:r>
          </a:p>
          <a:p>
            <a:pPr marL="228600" lvl="0" indent="-228600" defTabSz="914400" fontAlgn="auto">
              <a:spcBef>
                <a:spcPts val="0"/>
              </a:spcBef>
              <a:spcAft>
                <a:spcPts val="0"/>
              </a:spcAft>
              <a:buClrTx/>
              <a:buFont typeface="Arial" panose="020B0604020202020204" pitchFamily="34" charset="0"/>
              <a:buChar char="•"/>
            </a:pPr>
            <a:r>
              <a:rPr lang="en-US" sz="1800" kern="1200" dirty="0">
                <a:solidFill>
                  <a:prstClr val="black"/>
                </a:solidFill>
                <a:latin typeface="Calibri" panose="020F0502020204030204"/>
              </a:rPr>
              <a:t>Solution as per recommendation: </a:t>
            </a:r>
            <a:r>
              <a:rPr lang="en-US" sz="1800" b="0" kern="1200" dirty="0">
                <a:solidFill>
                  <a:prstClr val="black"/>
                </a:solidFill>
                <a:latin typeface="Calibri" panose="020F0502020204030204"/>
              </a:rPr>
              <a:t>TFS</a:t>
            </a:r>
            <a:r>
              <a:rPr lang="en-US" sz="1800" kern="1200" dirty="0">
                <a:solidFill>
                  <a:prstClr val="black"/>
                </a:solidFill>
                <a:latin typeface="Calibri" panose="020F0502020204030204"/>
              </a:rPr>
              <a:t> </a:t>
            </a:r>
            <a:r>
              <a:rPr lang="en-US" sz="1800" b="0" kern="1200" dirty="0">
                <a:solidFill>
                  <a:prstClr val="black"/>
                </a:solidFill>
                <a:latin typeface="Calibri" panose="020F0502020204030204"/>
              </a:rPr>
              <a:t>CI/CD pipeline implementation.</a:t>
            </a:r>
          </a:p>
          <a:p>
            <a:pPr marL="228600" lvl="0" indent="-228600" defTabSz="914400" fontAlgn="auto">
              <a:spcBef>
                <a:spcPts val="0"/>
              </a:spcBef>
              <a:spcAft>
                <a:spcPts val="0"/>
              </a:spcAft>
              <a:buClrTx/>
              <a:buFont typeface="Arial" panose="020B0604020202020204" pitchFamily="34" charset="0"/>
              <a:buChar char="•"/>
            </a:pPr>
            <a:r>
              <a:rPr lang="en-US" sz="1800" kern="1200" dirty="0">
                <a:solidFill>
                  <a:prstClr val="black"/>
                </a:solidFill>
                <a:latin typeface="Calibri" panose="020F0502020204030204"/>
              </a:rPr>
              <a:t>Note: </a:t>
            </a:r>
            <a:r>
              <a:rPr lang="en-US" sz="1800" b="0" kern="1200" dirty="0">
                <a:solidFill>
                  <a:prstClr val="black"/>
                </a:solidFill>
                <a:latin typeface="Calibri" panose="020F0502020204030204"/>
              </a:rPr>
              <a:t>We use IBM Synergy for build in the higher environments.</a:t>
            </a:r>
          </a:p>
          <a:p>
            <a:endParaRPr lang="en-US" sz="1800" dirty="0"/>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11</a:t>
            </a:fld>
            <a:endParaRPr lang="en-US" sz="1000" dirty="0"/>
          </a:p>
        </p:txBody>
      </p:sp>
      <p:pic>
        <p:nvPicPr>
          <p:cNvPr id="7" name="Content Placeholder 3"/>
          <p:cNvPicPr>
            <a:picLocks noChangeAspect="1"/>
          </p:cNvPicPr>
          <p:nvPr/>
        </p:nvPicPr>
        <p:blipFill>
          <a:blip r:embed="rId2"/>
          <a:stretch>
            <a:fillRect/>
          </a:stretch>
        </p:blipFill>
        <p:spPr bwMode="auto">
          <a:xfrm>
            <a:off x="791307" y="2090135"/>
            <a:ext cx="8088191" cy="4442428"/>
          </a:xfrm>
          <a:prstGeom prst="rect">
            <a:avLst/>
          </a:prstGeom>
          <a:noFill/>
          <a:ln w="9525">
            <a:noFill/>
            <a:miter lim="800000"/>
            <a:headEnd/>
            <a:tailEnd/>
          </a:ln>
          <a:effectLst/>
        </p:spPr>
      </p:pic>
    </p:spTree>
    <p:extLst>
      <p:ext uri="{BB962C8B-B14F-4D97-AF65-F5344CB8AC3E}">
        <p14:creationId xmlns:p14="http://schemas.microsoft.com/office/powerpoint/2010/main" val="131271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563" y="477213"/>
            <a:ext cx="8229600" cy="2396554"/>
          </a:xfrm>
        </p:spPr>
        <p:txBody>
          <a:bodyPr/>
          <a:lstStyle/>
          <a:p>
            <a:pPr lvl="0" defTabSz="914400" fontAlgn="auto">
              <a:spcBef>
                <a:spcPts val="1000"/>
              </a:spcBef>
              <a:spcAft>
                <a:spcPts val="0"/>
              </a:spcAft>
              <a:buClrTx/>
              <a:buNone/>
            </a:pPr>
            <a:r>
              <a:rPr lang="en-US" sz="2400" kern="1200" dirty="0" smtClean="0">
                <a:solidFill>
                  <a:prstClr val="black"/>
                </a:solidFill>
                <a:latin typeface="Calibri" panose="020F0502020204030204"/>
              </a:rPr>
              <a:t>Code Base:</a:t>
            </a:r>
            <a:endParaRPr lang="en-US" sz="1800" kern="1200" dirty="0" smtClean="0">
              <a:solidFill>
                <a:prstClr val="black"/>
              </a:solidFill>
              <a:latin typeface="Calibri" panose="020F0502020204030204"/>
            </a:endParaRPr>
          </a:p>
          <a:p>
            <a:pPr marL="228600" lvl="0" indent="-228600" defTabSz="914400" fontAlgn="auto">
              <a:spcBef>
                <a:spcPts val="1000"/>
              </a:spcBef>
              <a:spcAft>
                <a:spcPts val="0"/>
              </a:spcAft>
              <a:buClrTx/>
              <a:buFont typeface="Arial" panose="020B0604020202020204" pitchFamily="34" charset="0"/>
              <a:buChar char="•"/>
            </a:pPr>
            <a:r>
              <a:rPr lang="en-US" sz="1600" kern="1200" dirty="0" smtClean="0">
                <a:solidFill>
                  <a:prstClr val="black"/>
                </a:solidFill>
                <a:latin typeface="Calibri" panose="020F0502020204030204"/>
              </a:rPr>
              <a:t>Current </a:t>
            </a:r>
            <a:r>
              <a:rPr lang="en-US" sz="1600" kern="1200" dirty="0">
                <a:solidFill>
                  <a:prstClr val="black"/>
                </a:solidFill>
                <a:latin typeface="Calibri" panose="020F0502020204030204"/>
              </a:rPr>
              <a:t>Stage:  </a:t>
            </a:r>
            <a:r>
              <a:rPr lang="en-US" sz="1600" b="0" kern="1200" dirty="0">
                <a:solidFill>
                  <a:prstClr val="black"/>
                </a:solidFill>
                <a:latin typeface="Calibri" panose="020F0502020204030204"/>
              </a:rPr>
              <a:t>Application uses Boeing Approved VC (TFS GIT), but we are using IBM Synergy as a </a:t>
            </a:r>
            <a:r>
              <a:rPr lang="en-US" sz="1600" b="0" kern="1200" dirty="0" err="1">
                <a:solidFill>
                  <a:prstClr val="black"/>
                </a:solidFill>
                <a:latin typeface="Calibri" panose="020F0502020204030204"/>
              </a:rPr>
              <a:t>Artifactory</a:t>
            </a:r>
            <a:r>
              <a:rPr lang="en-US" sz="1600" b="0" kern="1200" dirty="0">
                <a:solidFill>
                  <a:prstClr val="black"/>
                </a:solidFill>
                <a:latin typeface="Calibri" panose="020F0502020204030204"/>
              </a:rPr>
              <a:t> for storing binaries/prop/</a:t>
            </a:r>
            <a:r>
              <a:rPr lang="en-US" sz="1600" b="0" kern="1200" dirty="0" err="1">
                <a:solidFill>
                  <a:prstClr val="black"/>
                </a:solidFill>
                <a:latin typeface="Calibri" panose="020F0502020204030204"/>
              </a:rPr>
              <a:t>config</a:t>
            </a:r>
            <a:r>
              <a:rPr lang="en-US" sz="1600" b="0" kern="1200" dirty="0">
                <a:solidFill>
                  <a:prstClr val="black"/>
                </a:solidFill>
                <a:latin typeface="Calibri" panose="020F0502020204030204"/>
              </a:rPr>
              <a:t> files and IBM synergy is used for PROD deployment.</a:t>
            </a:r>
          </a:p>
          <a:p>
            <a:pPr marL="228600" lvl="0" indent="-228600" defTabSz="914400" fontAlgn="auto">
              <a:spcBef>
                <a:spcPts val="1000"/>
              </a:spcBef>
              <a:spcAft>
                <a:spcPts val="0"/>
              </a:spcAft>
              <a:buClrTx/>
              <a:buFont typeface="Arial" panose="020B0604020202020204" pitchFamily="34" charset="0"/>
              <a:buChar char="•"/>
            </a:pPr>
            <a:r>
              <a:rPr lang="en-US" sz="1600" kern="1200" dirty="0">
                <a:solidFill>
                  <a:prstClr val="black"/>
                </a:solidFill>
                <a:latin typeface="Calibri" panose="020F0502020204030204"/>
              </a:rPr>
              <a:t>Recommended Stage: </a:t>
            </a:r>
            <a:r>
              <a:rPr lang="en-US" sz="1600" b="0" kern="1200" dirty="0">
                <a:solidFill>
                  <a:prstClr val="black"/>
                </a:solidFill>
                <a:latin typeface="Calibri" panose="020F0502020204030204"/>
              </a:rPr>
              <a:t>Use Boeing approved version control systems like GIT or TFS etc… Deploy from single code repository managed by VCS for each app</a:t>
            </a:r>
          </a:p>
          <a:p>
            <a:pPr marL="228600" lvl="0" indent="-228600" defTabSz="914400" fontAlgn="auto">
              <a:spcBef>
                <a:spcPts val="1000"/>
              </a:spcBef>
              <a:spcAft>
                <a:spcPts val="0"/>
              </a:spcAft>
              <a:buClrTx/>
              <a:buFont typeface="Arial" panose="020B0604020202020204" pitchFamily="34" charset="0"/>
              <a:buChar char="•"/>
            </a:pPr>
            <a:r>
              <a:rPr lang="en-US" sz="1600" kern="1200" dirty="0">
                <a:solidFill>
                  <a:prstClr val="black"/>
                </a:solidFill>
                <a:latin typeface="Calibri" panose="020F0502020204030204"/>
              </a:rPr>
              <a:t>Solution as per recommendation: </a:t>
            </a:r>
            <a:r>
              <a:rPr lang="en-US" sz="1600" b="0" kern="1200" dirty="0">
                <a:solidFill>
                  <a:prstClr val="black"/>
                </a:solidFill>
                <a:latin typeface="Calibri" panose="020F0502020204030204"/>
              </a:rPr>
              <a:t>TFS Internal </a:t>
            </a:r>
            <a:r>
              <a:rPr lang="en-US" sz="1600" b="0" kern="1200" dirty="0" err="1">
                <a:solidFill>
                  <a:prstClr val="black"/>
                </a:solidFill>
                <a:latin typeface="Calibri" panose="020F0502020204030204"/>
              </a:rPr>
              <a:t>Artifactory</a:t>
            </a:r>
            <a:r>
              <a:rPr lang="en-US" sz="1600" b="0" kern="1200" dirty="0">
                <a:solidFill>
                  <a:prstClr val="black"/>
                </a:solidFill>
                <a:latin typeface="Calibri" panose="020F0502020204030204"/>
              </a:rPr>
              <a:t> (or) </a:t>
            </a:r>
            <a:r>
              <a:rPr lang="en-US" sz="1600" b="0" kern="1200" dirty="0" err="1">
                <a:solidFill>
                  <a:prstClr val="black"/>
                </a:solidFill>
                <a:latin typeface="Calibri" panose="020F0502020204030204"/>
              </a:rPr>
              <a:t>Jfrog</a:t>
            </a:r>
            <a:endParaRPr lang="en-US" sz="1600" b="0" kern="1200" dirty="0">
              <a:solidFill>
                <a:prstClr val="black"/>
              </a:solidFill>
              <a:latin typeface="Calibri" panose="020F0502020204030204"/>
            </a:endParaRPr>
          </a:p>
          <a:p>
            <a:pPr marL="228600" lvl="0" indent="-228600" defTabSz="914400" fontAlgn="auto">
              <a:spcBef>
                <a:spcPts val="1000"/>
              </a:spcBef>
              <a:spcAft>
                <a:spcPts val="0"/>
              </a:spcAft>
              <a:buClrTx/>
              <a:buFont typeface="Arial" panose="020B0604020202020204" pitchFamily="34" charset="0"/>
              <a:buChar char="•"/>
            </a:pPr>
            <a:r>
              <a:rPr lang="en-US" sz="1600" kern="1200" dirty="0">
                <a:solidFill>
                  <a:prstClr val="black"/>
                </a:solidFill>
                <a:latin typeface="Calibri" panose="020F0502020204030204"/>
              </a:rPr>
              <a:t>Note: </a:t>
            </a:r>
            <a:r>
              <a:rPr lang="en-US" sz="1600" b="0" kern="1200" dirty="0">
                <a:solidFill>
                  <a:prstClr val="black"/>
                </a:solidFill>
                <a:latin typeface="Calibri" panose="020F0502020204030204"/>
              </a:rPr>
              <a:t>Synergy dependency with Seattle Team in terms of approval and understanding the existing process.</a:t>
            </a:r>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12</a:t>
            </a:fld>
            <a:endParaRPr lang="en-US" sz="1000" dirty="0"/>
          </a:p>
        </p:txBody>
      </p:sp>
      <p:sp>
        <p:nvSpPr>
          <p:cNvPr id="6" name="Content Placeholder 2"/>
          <p:cNvSpPr txBox="1">
            <a:spLocks/>
          </p:cNvSpPr>
          <p:nvPr/>
        </p:nvSpPr>
        <p:spPr bwMode="auto">
          <a:xfrm>
            <a:off x="173563" y="3070888"/>
            <a:ext cx="8229600" cy="301005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461963"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74612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defTabSz="914400" fontAlgn="auto">
              <a:spcBef>
                <a:spcPts val="1000"/>
              </a:spcBef>
              <a:spcAft>
                <a:spcPts val="0"/>
              </a:spcAft>
              <a:buClrTx/>
              <a:buNone/>
            </a:pPr>
            <a:r>
              <a:rPr lang="en-US" sz="2400" dirty="0">
                <a:solidFill>
                  <a:prstClr val="black"/>
                </a:solidFill>
                <a:latin typeface="Calibri" panose="020F0502020204030204"/>
              </a:rPr>
              <a:t>Concurrency , Admin process:</a:t>
            </a:r>
            <a:endParaRPr lang="en-US" sz="1800" kern="1200" dirty="0" smtClean="0">
              <a:solidFill>
                <a:prstClr val="black"/>
              </a:solidFill>
              <a:latin typeface="Calibri" panose="020F0502020204030204"/>
            </a:endParaRPr>
          </a:p>
          <a:p>
            <a:pPr>
              <a:buNone/>
            </a:pPr>
            <a:r>
              <a:rPr lang="en-US" sz="1600" i="1" dirty="0"/>
              <a:t>Concurrency</a:t>
            </a:r>
            <a:r>
              <a:rPr lang="en-US" dirty="0"/>
              <a:t>:</a:t>
            </a:r>
          </a:p>
          <a:p>
            <a:pPr lvl="1"/>
            <a:r>
              <a:rPr lang="en-US" sz="1500" b="1" dirty="0"/>
              <a:t>Recommended: </a:t>
            </a:r>
            <a:r>
              <a:rPr lang="en-US" sz="1500" dirty="0"/>
              <a:t>Scaling vertically (by adding more thread /process to handle multiple users) and/or scale horizontally(by adding more systems) .</a:t>
            </a:r>
          </a:p>
          <a:p>
            <a:pPr lvl="1"/>
            <a:r>
              <a:rPr lang="en-US" sz="1500" dirty="0"/>
              <a:t>But might not be required as currently production load is around 120 , so might not require scaling.</a:t>
            </a:r>
          </a:p>
          <a:p>
            <a:pPr>
              <a:buNone/>
            </a:pPr>
            <a:r>
              <a:rPr lang="en-US" sz="1600" i="1" dirty="0" smtClean="0"/>
              <a:t>Admin </a:t>
            </a:r>
            <a:r>
              <a:rPr lang="en-US" sz="1600" i="1" dirty="0"/>
              <a:t>Process</a:t>
            </a:r>
            <a:r>
              <a:rPr lang="en-US" dirty="0"/>
              <a:t>:</a:t>
            </a:r>
          </a:p>
          <a:p>
            <a:pPr lvl="1"/>
            <a:r>
              <a:rPr lang="en-US" sz="1400" b="1" dirty="0"/>
              <a:t>Currently in MIST:</a:t>
            </a:r>
            <a:r>
              <a:rPr lang="en-US" sz="1400" dirty="0"/>
              <a:t> Admin processes, </a:t>
            </a:r>
            <a:r>
              <a:rPr lang="en-US" sz="1400" dirty="0" err="1"/>
              <a:t>cron</a:t>
            </a:r>
            <a:r>
              <a:rPr lang="en-US" sz="1400" dirty="0"/>
              <a:t> jobs like DB migration, background processes are isolated from the code.</a:t>
            </a:r>
          </a:p>
          <a:p>
            <a:pPr lvl="1"/>
            <a:r>
              <a:rPr lang="en-US" sz="1400" b="1" dirty="0"/>
              <a:t>Recommended: </a:t>
            </a:r>
            <a:r>
              <a:rPr lang="en-US" sz="1400" dirty="0"/>
              <a:t>Run admin process as isolated one such as DB migration and background jobs.</a:t>
            </a:r>
          </a:p>
          <a:p>
            <a:pPr lvl="1"/>
            <a:r>
              <a:rPr lang="en-US" sz="1400" dirty="0"/>
              <a:t>It is not required as of now , as there are no plans of migrating the database to cloud.</a:t>
            </a:r>
          </a:p>
        </p:txBody>
      </p:sp>
    </p:spTree>
    <p:extLst>
      <p:ext uri="{BB962C8B-B14F-4D97-AF65-F5344CB8AC3E}">
        <p14:creationId xmlns:p14="http://schemas.microsoft.com/office/powerpoint/2010/main" val="9148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7" y="1131094"/>
            <a:ext cx="7886700" cy="411956"/>
          </a:xfrm>
        </p:spPr>
        <p:txBody>
          <a:bodyPr>
            <a:normAutofit/>
          </a:bodyPr>
          <a:lstStyle/>
          <a:p>
            <a:r>
              <a:rPr lang="en-US" b="1" dirty="0" smtClean="0"/>
              <a:t>Action items</a:t>
            </a:r>
            <a:endParaRPr lang="en-US" b="1" dirty="0"/>
          </a:p>
        </p:txBody>
      </p:sp>
      <p:graphicFrame>
        <p:nvGraphicFramePr>
          <p:cNvPr id="4" name="Content Placeholder 3"/>
          <p:cNvGraphicFramePr>
            <a:graphicFrameLocks noGrp="1"/>
          </p:cNvGraphicFramePr>
          <p:nvPr>
            <p:ph idx="1"/>
            <p:extLst/>
          </p:nvPr>
        </p:nvGraphicFramePr>
        <p:xfrm>
          <a:off x="278607" y="1807368"/>
          <a:ext cx="8358189" cy="2794985"/>
        </p:xfrm>
        <a:graphic>
          <a:graphicData uri="http://schemas.openxmlformats.org/drawingml/2006/table">
            <a:tbl>
              <a:tblPr firstRow="1" bandRow="1">
                <a:tableStyleId>{5C22544A-7EE6-4342-B048-85BDC9FD1C3A}</a:tableStyleId>
              </a:tblPr>
              <a:tblGrid>
                <a:gridCol w="657225"/>
                <a:gridCol w="2017175"/>
                <a:gridCol w="2824862"/>
                <a:gridCol w="2858927"/>
              </a:tblGrid>
              <a:tr h="539879">
                <a:tc>
                  <a:txBody>
                    <a:bodyPr/>
                    <a:lstStyle/>
                    <a:p>
                      <a:r>
                        <a:rPr lang="en-US" sz="1400" dirty="0" err="1" smtClean="0"/>
                        <a:t>S.No</a:t>
                      </a:r>
                      <a:r>
                        <a:rPr lang="en-US" sz="1400" dirty="0" smtClean="0"/>
                        <a:t>.</a:t>
                      </a:r>
                      <a:endParaRPr lang="en-US" sz="1400" dirty="0"/>
                    </a:p>
                  </a:txBody>
                  <a:tcPr marL="68580" marR="68580" marT="34290" marB="34290"/>
                </a:tc>
                <a:tc>
                  <a:txBody>
                    <a:bodyPr/>
                    <a:lstStyle/>
                    <a:p>
                      <a:r>
                        <a:rPr lang="en-US" sz="1400" dirty="0" smtClean="0"/>
                        <a:t>Work Item</a:t>
                      </a:r>
                      <a:endParaRPr lang="en-US" sz="1400" dirty="0"/>
                    </a:p>
                  </a:txBody>
                  <a:tcPr marL="68580" marR="68580" marT="34290" marB="34290"/>
                </a:tc>
                <a:tc>
                  <a:txBody>
                    <a:bodyPr/>
                    <a:lstStyle/>
                    <a:p>
                      <a:r>
                        <a:rPr lang="en-US" sz="1400" dirty="0" smtClean="0"/>
                        <a:t>Current status</a:t>
                      </a:r>
                      <a:endParaRPr lang="en-US" sz="1400" dirty="0"/>
                    </a:p>
                  </a:txBody>
                  <a:tcPr marL="68580" marR="68580" marT="34290" marB="34290"/>
                </a:tc>
                <a:tc>
                  <a:txBody>
                    <a:bodyPr/>
                    <a:lstStyle/>
                    <a:p>
                      <a:r>
                        <a:rPr lang="en-US" sz="1400" dirty="0" smtClean="0"/>
                        <a:t>Recommended</a:t>
                      </a:r>
                      <a:r>
                        <a:rPr lang="en-US" sz="1400" baseline="0" dirty="0" smtClean="0"/>
                        <a:t> solution</a:t>
                      </a:r>
                      <a:endParaRPr lang="en-US" sz="1400" dirty="0"/>
                    </a:p>
                  </a:txBody>
                  <a:tcPr marL="68580" marR="68580" marT="34290" marB="34290"/>
                </a:tc>
              </a:tr>
              <a:tr h="771254">
                <a:tc>
                  <a:txBody>
                    <a:bodyPr/>
                    <a:lstStyle/>
                    <a:p>
                      <a:r>
                        <a:rPr lang="en-US" sz="1400" dirty="0" smtClean="0"/>
                        <a:t>1</a:t>
                      </a:r>
                      <a:endParaRPr lang="en-US" sz="1400" dirty="0"/>
                    </a:p>
                  </a:txBody>
                  <a:tcPr marL="68580" marR="68580" marT="34290" marB="34290"/>
                </a:tc>
                <a:tc>
                  <a:txBody>
                    <a:bodyPr/>
                    <a:lstStyle/>
                    <a:p>
                      <a:r>
                        <a:rPr lang="en-US" sz="1400" dirty="0" smtClean="0"/>
                        <a:t>Dependency Management</a:t>
                      </a:r>
                      <a:endParaRPr lang="en-US" sz="1400" dirty="0"/>
                    </a:p>
                  </a:txBody>
                  <a:tcPr marL="68580" marR="68580" marT="34290" marB="34290"/>
                </a:tc>
                <a:tc>
                  <a:txBody>
                    <a:bodyPr/>
                    <a:lstStyle/>
                    <a:p>
                      <a:r>
                        <a:rPr lang="en-US" sz="1400" dirty="0" smtClean="0"/>
                        <a:t>MIST uses ANT build libraries.</a:t>
                      </a:r>
                      <a:endParaRPr lang="en-US" sz="1400" dirty="0"/>
                    </a:p>
                  </a:txBody>
                  <a:tcPr marL="68580" marR="68580" marT="34290" marB="34290"/>
                </a:tc>
                <a:tc>
                  <a:txBody>
                    <a:bodyPr/>
                    <a:lstStyle/>
                    <a:p>
                      <a:r>
                        <a:rPr lang="en-US" sz="1400" dirty="0" smtClean="0"/>
                        <a:t>Maven</a:t>
                      </a:r>
                      <a:r>
                        <a:rPr lang="en-US" sz="1400" baseline="0" dirty="0" smtClean="0"/>
                        <a:t> dependency management tool</a:t>
                      </a:r>
                      <a:endParaRPr lang="en-US" sz="1400" dirty="0"/>
                    </a:p>
                  </a:txBody>
                  <a:tcPr marL="68580" marR="68580" marT="34290" marB="34290"/>
                </a:tc>
              </a:tr>
              <a:tr h="494276">
                <a:tc>
                  <a:txBody>
                    <a:bodyPr/>
                    <a:lstStyle/>
                    <a:p>
                      <a:r>
                        <a:rPr lang="en-US" sz="1400" dirty="0" smtClean="0"/>
                        <a:t>2</a:t>
                      </a:r>
                      <a:endParaRPr lang="en-US" sz="1400" dirty="0"/>
                    </a:p>
                  </a:txBody>
                  <a:tcPr marL="68580" marR="68580" marT="34290" marB="34290"/>
                </a:tc>
                <a:tc>
                  <a:txBody>
                    <a:bodyPr/>
                    <a:lstStyle/>
                    <a:p>
                      <a:r>
                        <a:rPr lang="en-US" sz="1400" dirty="0" smtClean="0"/>
                        <a:t>Logging</a:t>
                      </a:r>
                      <a:endParaRPr lang="en-US" sz="1400" dirty="0"/>
                    </a:p>
                  </a:txBody>
                  <a:tcPr marL="68580" marR="68580" marT="34290" marB="34290"/>
                </a:tc>
                <a:tc>
                  <a:txBody>
                    <a:bodyPr/>
                    <a:lstStyle/>
                    <a:p>
                      <a:r>
                        <a:rPr lang="en-US" sz="1400" dirty="0" smtClean="0"/>
                        <a:t>Log4J</a:t>
                      </a:r>
                      <a:endParaRPr lang="en-US" sz="1400" dirty="0"/>
                    </a:p>
                  </a:txBody>
                  <a:tcPr marL="68580" marR="68580" marT="34290" marB="34290"/>
                </a:tc>
                <a:tc>
                  <a:txBody>
                    <a:bodyPr/>
                    <a:lstStyle/>
                    <a:p>
                      <a:r>
                        <a:rPr lang="en-US" sz="1400" dirty="0" smtClean="0"/>
                        <a:t>ELK</a:t>
                      </a:r>
                      <a:r>
                        <a:rPr lang="en-US" sz="1400" baseline="0" dirty="0" smtClean="0"/>
                        <a:t> implementation</a:t>
                      </a:r>
                      <a:endParaRPr lang="en-US" sz="1400" dirty="0"/>
                    </a:p>
                  </a:txBody>
                  <a:tcPr marL="68580" marR="68580" marT="34290" marB="34290"/>
                </a:tc>
              </a:tr>
              <a:tr h="494276">
                <a:tc>
                  <a:txBody>
                    <a:bodyPr/>
                    <a:lstStyle/>
                    <a:p>
                      <a:r>
                        <a:rPr lang="en-US" sz="1400" dirty="0" smtClean="0"/>
                        <a:t>3</a:t>
                      </a:r>
                      <a:endParaRPr lang="en-US" sz="1400" dirty="0"/>
                    </a:p>
                  </a:txBody>
                  <a:tcPr marL="68580" marR="68580" marT="34290" marB="34290"/>
                </a:tc>
                <a:tc>
                  <a:txBody>
                    <a:bodyPr/>
                    <a:lstStyle/>
                    <a:p>
                      <a:r>
                        <a:rPr lang="en-US" sz="1400" dirty="0" err="1" smtClean="0"/>
                        <a:t>DevOps</a:t>
                      </a:r>
                      <a:r>
                        <a:rPr lang="en-US" sz="1400" dirty="0" smtClean="0"/>
                        <a:t> Pipeline</a:t>
                      </a:r>
                      <a:endParaRPr lang="en-US" sz="1400" dirty="0"/>
                    </a:p>
                  </a:txBody>
                  <a:tcPr marL="68580" marR="68580" marT="34290" marB="34290"/>
                </a:tc>
                <a:tc>
                  <a:txBody>
                    <a:bodyPr/>
                    <a:lstStyle/>
                    <a:p>
                      <a:r>
                        <a:rPr lang="en-US" sz="1400" dirty="0" smtClean="0"/>
                        <a:t>Manual</a:t>
                      </a:r>
                      <a:r>
                        <a:rPr lang="en-US" sz="1400" baseline="0" dirty="0" smtClean="0"/>
                        <a:t> build</a:t>
                      </a:r>
                      <a:endParaRPr lang="en-US" sz="1400" dirty="0"/>
                    </a:p>
                  </a:txBody>
                  <a:tcPr marL="68580" marR="68580" marT="34290" marB="34290"/>
                </a:tc>
                <a:tc>
                  <a:txBody>
                    <a:bodyPr/>
                    <a:lstStyle/>
                    <a:p>
                      <a:r>
                        <a:rPr lang="en-US" sz="1400" dirty="0" smtClean="0"/>
                        <a:t>CI/CD pipeline implementation</a:t>
                      </a:r>
                      <a:endParaRPr lang="en-US" sz="1400" dirty="0"/>
                    </a:p>
                  </a:txBody>
                  <a:tcPr marL="68580" marR="68580" marT="34290" marB="34290"/>
                </a:tc>
              </a:tr>
              <a:tr h="494276">
                <a:tc>
                  <a:txBody>
                    <a:bodyPr/>
                    <a:lstStyle/>
                    <a:p>
                      <a:r>
                        <a:rPr lang="en-US" sz="1400" dirty="0" smtClean="0"/>
                        <a:t>4</a:t>
                      </a:r>
                      <a:endParaRPr lang="en-US" sz="1400" dirty="0"/>
                    </a:p>
                  </a:txBody>
                  <a:tcPr marL="68580" marR="68580" marT="34290" marB="34290"/>
                </a:tc>
                <a:tc>
                  <a:txBody>
                    <a:bodyPr/>
                    <a:lstStyle/>
                    <a:p>
                      <a:r>
                        <a:rPr lang="en-US" sz="1400" dirty="0" smtClean="0"/>
                        <a:t>Code base</a:t>
                      </a:r>
                      <a:endParaRPr lang="en-US" sz="1400" dirty="0"/>
                    </a:p>
                  </a:txBody>
                  <a:tcPr marL="68580" marR="68580" marT="34290" marB="34290"/>
                </a:tc>
                <a:tc>
                  <a:txBody>
                    <a:bodyPr/>
                    <a:lstStyle/>
                    <a:p>
                      <a:endParaRPr 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TFS Internal </a:t>
                      </a:r>
                      <a:r>
                        <a:rPr lang="en-US" sz="1400" dirty="0" err="1" smtClean="0"/>
                        <a:t>Artifactory</a:t>
                      </a:r>
                      <a:r>
                        <a:rPr lang="en-US" sz="1400" dirty="0" smtClean="0"/>
                        <a:t> (or) </a:t>
                      </a:r>
                      <a:r>
                        <a:rPr lang="en-US" sz="1400" dirty="0" err="1" smtClean="0"/>
                        <a:t>Jfrog</a:t>
                      </a:r>
                      <a:endParaRPr lang="en-US" sz="1400" dirty="0" smtClean="0"/>
                    </a:p>
                    <a:p>
                      <a:endParaRPr lang="en-US" sz="1400" b="1" dirty="0"/>
                    </a:p>
                  </a:txBody>
                  <a:tcPr marL="68580" marR="68580" marT="34290" marB="34290"/>
                </a:tc>
              </a:tr>
            </a:tbl>
          </a:graphicData>
        </a:graphic>
      </p:graphicFrame>
    </p:spTree>
    <p:extLst>
      <p:ext uri="{BB962C8B-B14F-4D97-AF65-F5344CB8AC3E}">
        <p14:creationId xmlns:p14="http://schemas.microsoft.com/office/powerpoint/2010/main" val="368553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7190" y="524079"/>
            <a:ext cx="9137302" cy="378565"/>
          </a:xfrm>
          <a:solidFill>
            <a:schemeClr val="bg1"/>
          </a:solidFill>
        </p:spPr>
        <p:txBody>
          <a:bodyPr/>
          <a:lstStyle/>
          <a:p>
            <a:pPr algn="ctr"/>
            <a:r>
              <a:rPr lang="en-US" dirty="0">
                <a:solidFill>
                  <a:schemeClr val="accent1"/>
                </a:solidFill>
              </a:rPr>
              <a:t>Containers</a:t>
            </a:r>
          </a:p>
        </p:txBody>
      </p:sp>
      <p:sp>
        <p:nvSpPr>
          <p:cNvPr id="4" name="Rectangle 3"/>
          <p:cNvSpPr/>
          <p:nvPr/>
        </p:nvSpPr>
        <p:spPr>
          <a:xfrm>
            <a:off x="246065" y="1178502"/>
            <a:ext cx="8645170" cy="1200329"/>
          </a:xfrm>
          <a:prstGeom prst="rect">
            <a:avLst/>
          </a:prstGeom>
        </p:spPr>
        <p:txBody>
          <a:bodyPr wrap="square">
            <a:spAutoFit/>
          </a:bodyPr>
          <a:lstStyle/>
          <a:p>
            <a:r>
              <a:rPr lang="en-US" dirty="0" smtClean="0"/>
              <a:t>Containers </a:t>
            </a:r>
            <a:r>
              <a:rPr lang="en-US" dirty="0"/>
              <a:t>are an executable unit of software in which application code is packaged, along with its </a:t>
            </a:r>
            <a:r>
              <a:rPr lang="en-US" dirty="0" smtClean="0"/>
              <a:t>libraries, dependencies and </a:t>
            </a:r>
            <a:r>
              <a:rPr lang="en-US" dirty="0"/>
              <a:t>related configuration files</a:t>
            </a:r>
            <a:r>
              <a:rPr lang="en-US" dirty="0" smtClean="0"/>
              <a:t>, </a:t>
            </a:r>
            <a:r>
              <a:rPr lang="en-US" dirty="0"/>
              <a:t>in common ways so that it can be run anywhere, whether it be on desktop, traditional </a:t>
            </a:r>
            <a:r>
              <a:rPr lang="en-US" dirty="0" smtClean="0"/>
              <a:t>IT infrastructure, </a:t>
            </a:r>
            <a:r>
              <a:rPr lang="en-US" dirty="0"/>
              <a:t>or the cloud.</a:t>
            </a:r>
          </a:p>
        </p:txBody>
      </p:sp>
      <p:sp>
        <p:nvSpPr>
          <p:cNvPr id="54" name="object 38"/>
          <p:cNvSpPr/>
          <p:nvPr/>
        </p:nvSpPr>
        <p:spPr>
          <a:xfrm>
            <a:off x="3138764" y="3208518"/>
            <a:ext cx="2894154" cy="1286795"/>
          </a:xfrm>
          <a:prstGeom prst="rect">
            <a:avLst/>
          </a:prstGeom>
          <a:blipFill>
            <a:blip r:embed="rId2" cstate="print"/>
            <a:stretch>
              <a:fillRect/>
            </a:stretch>
          </a:blipFill>
        </p:spPr>
        <p:txBody>
          <a:bodyPr wrap="square" lIns="0" tIns="0" rIns="0" bIns="0" rtlCol="0"/>
          <a:lstStyle/>
          <a:p>
            <a:endParaRPr/>
          </a:p>
        </p:txBody>
      </p:sp>
      <p:sp>
        <p:nvSpPr>
          <p:cNvPr id="56" name="object 3"/>
          <p:cNvSpPr txBox="1"/>
          <p:nvPr/>
        </p:nvSpPr>
        <p:spPr>
          <a:xfrm>
            <a:off x="1449665" y="2369667"/>
            <a:ext cx="1384729" cy="188095"/>
          </a:xfrm>
          <a:prstGeom prst="rect">
            <a:avLst/>
          </a:prstGeom>
        </p:spPr>
        <p:txBody>
          <a:bodyPr vert="horz" wrap="square" lIns="0" tIns="12095" rIns="0" bIns="0" rtlCol="0">
            <a:spAutoFit/>
          </a:bodyPr>
          <a:lstStyle/>
          <a:p>
            <a:pPr marL="12095">
              <a:spcBef>
                <a:spcPts val="95"/>
              </a:spcBef>
            </a:pPr>
            <a:r>
              <a:rPr sz="1143" dirty="0">
                <a:solidFill>
                  <a:srgbClr val="394D53"/>
                </a:solidFill>
                <a:cs typeface="Arial"/>
              </a:rPr>
              <a:t>Static</a:t>
            </a:r>
            <a:r>
              <a:rPr sz="1143" spc="-81" dirty="0">
                <a:solidFill>
                  <a:srgbClr val="394D53"/>
                </a:solidFill>
                <a:cs typeface="Arial"/>
              </a:rPr>
              <a:t> </a:t>
            </a:r>
            <a:r>
              <a:rPr sz="1143" spc="-10" dirty="0">
                <a:solidFill>
                  <a:srgbClr val="394D53"/>
                </a:solidFill>
                <a:cs typeface="Arial"/>
              </a:rPr>
              <a:t>website</a:t>
            </a:r>
            <a:endParaRPr sz="1143" dirty="0">
              <a:cs typeface="Arial"/>
            </a:endParaRPr>
          </a:p>
        </p:txBody>
      </p:sp>
      <p:sp>
        <p:nvSpPr>
          <p:cNvPr id="57" name="object 4"/>
          <p:cNvSpPr txBox="1"/>
          <p:nvPr/>
        </p:nvSpPr>
        <p:spPr>
          <a:xfrm>
            <a:off x="4084498" y="2381177"/>
            <a:ext cx="1348402" cy="188095"/>
          </a:xfrm>
          <a:prstGeom prst="rect">
            <a:avLst/>
          </a:prstGeom>
        </p:spPr>
        <p:txBody>
          <a:bodyPr vert="horz" wrap="square" lIns="0" tIns="12095" rIns="0" bIns="0" rtlCol="0">
            <a:spAutoFit/>
          </a:bodyPr>
          <a:lstStyle/>
          <a:p>
            <a:pPr marL="12095">
              <a:spcBef>
                <a:spcPts val="95"/>
              </a:spcBef>
            </a:pPr>
            <a:r>
              <a:rPr sz="1143" spc="-14" dirty="0">
                <a:solidFill>
                  <a:srgbClr val="394D53"/>
                </a:solidFill>
                <a:cs typeface="Arial"/>
              </a:rPr>
              <a:t>Web</a:t>
            </a:r>
            <a:r>
              <a:rPr sz="1143" spc="-76" dirty="0">
                <a:solidFill>
                  <a:srgbClr val="394D53"/>
                </a:solidFill>
                <a:cs typeface="Arial"/>
              </a:rPr>
              <a:t> </a:t>
            </a:r>
            <a:r>
              <a:rPr sz="1143" spc="-5" dirty="0">
                <a:solidFill>
                  <a:srgbClr val="394D53"/>
                </a:solidFill>
                <a:cs typeface="Arial"/>
              </a:rPr>
              <a:t>frontend</a:t>
            </a:r>
            <a:endParaRPr sz="1143" dirty="0">
              <a:cs typeface="Arial"/>
            </a:endParaRPr>
          </a:p>
        </p:txBody>
      </p:sp>
      <p:sp>
        <p:nvSpPr>
          <p:cNvPr id="58" name="object 5"/>
          <p:cNvSpPr txBox="1"/>
          <p:nvPr/>
        </p:nvSpPr>
        <p:spPr>
          <a:xfrm>
            <a:off x="2873787" y="2293241"/>
            <a:ext cx="860144" cy="276003"/>
          </a:xfrm>
          <a:prstGeom prst="rect">
            <a:avLst/>
          </a:prstGeom>
        </p:spPr>
        <p:txBody>
          <a:bodyPr vert="horz" wrap="square" lIns="0" tIns="12095" rIns="0" bIns="0" rtlCol="0">
            <a:spAutoFit/>
          </a:bodyPr>
          <a:lstStyle/>
          <a:p>
            <a:pPr marL="12095">
              <a:spcBef>
                <a:spcPts val="95"/>
              </a:spcBef>
            </a:pPr>
            <a:r>
              <a:rPr sz="1143" spc="-5" dirty="0">
                <a:solidFill>
                  <a:srgbClr val="394D53"/>
                </a:solidFill>
                <a:cs typeface="Arial"/>
              </a:rPr>
              <a:t>User</a:t>
            </a:r>
            <a:r>
              <a:rPr sz="1714" spc="-81" dirty="0">
                <a:solidFill>
                  <a:srgbClr val="394D53"/>
                </a:solidFill>
                <a:latin typeface="Arial"/>
                <a:cs typeface="Arial"/>
              </a:rPr>
              <a:t> </a:t>
            </a:r>
            <a:r>
              <a:rPr sz="1143" dirty="0">
                <a:solidFill>
                  <a:srgbClr val="394D53"/>
                </a:solidFill>
                <a:cs typeface="Arial"/>
              </a:rPr>
              <a:t>DB</a:t>
            </a:r>
            <a:endParaRPr sz="1143" dirty="0">
              <a:cs typeface="Arial"/>
            </a:endParaRPr>
          </a:p>
        </p:txBody>
      </p:sp>
      <p:sp>
        <p:nvSpPr>
          <p:cNvPr id="59" name="object 6"/>
          <p:cNvSpPr txBox="1"/>
          <p:nvPr/>
        </p:nvSpPr>
        <p:spPr>
          <a:xfrm>
            <a:off x="5608933" y="2368771"/>
            <a:ext cx="689593" cy="188095"/>
          </a:xfrm>
          <a:prstGeom prst="rect">
            <a:avLst/>
          </a:prstGeom>
        </p:spPr>
        <p:txBody>
          <a:bodyPr vert="horz" wrap="square" lIns="0" tIns="12095" rIns="0" bIns="0" rtlCol="0">
            <a:spAutoFit/>
          </a:bodyPr>
          <a:lstStyle/>
          <a:p>
            <a:pPr marL="12095">
              <a:spcBef>
                <a:spcPts val="95"/>
              </a:spcBef>
            </a:pPr>
            <a:r>
              <a:rPr sz="1143" spc="-5" dirty="0">
                <a:solidFill>
                  <a:srgbClr val="394D53"/>
                </a:solidFill>
                <a:cs typeface="Arial"/>
              </a:rPr>
              <a:t>Qu</a:t>
            </a:r>
            <a:r>
              <a:rPr sz="1143" spc="-14" dirty="0">
                <a:solidFill>
                  <a:srgbClr val="394D53"/>
                </a:solidFill>
                <a:cs typeface="Arial"/>
              </a:rPr>
              <a:t>e</a:t>
            </a:r>
            <a:r>
              <a:rPr sz="1143" spc="-5" dirty="0">
                <a:solidFill>
                  <a:srgbClr val="394D53"/>
                </a:solidFill>
                <a:cs typeface="Arial"/>
              </a:rPr>
              <a:t>ue</a:t>
            </a:r>
            <a:endParaRPr sz="1143" dirty="0">
              <a:cs typeface="Arial"/>
            </a:endParaRPr>
          </a:p>
        </p:txBody>
      </p:sp>
      <p:sp>
        <p:nvSpPr>
          <p:cNvPr id="60" name="object 7"/>
          <p:cNvSpPr txBox="1"/>
          <p:nvPr/>
        </p:nvSpPr>
        <p:spPr>
          <a:xfrm>
            <a:off x="6789944" y="2389392"/>
            <a:ext cx="1279443" cy="188095"/>
          </a:xfrm>
          <a:prstGeom prst="rect">
            <a:avLst/>
          </a:prstGeom>
        </p:spPr>
        <p:txBody>
          <a:bodyPr vert="horz" wrap="square" lIns="0" tIns="12095" rIns="0" bIns="0" rtlCol="0">
            <a:spAutoFit/>
          </a:bodyPr>
          <a:lstStyle/>
          <a:p>
            <a:pPr marL="12095">
              <a:spcBef>
                <a:spcPts val="95"/>
              </a:spcBef>
            </a:pPr>
            <a:r>
              <a:rPr sz="1143" spc="-10" dirty="0">
                <a:solidFill>
                  <a:srgbClr val="394D53"/>
                </a:solidFill>
                <a:cs typeface="Arial"/>
              </a:rPr>
              <a:t>Analytics</a:t>
            </a:r>
            <a:r>
              <a:rPr sz="1143" spc="-14" dirty="0">
                <a:solidFill>
                  <a:srgbClr val="394D53"/>
                </a:solidFill>
                <a:cs typeface="Arial"/>
              </a:rPr>
              <a:t> </a:t>
            </a:r>
            <a:r>
              <a:rPr sz="1143" spc="-5" dirty="0">
                <a:solidFill>
                  <a:srgbClr val="394D53"/>
                </a:solidFill>
                <a:cs typeface="Arial"/>
              </a:rPr>
              <a:t>DB</a:t>
            </a:r>
            <a:endParaRPr sz="1143" dirty="0">
              <a:cs typeface="Arial"/>
            </a:endParaRPr>
          </a:p>
        </p:txBody>
      </p:sp>
      <p:sp>
        <p:nvSpPr>
          <p:cNvPr id="61" name="object 25"/>
          <p:cNvSpPr/>
          <p:nvPr/>
        </p:nvSpPr>
        <p:spPr>
          <a:xfrm>
            <a:off x="1211976" y="2369667"/>
            <a:ext cx="218285" cy="233080"/>
          </a:xfrm>
          <a:prstGeom prst="rect">
            <a:avLst/>
          </a:prstGeom>
          <a:blipFill>
            <a:blip r:embed="rId3" cstate="print"/>
            <a:stretch>
              <a:fillRect/>
            </a:stretch>
          </a:blipFill>
        </p:spPr>
        <p:txBody>
          <a:bodyPr wrap="square" lIns="0" tIns="0" rIns="0" bIns="0" rtlCol="0"/>
          <a:lstStyle/>
          <a:p>
            <a:endParaRPr/>
          </a:p>
        </p:txBody>
      </p:sp>
      <p:sp>
        <p:nvSpPr>
          <p:cNvPr id="62" name="object 26"/>
          <p:cNvSpPr/>
          <p:nvPr/>
        </p:nvSpPr>
        <p:spPr>
          <a:xfrm>
            <a:off x="2666072" y="2355153"/>
            <a:ext cx="182615" cy="237436"/>
          </a:xfrm>
          <a:prstGeom prst="rect">
            <a:avLst/>
          </a:prstGeom>
          <a:blipFill>
            <a:blip r:embed="rId4" cstate="print"/>
            <a:stretch>
              <a:fillRect/>
            </a:stretch>
          </a:blipFill>
        </p:spPr>
        <p:txBody>
          <a:bodyPr wrap="square" lIns="0" tIns="0" rIns="0" bIns="0" rtlCol="0"/>
          <a:lstStyle/>
          <a:p>
            <a:endParaRPr/>
          </a:p>
        </p:txBody>
      </p:sp>
      <p:sp>
        <p:nvSpPr>
          <p:cNvPr id="63" name="object 27"/>
          <p:cNvSpPr/>
          <p:nvPr/>
        </p:nvSpPr>
        <p:spPr>
          <a:xfrm>
            <a:off x="5363456" y="2327644"/>
            <a:ext cx="207601" cy="286179"/>
          </a:xfrm>
          <a:prstGeom prst="rect">
            <a:avLst/>
          </a:prstGeom>
          <a:blipFill>
            <a:blip r:embed="rId5" cstate="print"/>
            <a:stretch>
              <a:fillRect/>
            </a:stretch>
          </a:blipFill>
        </p:spPr>
        <p:txBody>
          <a:bodyPr wrap="square" lIns="0" tIns="0" rIns="0" bIns="0" rtlCol="0"/>
          <a:lstStyle/>
          <a:p>
            <a:endParaRPr/>
          </a:p>
        </p:txBody>
      </p:sp>
      <p:sp>
        <p:nvSpPr>
          <p:cNvPr id="64" name="object 31"/>
          <p:cNvSpPr/>
          <p:nvPr/>
        </p:nvSpPr>
        <p:spPr>
          <a:xfrm>
            <a:off x="3767798" y="2368771"/>
            <a:ext cx="278825" cy="223818"/>
          </a:xfrm>
          <a:prstGeom prst="rect">
            <a:avLst/>
          </a:prstGeom>
          <a:blipFill>
            <a:blip r:embed="rId6" cstate="print"/>
            <a:stretch>
              <a:fillRect/>
            </a:stretch>
          </a:blipFill>
        </p:spPr>
        <p:txBody>
          <a:bodyPr wrap="square" lIns="0" tIns="0" rIns="0" bIns="0" rtlCol="0"/>
          <a:lstStyle/>
          <a:p>
            <a:endParaRPr/>
          </a:p>
        </p:txBody>
      </p:sp>
      <p:sp>
        <p:nvSpPr>
          <p:cNvPr id="65" name="object 29"/>
          <p:cNvSpPr/>
          <p:nvPr/>
        </p:nvSpPr>
        <p:spPr>
          <a:xfrm>
            <a:off x="6621564" y="2355154"/>
            <a:ext cx="180586" cy="277841"/>
          </a:xfrm>
          <a:prstGeom prst="rect">
            <a:avLst/>
          </a:prstGeom>
          <a:blipFill>
            <a:blip r:embed="rId7" cstate="print"/>
            <a:stretch>
              <a:fillRect/>
            </a:stretch>
          </a:blipFill>
        </p:spPr>
        <p:txBody>
          <a:bodyPr wrap="square" lIns="0" tIns="0" rIns="0" bIns="0" rtlCol="0"/>
          <a:lstStyle/>
          <a:p>
            <a:endParaRPr/>
          </a:p>
        </p:txBody>
      </p:sp>
      <p:sp>
        <p:nvSpPr>
          <p:cNvPr id="66" name="object 36"/>
          <p:cNvSpPr/>
          <p:nvPr/>
        </p:nvSpPr>
        <p:spPr>
          <a:xfrm>
            <a:off x="2757380" y="2625277"/>
            <a:ext cx="594599" cy="611379"/>
          </a:xfrm>
          <a:custGeom>
            <a:avLst/>
            <a:gdLst/>
            <a:ahLst/>
            <a:cxnLst/>
            <a:rect l="l" t="t" r="r" b="b"/>
            <a:pathLst>
              <a:path w="1067435" h="1070610">
                <a:moveTo>
                  <a:pt x="894397" y="946891"/>
                </a:moveTo>
                <a:lnTo>
                  <a:pt x="844930" y="996188"/>
                </a:lnTo>
                <a:lnTo>
                  <a:pt x="1067053" y="1070610"/>
                </a:lnTo>
                <a:lnTo>
                  <a:pt x="1034283" y="971676"/>
                </a:lnTo>
                <a:lnTo>
                  <a:pt x="919099" y="971676"/>
                </a:lnTo>
                <a:lnTo>
                  <a:pt x="894397" y="946891"/>
                </a:lnTo>
                <a:close/>
              </a:path>
              <a:path w="1067435" h="1070610">
                <a:moveTo>
                  <a:pt x="943882" y="897574"/>
                </a:moveTo>
                <a:lnTo>
                  <a:pt x="894397" y="946891"/>
                </a:lnTo>
                <a:lnTo>
                  <a:pt x="919099" y="971676"/>
                </a:lnTo>
                <a:lnTo>
                  <a:pt x="968501" y="922274"/>
                </a:lnTo>
                <a:lnTo>
                  <a:pt x="943882" y="897574"/>
                </a:lnTo>
                <a:close/>
              </a:path>
              <a:path w="1067435" h="1070610">
                <a:moveTo>
                  <a:pt x="993393" y="848233"/>
                </a:moveTo>
                <a:lnTo>
                  <a:pt x="943882" y="897574"/>
                </a:lnTo>
                <a:lnTo>
                  <a:pt x="968501" y="922274"/>
                </a:lnTo>
                <a:lnTo>
                  <a:pt x="919099" y="971676"/>
                </a:lnTo>
                <a:lnTo>
                  <a:pt x="1034283" y="971676"/>
                </a:lnTo>
                <a:lnTo>
                  <a:pt x="993393" y="848233"/>
                </a:lnTo>
                <a:close/>
              </a:path>
              <a:path w="1067435" h="1070610">
                <a:moveTo>
                  <a:pt x="172595" y="123780"/>
                </a:moveTo>
                <a:lnTo>
                  <a:pt x="123169" y="173037"/>
                </a:lnTo>
                <a:lnTo>
                  <a:pt x="894397" y="946891"/>
                </a:lnTo>
                <a:lnTo>
                  <a:pt x="943882" y="897574"/>
                </a:lnTo>
                <a:lnTo>
                  <a:pt x="172595" y="123780"/>
                </a:lnTo>
                <a:close/>
              </a:path>
              <a:path w="1067435" h="1070610">
                <a:moveTo>
                  <a:pt x="0" y="0"/>
                </a:moveTo>
                <a:lnTo>
                  <a:pt x="73660" y="222376"/>
                </a:lnTo>
                <a:lnTo>
                  <a:pt x="123169" y="173037"/>
                </a:lnTo>
                <a:lnTo>
                  <a:pt x="98551" y="148336"/>
                </a:lnTo>
                <a:lnTo>
                  <a:pt x="147954" y="99060"/>
                </a:lnTo>
                <a:lnTo>
                  <a:pt x="197400" y="99060"/>
                </a:lnTo>
                <a:lnTo>
                  <a:pt x="222123" y="74422"/>
                </a:lnTo>
                <a:lnTo>
                  <a:pt x="0" y="0"/>
                </a:lnTo>
                <a:close/>
              </a:path>
              <a:path w="1067435" h="1070610">
                <a:moveTo>
                  <a:pt x="147954" y="99060"/>
                </a:moveTo>
                <a:lnTo>
                  <a:pt x="98551" y="148336"/>
                </a:lnTo>
                <a:lnTo>
                  <a:pt x="123169" y="173037"/>
                </a:lnTo>
                <a:lnTo>
                  <a:pt x="172595" y="123780"/>
                </a:lnTo>
                <a:lnTo>
                  <a:pt x="147954" y="99060"/>
                </a:lnTo>
                <a:close/>
              </a:path>
              <a:path w="1067435" h="1070610">
                <a:moveTo>
                  <a:pt x="197400" y="99060"/>
                </a:moveTo>
                <a:lnTo>
                  <a:pt x="147954" y="99060"/>
                </a:lnTo>
                <a:lnTo>
                  <a:pt x="172595" y="123780"/>
                </a:lnTo>
                <a:lnTo>
                  <a:pt x="197400" y="99060"/>
                </a:lnTo>
                <a:close/>
              </a:path>
            </a:pathLst>
          </a:custGeom>
          <a:solidFill>
            <a:srgbClr val="394D53"/>
          </a:solidFill>
        </p:spPr>
        <p:txBody>
          <a:bodyPr wrap="square" lIns="0" tIns="0" rIns="0" bIns="0" rtlCol="0"/>
          <a:lstStyle/>
          <a:p>
            <a:endParaRPr/>
          </a:p>
        </p:txBody>
      </p:sp>
      <p:sp>
        <p:nvSpPr>
          <p:cNvPr id="70" name="object 30"/>
          <p:cNvSpPr/>
          <p:nvPr/>
        </p:nvSpPr>
        <p:spPr>
          <a:xfrm>
            <a:off x="5432900" y="2599355"/>
            <a:ext cx="477405" cy="579069"/>
          </a:xfrm>
          <a:custGeom>
            <a:avLst/>
            <a:gdLst/>
            <a:ahLst/>
            <a:cxnLst/>
            <a:rect l="l" t="t" r="r" b="b"/>
            <a:pathLst>
              <a:path w="1070609" h="1067435">
                <a:moveTo>
                  <a:pt x="74422" y="844930"/>
                </a:moveTo>
                <a:lnTo>
                  <a:pt x="0" y="1067053"/>
                </a:lnTo>
                <a:lnTo>
                  <a:pt x="222377" y="993393"/>
                </a:lnTo>
                <a:lnTo>
                  <a:pt x="197570" y="968501"/>
                </a:lnTo>
                <a:lnTo>
                  <a:pt x="148336" y="968501"/>
                </a:lnTo>
                <a:lnTo>
                  <a:pt x="99060" y="919099"/>
                </a:lnTo>
                <a:lnTo>
                  <a:pt x="123780" y="894458"/>
                </a:lnTo>
                <a:lnTo>
                  <a:pt x="74422" y="844930"/>
                </a:lnTo>
                <a:close/>
              </a:path>
              <a:path w="1070609" h="1067435">
                <a:moveTo>
                  <a:pt x="123780" y="894458"/>
                </a:moveTo>
                <a:lnTo>
                  <a:pt x="99060" y="919099"/>
                </a:lnTo>
                <a:lnTo>
                  <a:pt x="148336" y="968501"/>
                </a:lnTo>
                <a:lnTo>
                  <a:pt x="173037" y="943884"/>
                </a:lnTo>
                <a:lnTo>
                  <a:pt x="123780" y="894458"/>
                </a:lnTo>
                <a:close/>
              </a:path>
              <a:path w="1070609" h="1067435">
                <a:moveTo>
                  <a:pt x="173037" y="943884"/>
                </a:moveTo>
                <a:lnTo>
                  <a:pt x="148336" y="968501"/>
                </a:lnTo>
                <a:lnTo>
                  <a:pt x="197570" y="968501"/>
                </a:lnTo>
                <a:lnTo>
                  <a:pt x="173037" y="943884"/>
                </a:lnTo>
                <a:close/>
              </a:path>
              <a:path w="1070609" h="1067435">
                <a:moveTo>
                  <a:pt x="897574" y="123171"/>
                </a:moveTo>
                <a:lnTo>
                  <a:pt x="123780" y="894458"/>
                </a:lnTo>
                <a:lnTo>
                  <a:pt x="173037" y="943884"/>
                </a:lnTo>
                <a:lnTo>
                  <a:pt x="946891" y="172656"/>
                </a:lnTo>
                <a:lnTo>
                  <a:pt x="897574" y="123171"/>
                </a:lnTo>
                <a:close/>
              </a:path>
              <a:path w="1070609" h="1067435">
                <a:moveTo>
                  <a:pt x="1037590" y="98551"/>
                </a:moveTo>
                <a:lnTo>
                  <a:pt x="922274" y="98551"/>
                </a:lnTo>
                <a:lnTo>
                  <a:pt x="971677" y="147954"/>
                </a:lnTo>
                <a:lnTo>
                  <a:pt x="946891" y="172656"/>
                </a:lnTo>
                <a:lnTo>
                  <a:pt x="996188" y="222123"/>
                </a:lnTo>
                <a:lnTo>
                  <a:pt x="1037590" y="98551"/>
                </a:lnTo>
                <a:close/>
              </a:path>
              <a:path w="1070609" h="1067435">
                <a:moveTo>
                  <a:pt x="922274" y="98551"/>
                </a:moveTo>
                <a:lnTo>
                  <a:pt x="897574" y="123171"/>
                </a:lnTo>
                <a:lnTo>
                  <a:pt x="946891" y="172656"/>
                </a:lnTo>
                <a:lnTo>
                  <a:pt x="971677" y="147954"/>
                </a:lnTo>
                <a:lnTo>
                  <a:pt x="922274" y="98551"/>
                </a:lnTo>
                <a:close/>
              </a:path>
              <a:path w="1070609" h="1067435">
                <a:moveTo>
                  <a:pt x="1070610" y="0"/>
                </a:moveTo>
                <a:lnTo>
                  <a:pt x="848233" y="73660"/>
                </a:lnTo>
                <a:lnTo>
                  <a:pt x="897574" y="123171"/>
                </a:lnTo>
                <a:lnTo>
                  <a:pt x="922274" y="98551"/>
                </a:lnTo>
                <a:lnTo>
                  <a:pt x="1037590" y="98551"/>
                </a:lnTo>
                <a:lnTo>
                  <a:pt x="1070610" y="0"/>
                </a:lnTo>
                <a:close/>
              </a:path>
            </a:pathLst>
          </a:custGeom>
          <a:solidFill>
            <a:srgbClr val="394D53"/>
          </a:solidFill>
        </p:spPr>
        <p:txBody>
          <a:bodyPr wrap="square" lIns="0" tIns="0" rIns="0" bIns="0" rtlCol="0"/>
          <a:lstStyle/>
          <a:p>
            <a:endParaRPr/>
          </a:p>
        </p:txBody>
      </p:sp>
      <p:sp>
        <p:nvSpPr>
          <p:cNvPr id="71" name="object 9"/>
          <p:cNvSpPr txBox="1"/>
          <p:nvPr/>
        </p:nvSpPr>
        <p:spPr>
          <a:xfrm>
            <a:off x="2613136" y="5265530"/>
            <a:ext cx="741824" cy="187484"/>
          </a:xfrm>
          <a:prstGeom prst="rect">
            <a:avLst/>
          </a:prstGeom>
        </p:spPr>
        <p:txBody>
          <a:bodyPr vert="horz" wrap="square" lIns="0" tIns="11490" rIns="0" bIns="0" rtlCol="0">
            <a:spAutoFit/>
          </a:bodyPr>
          <a:lstStyle/>
          <a:p>
            <a:pPr marL="12095">
              <a:spcBef>
                <a:spcPts val="90"/>
              </a:spcBef>
            </a:pPr>
            <a:r>
              <a:rPr sz="1143" spc="-10" dirty="0">
                <a:solidFill>
                  <a:srgbClr val="394D53"/>
                </a:solidFill>
                <a:cs typeface="Arial"/>
              </a:rPr>
              <a:t>QA</a:t>
            </a:r>
            <a:r>
              <a:rPr lang="en-US" sz="1143" spc="-10" dirty="0">
                <a:solidFill>
                  <a:srgbClr val="394D53"/>
                </a:solidFill>
                <a:cs typeface="Arial"/>
              </a:rPr>
              <a:t> S</a:t>
            </a:r>
            <a:r>
              <a:rPr sz="1143" spc="-5" dirty="0">
                <a:solidFill>
                  <a:srgbClr val="394D53"/>
                </a:solidFill>
                <a:cs typeface="Arial"/>
              </a:rPr>
              <a:t>erver</a:t>
            </a:r>
            <a:endParaRPr sz="1143" dirty="0">
              <a:cs typeface="Arial"/>
            </a:endParaRPr>
          </a:p>
        </p:txBody>
      </p:sp>
      <p:sp>
        <p:nvSpPr>
          <p:cNvPr id="72" name="object 10"/>
          <p:cNvSpPr txBox="1"/>
          <p:nvPr/>
        </p:nvSpPr>
        <p:spPr>
          <a:xfrm>
            <a:off x="3801027" y="5419917"/>
            <a:ext cx="892753" cy="187484"/>
          </a:xfrm>
          <a:prstGeom prst="rect">
            <a:avLst/>
          </a:prstGeom>
        </p:spPr>
        <p:txBody>
          <a:bodyPr vert="horz" wrap="square" lIns="0" tIns="11490" rIns="0" bIns="0" rtlCol="0">
            <a:spAutoFit/>
          </a:bodyPr>
          <a:lstStyle/>
          <a:p>
            <a:pPr marL="12095">
              <a:spcBef>
                <a:spcPts val="90"/>
              </a:spcBef>
            </a:pPr>
            <a:r>
              <a:rPr sz="1143" spc="-5" dirty="0">
                <a:solidFill>
                  <a:srgbClr val="394D53"/>
                </a:solidFill>
                <a:cs typeface="Arial"/>
              </a:rPr>
              <a:t>Public</a:t>
            </a:r>
            <a:r>
              <a:rPr sz="1143" spc="-81" dirty="0">
                <a:solidFill>
                  <a:srgbClr val="394D53"/>
                </a:solidFill>
                <a:cs typeface="Arial"/>
              </a:rPr>
              <a:t> </a:t>
            </a:r>
            <a:r>
              <a:rPr sz="1143" spc="-5" dirty="0">
                <a:solidFill>
                  <a:srgbClr val="394D53"/>
                </a:solidFill>
                <a:cs typeface="Arial"/>
              </a:rPr>
              <a:t>Cloud</a:t>
            </a:r>
            <a:endParaRPr sz="1143" dirty="0">
              <a:cs typeface="Arial"/>
            </a:endParaRPr>
          </a:p>
        </p:txBody>
      </p:sp>
      <p:sp>
        <p:nvSpPr>
          <p:cNvPr id="74" name="object 15"/>
          <p:cNvSpPr txBox="1"/>
          <p:nvPr/>
        </p:nvSpPr>
        <p:spPr>
          <a:xfrm>
            <a:off x="5529005" y="5398125"/>
            <a:ext cx="1122457" cy="363365"/>
          </a:xfrm>
          <a:prstGeom prst="rect">
            <a:avLst/>
          </a:prstGeom>
        </p:spPr>
        <p:txBody>
          <a:bodyPr vert="horz" wrap="square" lIns="0" tIns="11490" rIns="0" bIns="0" rtlCol="0">
            <a:spAutoFit/>
          </a:bodyPr>
          <a:lstStyle/>
          <a:p>
            <a:pPr marL="166918" marR="4838" indent="-155427">
              <a:spcBef>
                <a:spcPts val="90"/>
              </a:spcBef>
            </a:pPr>
            <a:r>
              <a:rPr sz="1143" spc="-5" dirty="0">
                <a:solidFill>
                  <a:srgbClr val="394D53"/>
                </a:solidFill>
                <a:cs typeface="Arial"/>
              </a:rPr>
              <a:t>Produ</a:t>
            </a:r>
            <a:r>
              <a:rPr sz="1143" dirty="0">
                <a:solidFill>
                  <a:srgbClr val="394D53"/>
                </a:solidFill>
                <a:cs typeface="Arial"/>
              </a:rPr>
              <a:t>c</a:t>
            </a:r>
            <a:r>
              <a:rPr sz="1143" spc="-5" dirty="0">
                <a:solidFill>
                  <a:srgbClr val="394D53"/>
                </a:solidFill>
                <a:cs typeface="Arial"/>
              </a:rPr>
              <a:t>tion  Cluster</a:t>
            </a:r>
            <a:endParaRPr sz="1143" dirty="0">
              <a:cs typeface="Arial"/>
            </a:endParaRPr>
          </a:p>
        </p:txBody>
      </p:sp>
      <p:sp>
        <p:nvSpPr>
          <p:cNvPr id="75" name="object 16"/>
          <p:cNvSpPr/>
          <p:nvPr/>
        </p:nvSpPr>
        <p:spPr>
          <a:xfrm>
            <a:off x="2594315" y="5081814"/>
            <a:ext cx="622175" cy="235752"/>
          </a:xfrm>
          <a:prstGeom prst="rect">
            <a:avLst/>
          </a:prstGeom>
          <a:blipFill>
            <a:blip r:embed="rId8" cstate="print"/>
            <a:stretch>
              <a:fillRect/>
            </a:stretch>
          </a:blipFill>
        </p:spPr>
        <p:txBody>
          <a:bodyPr wrap="square" lIns="0" tIns="0" rIns="0" bIns="0" rtlCol="0"/>
          <a:lstStyle/>
          <a:p>
            <a:endParaRPr/>
          </a:p>
        </p:txBody>
      </p:sp>
      <p:sp>
        <p:nvSpPr>
          <p:cNvPr id="77" name="object 18"/>
          <p:cNvSpPr/>
          <p:nvPr/>
        </p:nvSpPr>
        <p:spPr>
          <a:xfrm>
            <a:off x="1323488" y="5044374"/>
            <a:ext cx="394907" cy="304064"/>
          </a:xfrm>
          <a:prstGeom prst="rect">
            <a:avLst/>
          </a:prstGeom>
          <a:blipFill>
            <a:blip r:embed="rId9" cstate="print"/>
            <a:stretch>
              <a:fillRect/>
            </a:stretch>
          </a:blipFill>
        </p:spPr>
        <p:txBody>
          <a:bodyPr wrap="square" lIns="0" tIns="0" rIns="0" bIns="0" rtlCol="0"/>
          <a:lstStyle/>
          <a:p>
            <a:endParaRPr/>
          </a:p>
        </p:txBody>
      </p:sp>
      <p:sp>
        <p:nvSpPr>
          <p:cNvPr id="80" name="object 24"/>
          <p:cNvSpPr/>
          <p:nvPr/>
        </p:nvSpPr>
        <p:spPr>
          <a:xfrm>
            <a:off x="3843405" y="4918280"/>
            <a:ext cx="742436" cy="534725"/>
          </a:xfrm>
          <a:prstGeom prst="rect">
            <a:avLst/>
          </a:prstGeom>
          <a:blipFill>
            <a:blip r:embed="rId10" cstate="print"/>
            <a:stretch>
              <a:fillRect/>
            </a:stretch>
          </a:blipFill>
        </p:spPr>
        <p:txBody>
          <a:bodyPr wrap="square" lIns="0" tIns="0" rIns="0" bIns="0" rtlCol="0"/>
          <a:lstStyle/>
          <a:p>
            <a:endParaRPr/>
          </a:p>
        </p:txBody>
      </p:sp>
      <p:sp>
        <p:nvSpPr>
          <p:cNvPr id="81" name="object 21"/>
          <p:cNvSpPr/>
          <p:nvPr/>
        </p:nvSpPr>
        <p:spPr>
          <a:xfrm>
            <a:off x="5752389" y="4846410"/>
            <a:ext cx="250931" cy="574238"/>
          </a:xfrm>
          <a:prstGeom prst="rect">
            <a:avLst/>
          </a:prstGeom>
          <a:blipFill>
            <a:blip r:embed="rId11" cstate="print"/>
            <a:stretch>
              <a:fillRect/>
            </a:stretch>
          </a:blipFill>
        </p:spPr>
        <p:txBody>
          <a:bodyPr wrap="square" lIns="0" tIns="0" rIns="0" bIns="0" rtlCol="0"/>
          <a:lstStyle/>
          <a:p>
            <a:endParaRPr/>
          </a:p>
        </p:txBody>
      </p:sp>
      <p:sp>
        <p:nvSpPr>
          <p:cNvPr id="82" name="object 9"/>
          <p:cNvSpPr txBox="1"/>
          <p:nvPr/>
        </p:nvSpPr>
        <p:spPr>
          <a:xfrm>
            <a:off x="1087345" y="5326179"/>
            <a:ext cx="1031731" cy="363365"/>
          </a:xfrm>
          <a:prstGeom prst="rect">
            <a:avLst/>
          </a:prstGeom>
        </p:spPr>
        <p:txBody>
          <a:bodyPr vert="horz" wrap="square" lIns="0" tIns="11490" rIns="0" bIns="0" rtlCol="0">
            <a:spAutoFit/>
          </a:bodyPr>
          <a:lstStyle/>
          <a:p>
            <a:pPr marL="12095">
              <a:spcBef>
                <a:spcPts val="90"/>
              </a:spcBef>
            </a:pPr>
            <a:r>
              <a:rPr lang="en-US" sz="1143" spc="-10" dirty="0">
                <a:solidFill>
                  <a:srgbClr val="394D53"/>
                </a:solidFill>
                <a:cs typeface="Arial"/>
              </a:rPr>
              <a:t>Development VM</a:t>
            </a:r>
            <a:endParaRPr sz="1143" dirty="0">
              <a:cs typeface="Arial"/>
            </a:endParaRPr>
          </a:p>
        </p:txBody>
      </p:sp>
      <p:sp>
        <p:nvSpPr>
          <p:cNvPr id="83" name="object 20"/>
          <p:cNvSpPr/>
          <p:nvPr/>
        </p:nvSpPr>
        <p:spPr>
          <a:xfrm>
            <a:off x="6740454" y="4794867"/>
            <a:ext cx="689211" cy="553570"/>
          </a:xfrm>
          <a:prstGeom prst="rect">
            <a:avLst/>
          </a:prstGeom>
          <a:blipFill>
            <a:blip r:embed="rId12" cstate="print"/>
            <a:stretch>
              <a:fillRect/>
            </a:stretch>
          </a:blipFill>
        </p:spPr>
        <p:txBody>
          <a:bodyPr wrap="square" lIns="0" tIns="0" rIns="0" bIns="0" rtlCol="0"/>
          <a:lstStyle/>
          <a:p>
            <a:endParaRPr/>
          </a:p>
        </p:txBody>
      </p:sp>
      <p:sp>
        <p:nvSpPr>
          <p:cNvPr id="84" name="object 15"/>
          <p:cNvSpPr txBox="1"/>
          <p:nvPr/>
        </p:nvSpPr>
        <p:spPr>
          <a:xfrm>
            <a:off x="6690663" y="5317566"/>
            <a:ext cx="1122457" cy="187484"/>
          </a:xfrm>
          <a:prstGeom prst="rect">
            <a:avLst/>
          </a:prstGeom>
        </p:spPr>
        <p:txBody>
          <a:bodyPr vert="horz" wrap="square" lIns="0" tIns="11490" rIns="0" bIns="0" rtlCol="0">
            <a:spAutoFit/>
          </a:bodyPr>
          <a:lstStyle/>
          <a:p>
            <a:pPr marL="166918" marR="4838" indent="-155427">
              <a:spcBef>
                <a:spcPts val="90"/>
              </a:spcBef>
            </a:pPr>
            <a:r>
              <a:rPr lang="en-US" sz="1143" spc="-5" dirty="0">
                <a:solidFill>
                  <a:srgbClr val="394D53"/>
                </a:solidFill>
                <a:cs typeface="Arial"/>
              </a:rPr>
              <a:t>Data Centers</a:t>
            </a:r>
            <a:endParaRPr sz="1143" dirty="0">
              <a:cs typeface="Arial"/>
            </a:endParaRPr>
          </a:p>
        </p:txBody>
      </p:sp>
      <p:cxnSp>
        <p:nvCxnSpPr>
          <p:cNvPr id="87" name="Straight Connector 86"/>
          <p:cNvCxnSpPr/>
          <p:nvPr/>
        </p:nvCxnSpPr>
        <p:spPr>
          <a:xfrm flipV="1">
            <a:off x="994092" y="3810856"/>
            <a:ext cx="6966910" cy="1595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994091" y="3488360"/>
            <a:ext cx="1938890" cy="2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43" b="1" dirty="0"/>
              <a:t>Build once, run anywhere</a:t>
            </a:r>
          </a:p>
        </p:txBody>
      </p:sp>
      <p:sp>
        <p:nvSpPr>
          <p:cNvPr id="92" name="Rectangle 91"/>
          <p:cNvSpPr/>
          <p:nvPr/>
        </p:nvSpPr>
        <p:spPr>
          <a:xfrm>
            <a:off x="6270805" y="3914760"/>
            <a:ext cx="1938890" cy="2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43" b="1" dirty="0"/>
              <a:t>Configure once, run anything</a:t>
            </a:r>
          </a:p>
        </p:txBody>
      </p:sp>
      <p:sp>
        <p:nvSpPr>
          <p:cNvPr id="95" name="object 36"/>
          <p:cNvSpPr/>
          <p:nvPr/>
        </p:nvSpPr>
        <p:spPr>
          <a:xfrm>
            <a:off x="5283256" y="4170751"/>
            <a:ext cx="594599" cy="611379"/>
          </a:xfrm>
          <a:custGeom>
            <a:avLst/>
            <a:gdLst/>
            <a:ahLst/>
            <a:cxnLst/>
            <a:rect l="l" t="t" r="r" b="b"/>
            <a:pathLst>
              <a:path w="1067435" h="1070610">
                <a:moveTo>
                  <a:pt x="894397" y="946891"/>
                </a:moveTo>
                <a:lnTo>
                  <a:pt x="844930" y="996188"/>
                </a:lnTo>
                <a:lnTo>
                  <a:pt x="1067053" y="1070610"/>
                </a:lnTo>
                <a:lnTo>
                  <a:pt x="1034283" y="971676"/>
                </a:lnTo>
                <a:lnTo>
                  <a:pt x="919099" y="971676"/>
                </a:lnTo>
                <a:lnTo>
                  <a:pt x="894397" y="946891"/>
                </a:lnTo>
                <a:close/>
              </a:path>
              <a:path w="1067435" h="1070610">
                <a:moveTo>
                  <a:pt x="943882" y="897574"/>
                </a:moveTo>
                <a:lnTo>
                  <a:pt x="894397" y="946891"/>
                </a:lnTo>
                <a:lnTo>
                  <a:pt x="919099" y="971676"/>
                </a:lnTo>
                <a:lnTo>
                  <a:pt x="968501" y="922274"/>
                </a:lnTo>
                <a:lnTo>
                  <a:pt x="943882" y="897574"/>
                </a:lnTo>
                <a:close/>
              </a:path>
              <a:path w="1067435" h="1070610">
                <a:moveTo>
                  <a:pt x="993393" y="848233"/>
                </a:moveTo>
                <a:lnTo>
                  <a:pt x="943882" y="897574"/>
                </a:lnTo>
                <a:lnTo>
                  <a:pt x="968501" y="922274"/>
                </a:lnTo>
                <a:lnTo>
                  <a:pt x="919099" y="971676"/>
                </a:lnTo>
                <a:lnTo>
                  <a:pt x="1034283" y="971676"/>
                </a:lnTo>
                <a:lnTo>
                  <a:pt x="993393" y="848233"/>
                </a:lnTo>
                <a:close/>
              </a:path>
              <a:path w="1067435" h="1070610">
                <a:moveTo>
                  <a:pt x="172595" y="123780"/>
                </a:moveTo>
                <a:lnTo>
                  <a:pt x="123169" y="173037"/>
                </a:lnTo>
                <a:lnTo>
                  <a:pt x="894397" y="946891"/>
                </a:lnTo>
                <a:lnTo>
                  <a:pt x="943882" y="897574"/>
                </a:lnTo>
                <a:lnTo>
                  <a:pt x="172595" y="123780"/>
                </a:lnTo>
                <a:close/>
              </a:path>
              <a:path w="1067435" h="1070610">
                <a:moveTo>
                  <a:pt x="0" y="0"/>
                </a:moveTo>
                <a:lnTo>
                  <a:pt x="73660" y="222376"/>
                </a:lnTo>
                <a:lnTo>
                  <a:pt x="123169" y="173037"/>
                </a:lnTo>
                <a:lnTo>
                  <a:pt x="98551" y="148336"/>
                </a:lnTo>
                <a:lnTo>
                  <a:pt x="147954" y="99060"/>
                </a:lnTo>
                <a:lnTo>
                  <a:pt x="197400" y="99060"/>
                </a:lnTo>
                <a:lnTo>
                  <a:pt x="222123" y="74422"/>
                </a:lnTo>
                <a:lnTo>
                  <a:pt x="0" y="0"/>
                </a:lnTo>
                <a:close/>
              </a:path>
              <a:path w="1067435" h="1070610">
                <a:moveTo>
                  <a:pt x="147954" y="99060"/>
                </a:moveTo>
                <a:lnTo>
                  <a:pt x="98551" y="148336"/>
                </a:lnTo>
                <a:lnTo>
                  <a:pt x="123169" y="173037"/>
                </a:lnTo>
                <a:lnTo>
                  <a:pt x="172595" y="123780"/>
                </a:lnTo>
                <a:lnTo>
                  <a:pt x="147954" y="99060"/>
                </a:lnTo>
                <a:close/>
              </a:path>
              <a:path w="1067435" h="1070610">
                <a:moveTo>
                  <a:pt x="197400" y="99060"/>
                </a:moveTo>
                <a:lnTo>
                  <a:pt x="147954" y="99060"/>
                </a:lnTo>
                <a:lnTo>
                  <a:pt x="172595" y="123780"/>
                </a:lnTo>
                <a:lnTo>
                  <a:pt x="197400" y="99060"/>
                </a:lnTo>
                <a:close/>
              </a:path>
            </a:pathLst>
          </a:custGeom>
          <a:solidFill>
            <a:srgbClr val="394D53"/>
          </a:solidFill>
        </p:spPr>
        <p:txBody>
          <a:bodyPr wrap="square" lIns="0" tIns="0" rIns="0" bIns="0" rtlCol="0"/>
          <a:lstStyle/>
          <a:p>
            <a:endParaRPr/>
          </a:p>
        </p:txBody>
      </p:sp>
      <p:sp>
        <p:nvSpPr>
          <p:cNvPr id="96" name="object 30"/>
          <p:cNvSpPr/>
          <p:nvPr/>
        </p:nvSpPr>
        <p:spPr>
          <a:xfrm>
            <a:off x="3236137" y="4401006"/>
            <a:ext cx="477405" cy="579069"/>
          </a:xfrm>
          <a:custGeom>
            <a:avLst/>
            <a:gdLst/>
            <a:ahLst/>
            <a:cxnLst/>
            <a:rect l="l" t="t" r="r" b="b"/>
            <a:pathLst>
              <a:path w="1070609" h="1067435">
                <a:moveTo>
                  <a:pt x="74422" y="844930"/>
                </a:moveTo>
                <a:lnTo>
                  <a:pt x="0" y="1067053"/>
                </a:lnTo>
                <a:lnTo>
                  <a:pt x="222377" y="993393"/>
                </a:lnTo>
                <a:lnTo>
                  <a:pt x="197570" y="968501"/>
                </a:lnTo>
                <a:lnTo>
                  <a:pt x="148336" y="968501"/>
                </a:lnTo>
                <a:lnTo>
                  <a:pt x="99060" y="919099"/>
                </a:lnTo>
                <a:lnTo>
                  <a:pt x="123780" y="894458"/>
                </a:lnTo>
                <a:lnTo>
                  <a:pt x="74422" y="844930"/>
                </a:lnTo>
                <a:close/>
              </a:path>
              <a:path w="1070609" h="1067435">
                <a:moveTo>
                  <a:pt x="123780" y="894458"/>
                </a:moveTo>
                <a:lnTo>
                  <a:pt x="99060" y="919099"/>
                </a:lnTo>
                <a:lnTo>
                  <a:pt x="148336" y="968501"/>
                </a:lnTo>
                <a:lnTo>
                  <a:pt x="173037" y="943884"/>
                </a:lnTo>
                <a:lnTo>
                  <a:pt x="123780" y="894458"/>
                </a:lnTo>
                <a:close/>
              </a:path>
              <a:path w="1070609" h="1067435">
                <a:moveTo>
                  <a:pt x="173037" y="943884"/>
                </a:moveTo>
                <a:lnTo>
                  <a:pt x="148336" y="968501"/>
                </a:lnTo>
                <a:lnTo>
                  <a:pt x="197570" y="968501"/>
                </a:lnTo>
                <a:lnTo>
                  <a:pt x="173037" y="943884"/>
                </a:lnTo>
                <a:close/>
              </a:path>
              <a:path w="1070609" h="1067435">
                <a:moveTo>
                  <a:pt x="897574" y="123171"/>
                </a:moveTo>
                <a:lnTo>
                  <a:pt x="123780" y="894458"/>
                </a:lnTo>
                <a:lnTo>
                  <a:pt x="173037" y="943884"/>
                </a:lnTo>
                <a:lnTo>
                  <a:pt x="946891" y="172656"/>
                </a:lnTo>
                <a:lnTo>
                  <a:pt x="897574" y="123171"/>
                </a:lnTo>
                <a:close/>
              </a:path>
              <a:path w="1070609" h="1067435">
                <a:moveTo>
                  <a:pt x="1037590" y="98551"/>
                </a:moveTo>
                <a:lnTo>
                  <a:pt x="922274" y="98551"/>
                </a:lnTo>
                <a:lnTo>
                  <a:pt x="971677" y="147954"/>
                </a:lnTo>
                <a:lnTo>
                  <a:pt x="946891" y="172656"/>
                </a:lnTo>
                <a:lnTo>
                  <a:pt x="996188" y="222123"/>
                </a:lnTo>
                <a:lnTo>
                  <a:pt x="1037590" y="98551"/>
                </a:lnTo>
                <a:close/>
              </a:path>
              <a:path w="1070609" h="1067435">
                <a:moveTo>
                  <a:pt x="922274" y="98551"/>
                </a:moveTo>
                <a:lnTo>
                  <a:pt x="897574" y="123171"/>
                </a:lnTo>
                <a:lnTo>
                  <a:pt x="946891" y="172656"/>
                </a:lnTo>
                <a:lnTo>
                  <a:pt x="971677" y="147954"/>
                </a:lnTo>
                <a:lnTo>
                  <a:pt x="922274" y="98551"/>
                </a:lnTo>
                <a:close/>
              </a:path>
              <a:path w="1070609" h="1067435">
                <a:moveTo>
                  <a:pt x="1070610" y="0"/>
                </a:moveTo>
                <a:lnTo>
                  <a:pt x="848233" y="73660"/>
                </a:lnTo>
                <a:lnTo>
                  <a:pt x="897574" y="123171"/>
                </a:lnTo>
                <a:lnTo>
                  <a:pt x="922274" y="98551"/>
                </a:lnTo>
                <a:lnTo>
                  <a:pt x="1037590" y="98551"/>
                </a:lnTo>
                <a:lnTo>
                  <a:pt x="1070610" y="0"/>
                </a:lnTo>
                <a:close/>
              </a:path>
            </a:pathLst>
          </a:custGeom>
          <a:solidFill>
            <a:srgbClr val="394D53"/>
          </a:solidFill>
        </p:spPr>
        <p:txBody>
          <a:bodyPr wrap="square" lIns="0" tIns="0" rIns="0" bIns="0" rtlCol="0"/>
          <a:lstStyle/>
          <a:p>
            <a:endParaRPr/>
          </a:p>
        </p:txBody>
      </p:sp>
      <p:sp>
        <p:nvSpPr>
          <p:cNvPr id="2" name="TextBox 1"/>
          <p:cNvSpPr txBox="1"/>
          <p:nvPr/>
        </p:nvSpPr>
        <p:spPr>
          <a:xfrm>
            <a:off x="3343896" y="6067833"/>
            <a:ext cx="2200301" cy="646331"/>
          </a:xfrm>
          <a:prstGeom prst="rect">
            <a:avLst/>
          </a:prstGeom>
          <a:noFill/>
        </p:spPr>
        <p:txBody>
          <a:bodyPr wrap="square" rtlCol="0">
            <a:spAutoFit/>
          </a:bodyPr>
          <a:lstStyle/>
          <a:p>
            <a:r>
              <a:rPr lang="en-US" b="1" dirty="0" smtClean="0"/>
              <a:t>Build, Ship and Run</a:t>
            </a:r>
            <a:endParaRPr lang="en-US" b="1" dirty="0"/>
          </a:p>
        </p:txBody>
      </p:sp>
    </p:spTree>
    <p:extLst>
      <p:ext uri="{BB962C8B-B14F-4D97-AF65-F5344CB8AC3E}">
        <p14:creationId xmlns:p14="http://schemas.microsoft.com/office/powerpoint/2010/main" val="87962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p:bldP spid="57" grpId="0"/>
      <p:bldP spid="58" grpId="0"/>
      <p:bldP spid="59" grpId="0"/>
      <p:bldP spid="60" grpId="0"/>
      <p:bldP spid="61" grpId="0" animBg="1"/>
      <p:bldP spid="62" grpId="0" animBg="1"/>
      <p:bldP spid="63" grpId="0" animBg="1"/>
      <p:bldP spid="64" grpId="0" animBg="1"/>
      <p:bldP spid="65" grpId="0" animBg="1"/>
      <p:bldP spid="66" grpId="0" animBg="1"/>
      <p:bldP spid="70" grpId="0" animBg="1"/>
      <p:bldP spid="71" grpId="0"/>
      <p:bldP spid="72" grpId="0"/>
      <p:bldP spid="74" grpId="0"/>
      <p:bldP spid="75" grpId="0" animBg="1"/>
      <p:bldP spid="77" grpId="0" animBg="1"/>
      <p:bldP spid="80" grpId="0" animBg="1"/>
      <p:bldP spid="81" grpId="0" animBg="1"/>
      <p:bldP spid="82" grpId="0"/>
      <p:bldP spid="83" grpId="0" animBg="1"/>
      <p:bldP spid="84" grpId="0"/>
      <p:bldP spid="91" grpId="0" animBg="1"/>
      <p:bldP spid="92" grpId="0" animBg="1"/>
      <p:bldP spid="95" grpId="0" animBg="1"/>
      <p:bldP spid="9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0" y="344440"/>
            <a:ext cx="9137302" cy="378565"/>
          </a:xfrm>
          <a:solidFill>
            <a:schemeClr val="bg1"/>
          </a:solidFill>
        </p:spPr>
        <p:txBody>
          <a:bodyPr/>
          <a:lstStyle/>
          <a:p>
            <a:pPr algn="ctr"/>
            <a:r>
              <a:rPr lang="en-US" dirty="0" smtClean="0">
                <a:solidFill>
                  <a:schemeClr val="accent1"/>
                </a:solidFill>
              </a:rPr>
              <a:t>Evolution of Containerization</a:t>
            </a:r>
            <a:endParaRPr lang="en-US" dirty="0">
              <a:solidFill>
                <a:schemeClr val="accent1"/>
              </a:solidFill>
            </a:endParaRPr>
          </a:p>
        </p:txBody>
      </p:sp>
      <p:pic>
        <p:nvPicPr>
          <p:cNvPr id="13" name="Picture 12"/>
          <p:cNvPicPr>
            <a:picLocks noChangeAspect="1"/>
          </p:cNvPicPr>
          <p:nvPr/>
        </p:nvPicPr>
        <p:blipFill>
          <a:blip r:embed="rId2"/>
          <a:stretch>
            <a:fillRect/>
          </a:stretch>
        </p:blipFill>
        <p:spPr>
          <a:xfrm>
            <a:off x="162280" y="3605367"/>
            <a:ext cx="1692849" cy="1377084"/>
          </a:xfrm>
          <a:prstGeom prst="rect">
            <a:avLst/>
          </a:prstGeom>
        </p:spPr>
      </p:pic>
      <p:pic>
        <p:nvPicPr>
          <p:cNvPr id="14" name="Picture 13"/>
          <p:cNvPicPr>
            <a:picLocks noChangeAspect="1"/>
          </p:cNvPicPr>
          <p:nvPr/>
        </p:nvPicPr>
        <p:blipFill>
          <a:blip r:embed="rId3"/>
          <a:stretch>
            <a:fillRect/>
          </a:stretch>
        </p:blipFill>
        <p:spPr>
          <a:xfrm>
            <a:off x="3690453" y="3676451"/>
            <a:ext cx="1074601" cy="1224729"/>
          </a:xfrm>
          <a:prstGeom prst="rect">
            <a:avLst/>
          </a:prstGeom>
        </p:spPr>
      </p:pic>
      <p:pic>
        <p:nvPicPr>
          <p:cNvPr id="15" name="Picture 14"/>
          <p:cNvPicPr>
            <a:picLocks noChangeAspect="1"/>
          </p:cNvPicPr>
          <p:nvPr/>
        </p:nvPicPr>
        <p:blipFill>
          <a:blip r:embed="rId4"/>
          <a:stretch>
            <a:fillRect/>
          </a:stretch>
        </p:blipFill>
        <p:spPr>
          <a:xfrm>
            <a:off x="2964255" y="2255573"/>
            <a:ext cx="2465747" cy="1032346"/>
          </a:xfrm>
          <a:prstGeom prst="rect">
            <a:avLst/>
          </a:prstGeom>
        </p:spPr>
      </p:pic>
      <p:cxnSp>
        <p:nvCxnSpPr>
          <p:cNvPr id="17" name="Straight Arrow Connector 16"/>
          <p:cNvCxnSpPr/>
          <p:nvPr/>
        </p:nvCxnSpPr>
        <p:spPr>
          <a:xfrm flipH="1" flipV="1">
            <a:off x="3657499" y="3227715"/>
            <a:ext cx="600498" cy="60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197129" y="3176437"/>
            <a:ext cx="60868" cy="665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66850" y="3176437"/>
            <a:ext cx="755082" cy="66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5"/>
          <a:stretch>
            <a:fillRect/>
          </a:stretch>
        </p:blipFill>
        <p:spPr>
          <a:xfrm>
            <a:off x="6827715" y="3748736"/>
            <a:ext cx="1351643" cy="1233714"/>
          </a:xfrm>
          <a:prstGeom prst="rect">
            <a:avLst/>
          </a:prstGeom>
        </p:spPr>
      </p:pic>
      <p:sp>
        <p:nvSpPr>
          <p:cNvPr id="31" name="TextBox 30"/>
          <p:cNvSpPr txBox="1"/>
          <p:nvPr/>
        </p:nvSpPr>
        <p:spPr>
          <a:xfrm>
            <a:off x="389534" y="4901178"/>
            <a:ext cx="1408552" cy="268215"/>
          </a:xfrm>
          <a:prstGeom prst="rect">
            <a:avLst/>
          </a:prstGeom>
          <a:noFill/>
        </p:spPr>
        <p:txBody>
          <a:bodyPr wrap="square" rtlCol="0">
            <a:spAutoFit/>
          </a:bodyPr>
          <a:lstStyle/>
          <a:p>
            <a:r>
              <a:rPr lang="en-US" sz="1143" b="1" dirty="0"/>
              <a:t>Traditional Model</a:t>
            </a:r>
          </a:p>
        </p:txBody>
      </p:sp>
      <p:sp>
        <p:nvSpPr>
          <p:cNvPr id="32" name="TextBox 31"/>
          <p:cNvSpPr txBox="1"/>
          <p:nvPr/>
        </p:nvSpPr>
        <p:spPr>
          <a:xfrm>
            <a:off x="3805044" y="4901180"/>
            <a:ext cx="1061570" cy="444096"/>
          </a:xfrm>
          <a:prstGeom prst="rect">
            <a:avLst/>
          </a:prstGeom>
          <a:noFill/>
        </p:spPr>
        <p:txBody>
          <a:bodyPr wrap="square" rtlCol="0">
            <a:spAutoFit/>
          </a:bodyPr>
          <a:lstStyle/>
          <a:p>
            <a:r>
              <a:rPr lang="en-US" sz="1143" b="1" dirty="0"/>
              <a:t>Virtualization</a:t>
            </a:r>
          </a:p>
        </p:txBody>
      </p:sp>
      <p:sp>
        <p:nvSpPr>
          <p:cNvPr id="33" name="TextBox 32"/>
          <p:cNvSpPr txBox="1"/>
          <p:nvPr/>
        </p:nvSpPr>
        <p:spPr>
          <a:xfrm>
            <a:off x="6947971" y="4901179"/>
            <a:ext cx="1408552" cy="268215"/>
          </a:xfrm>
          <a:prstGeom prst="rect">
            <a:avLst/>
          </a:prstGeom>
          <a:noFill/>
        </p:spPr>
        <p:txBody>
          <a:bodyPr wrap="square" rtlCol="0">
            <a:spAutoFit/>
          </a:bodyPr>
          <a:lstStyle/>
          <a:p>
            <a:r>
              <a:rPr lang="en-US" sz="1143" b="1" dirty="0"/>
              <a:t>Containerization</a:t>
            </a:r>
          </a:p>
        </p:txBody>
      </p:sp>
      <p:pic>
        <p:nvPicPr>
          <p:cNvPr id="34" name="Picture 33"/>
          <p:cNvPicPr>
            <a:picLocks noChangeAspect="1"/>
          </p:cNvPicPr>
          <p:nvPr/>
        </p:nvPicPr>
        <p:blipFill>
          <a:blip r:embed="rId6"/>
          <a:stretch>
            <a:fillRect/>
          </a:stretch>
        </p:blipFill>
        <p:spPr>
          <a:xfrm>
            <a:off x="5844627" y="2544265"/>
            <a:ext cx="1070429" cy="653143"/>
          </a:xfrm>
          <a:prstGeom prst="rect">
            <a:avLst/>
          </a:prstGeom>
        </p:spPr>
      </p:pic>
      <p:pic>
        <p:nvPicPr>
          <p:cNvPr id="35" name="Picture 34"/>
          <p:cNvPicPr>
            <a:picLocks noChangeAspect="1"/>
          </p:cNvPicPr>
          <p:nvPr/>
        </p:nvPicPr>
        <p:blipFill>
          <a:blip r:embed="rId6"/>
          <a:stretch>
            <a:fillRect/>
          </a:stretch>
        </p:blipFill>
        <p:spPr>
          <a:xfrm>
            <a:off x="7821308" y="2544265"/>
            <a:ext cx="1070429" cy="653143"/>
          </a:xfrm>
          <a:prstGeom prst="rect">
            <a:avLst/>
          </a:prstGeom>
        </p:spPr>
      </p:pic>
      <p:pic>
        <p:nvPicPr>
          <p:cNvPr id="36" name="Picture 35"/>
          <p:cNvPicPr>
            <a:picLocks noChangeAspect="1"/>
          </p:cNvPicPr>
          <p:nvPr/>
        </p:nvPicPr>
        <p:blipFill>
          <a:blip r:embed="rId6"/>
          <a:stretch>
            <a:fillRect/>
          </a:stretch>
        </p:blipFill>
        <p:spPr>
          <a:xfrm>
            <a:off x="6897276" y="2563370"/>
            <a:ext cx="1070429" cy="653143"/>
          </a:xfrm>
          <a:prstGeom prst="rect">
            <a:avLst/>
          </a:prstGeom>
        </p:spPr>
      </p:pic>
      <p:cxnSp>
        <p:nvCxnSpPr>
          <p:cNvPr id="38" name="Straight Arrow Connector 37"/>
          <p:cNvCxnSpPr/>
          <p:nvPr/>
        </p:nvCxnSpPr>
        <p:spPr>
          <a:xfrm flipH="1" flipV="1">
            <a:off x="7432491" y="3176866"/>
            <a:ext cx="60868" cy="665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7487989" y="3213838"/>
            <a:ext cx="868534" cy="63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6498566" y="3222053"/>
            <a:ext cx="1004971" cy="624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ight Arrow 45"/>
          <p:cNvSpPr/>
          <p:nvPr/>
        </p:nvSpPr>
        <p:spPr>
          <a:xfrm>
            <a:off x="2249335" y="4140289"/>
            <a:ext cx="475555" cy="340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5558606" y="4195278"/>
            <a:ext cx="475555" cy="340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42367" y="5273412"/>
            <a:ext cx="1302887" cy="326884"/>
          </a:xfrm>
          <a:prstGeom prst="rect">
            <a:avLst/>
          </a:prstGeom>
          <a:noFill/>
        </p:spPr>
        <p:txBody>
          <a:bodyPr wrap="square" rtlCol="0">
            <a:spAutoFit/>
          </a:bodyPr>
          <a:lstStyle/>
          <a:p>
            <a:r>
              <a:rPr lang="en-US" sz="1524" dirty="0"/>
              <a:t>Dev Team </a:t>
            </a:r>
          </a:p>
        </p:txBody>
      </p:sp>
      <p:pic>
        <p:nvPicPr>
          <p:cNvPr id="50" name="Picture 49"/>
          <p:cNvPicPr>
            <a:picLocks noChangeAspect="1"/>
          </p:cNvPicPr>
          <p:nvPr/>
        </p:nvPicPr>
        <p:blipFill>
          <a:blip r:embed="rId7"/>
          <a:stretch>
            <a:fillRect/>
          </a:stretch>
        </p:blipFill>
        <p:spPr>
          <a:xfrm>
            <a:off x="4484360" y="5329452"/>
            <a:ext cx="279405" cy="244479"/>
          </a:xfrm>
          <a:prstGeom prst="rect">
            <a:avLst/>
          </a:prstGeom>
        </p:spPr>
      </p:pic>
      <p:pic>
        <p:nvPicPr>
          <p:cNvPr id="51" name="Picture 50"/>
          <p:cNvPicPr>
            <a:picLocks noChangeAspect="1"/>
          </p:cNvPicPr>
          <p:nvPr/>
        </p:nvPicPr>
        <p:blipFill>
          <a:blip r:embed="rId8"/>
          <a:stretch>
            <a:fillRect/>
          </a:stretch>
        </p:blipFill>
        <p:spPr>
          <a:xfrm>
            <a:off x="1306897" y="5579414"/>
            <a:ext cx="275054" cy="251020"/>
          </a:xfrm>
          <a:prstGeom prst="rect">
            <a:avLst/>
          </a:prstGeom>
        </p:spPr>
      </p:pic>
      <p:sp>
        <p:nvSpPr>
          <p:cNvPr id="52" name="TextBox 51"/>
          <p:cNvSpPr txBox="1"/>
          <p:nvPr/>
        </p:nvSpPr>
        <p:spPr>
          <a:xfrm>
            <a:off x="432622" y="5530161"/>
            <a:ext cx="1036448" cy="561436"/>
          </a:xfrm>
          <a:prstGeom prst="rect">
            <a:avLst/>
          </a:prstGeom>
          <a:noFill/>
        </p:spPr>
        <p:txBody>
          <a:bodyPr wrap="square" rtlCol="0">
            <a:spAutoFit/>
          </a:bodyPr>
          <a:lstStyle/>
          <a:p>
            <a:r>
              <a:rPr lang="en-US" sz="1524" dirty="0"/>
              <a:t>Ops Team </a:t>
            </a:r>
          </a:p>
        </p:txBody>
      </p:sp>
      <p:pic>
        <p:nvPicPr>
          <p:cNvPr id="53" name="Picture 52"/>
          <p:cNvPicPr>
            <a:picLocks noChangeAspect="1"/>
          </p:cNvPicPr>
          <p:nvPr/>
        </p:nvPicPr>
        <p:blipFill>
          <a:blip r:embed="rId8"/>
          <a:stretch>
            <a:fillRect/>
          </a:stretch>
        </p:blipFill>
        <p:spPr>
          <a:xfrm>
            <a:off x="1300846" y="5310693"/>
            <a:ext cx="281105" cy="256542"/>
          </a:xfrm>
          <a:prstGeom prst="rect">
            <a:avLst/>
          </a:prstGeom>
        </p:spPr>
      </p:pic>
      <p:sp>
        <p:nvSpPr>
          <p:cNvPr id="54" name="TextBox 53"/>
          <p:cNvSpPr txBox="1"/>
          <p:nvPr/>
        </p:nvSpPr>
        <p:spPr>
          <a:xfrm>
            <a:off x="6878282" y="5248805"/>
            <a:ext cx="1302887" cy="326884"/>
          </a:xfrm>
          <a:prstGeom prst="rect">
            <a:avLst/>
          </a:prstGeom>
          <a:noFill/>
        </p:spPr>
        <p:txBody>
          <a:bodyPr wrap="square" rtlCol="0">
            <a:spAutoFit/>
          </a:bodyPr>
          <a:lstStyle/>
          <a:p>
            <a:r>
              <a:rPr lang="en-US" sz="1524" dirty="0"/>
              <a:t>Dev Team </a:t>
            </a:r>
          </a:p>
        </p:txBody>
      </p:sp>
      <p:sp>
        <p:nvSpPr>
          <p:cNvPr id="55" name="TextBox 54"/>
          <p:cNvSpPr txBox="1"/>
          <p:nvPr/>
        </p:nvSpPr>
        <p:spPr>
          <a:xfrm>
            <a:off x="3615407" y="5292224"/>
            <a:ext cx="1036448" cy="561436"/>
          </a:xfrm>
          <a:prstGeom prst="rect">
            <a:avLst/>
          </a:prstGeom>
          <a:noFill/>
        </p:spPr>
        <p:txBody>
          <a:bodyPr wrap="square" rtlCol="0">
            <a:spAutoFit/>
          </a:bodyPr>
          <a:lstStyle/>
          <a:p>
            <a:r>
              <a:rPr lang="en-US" sz="1524" dirty="0"/>
              <a:t>Dev Team </a:t>
            </a:r>
          </a:p>
        </p:txBody>
      </p:sp>
      <p:sp>
        <p:nvSpPr>
          <p:cNvPr id="56" name="TextBox 55"/>
          <p:cNvSpPr txBox="1"/>
          <p:nvPr/>
        </p:nvSpPr>
        <p:spPr>
          <a:xfrm>
            <a:off x="6885807" y="5511199"/>
            <a:ext cx="1036448" cy="561436"/>
          </a:xfrm>
          <a:prstGeom prst="rect">
            <a:avLst/>
          </a:prstGeom>
          <a:noFill/>
        </p:spPr>
        <p:txBody>
          <a:bodyPr wrap="square" rtlCol="0">
            <a:spAutoFit/>
          </a:bodyPr>
          <a:lstStyle/>
          <a:p>
            <a:r>
              <a:rPr lang="en-US" sz="1524" dirty="0"/>
              <a:t>Ops Team </a:t>
            </a:r>
          </a:p>
        </p:txBody>
      </p:sp>
      <p:sp>
        <p:nvSpPr>
          <p:cNvPr id="57" name="TextBox 56"/>
          <p:cNvSpPr txBox="1"/>
          <p:nvPr/>
        </p:nvSpPr>
        <p:spPr>
          <a:xfrm>
            <a:off x="3615407" y="5546552"/>
            <a:ext cx="1036448" cy="561436"/>
          </a:xfrm>
          <a:prstGeom prst="rect">
            <a:avLst/>
          </a:prstGeom>
          <a:noFill/>
        </p:spPr>
        <p:txBody>
          <a:bodyPr wrap="square" rtlCol="0">
            <a:spAutoFit/>
          </a:bodyPr>
          <a:lstStyle/>
          <a:p>
            <a:r>
              <a:rPr lang="en-US" sz="1524" dirty="0"/>
              <a:t>Ops Team </a:t>
            </a:r>
          </a:p>
        </p:txBody>
      </p:sp>
      <p:pic>
        <p:nvPicPr>
          <p:cNvPr id="58" name="Picture 57"/>
          <p:cNvPicPr>
            <a:picLocks noChangeAspect="1"/>
          </p:cNvPicPr>
          <p:nvPr/>
        </p:nvPicPr>
        <p:blipFill>
          <a:blip r:embed="rId8"/>
          <a:stretch>
            <a:fillRect/>
          </a:stretch>
        </p:blipFill>
        <p:spPr>
          <a:xfrm>
            <a:off x="4485759" y="5587279"/>
            <a:ext cx="280881" cy="256338"/>
          </a:xfrm>
          <a:prstGeom prst="rect">
            <a:avLst/>
          </a:prstGeom>
        </p:spPr>
      </p:pic>
      <p:pic>
        <p:nvPicPr>
          <p:cNvPr id="59" name="Picture 58"/>
          <p:cNvPicPr>
            <a:picLocks noChangeAspect="1"/>
          </p:cNvPicPr>
          <p:nvPr/>
        </p:nvPicPr>
        <p:blipFill>
          <a:blip r:embed="rId7"/>
          <a:stretch>
            <a:fillRect/>
          </a:stretch>
        </p:blipFill>
        <p:spPr>
          <a:xfrm>
            <a:off x="7758440" y="5549565"/>
            <a:ext cx="279405" cy="244479"/>
          </a:xfrm>
          <a:prstGeom prst="rect">
            <a:avLst/>
          </a:prstGeom>
        </p:spPr>
      </p:pic>
      <p:pic>
        <p:nvPicPr>
          <p:cNvPr id="60" name="Picture 59"/>
          <p:cNvPicPr>
            <a:picLocks noChangeAspect="1"/>
          </p:cNvPicPr>
          <p:nvPr/>
        </p:nvPicPr>
        <p:blipFill>
          <a:blip r:embed="rId7"/>
          <a:stretch>
            <a:fillRect/>
          </a:stretch>
        </p:blipFill>
        <p:spPr>
          <a:xfrm>
            <a:off x="7750225" y="5282409"/>
            <a:ext cx="279405" cy="244479"/>
          </a:xfrm>
          <a:prstGeom prst="rect">
            <a:avLst/>
          </a:prstGeom>
        </p:spPr>
      </p:pic>
      <p:sp>
        <p:nvSpPr>
          <p:cNvPr id="61" name="TextBox 60"/>
          <p:cNvSpPr txBox="1"/>
          <p:nvPr/>
        </p:nvSpPr>
        <p:spPr>
          <a:xfrm>
            <a:off x="287548" y="1050574"/>
            <a:ext cx="8604190" cy="923330"/>
          </a:xfrm>
          <a:prstGeom prst="rect">
            <a:avLst/>
          </a:prstGeom>
          <a:noFill/>
        </p:spPr>
        <p:txBody>
          <a:bodyPr wrap="square" rtlCol="0">
            <a:spAutoFit/>
          </a:bodyPr>
          <a:lstStyle/>
          <a:p>
            <a:r>
              <a:rPr lang="en-US" dirty="0" smtClean="0"/>
              <a:t>Say, you have three different Java based application that you plan to host it. Each of these application make use of different versions of Java as well as associated libraries and dependencies, differ from one application to application. </a:t>
            </a:r>
            <a:endParaRPr lang="en-US" dirty="0"/>
          </a:p>
        </p:txBody>
      </p:sp>
    </p:spTree>
    <p:extLst>
      <p:ext uri="{BB962C8B-B14F-4D97-AF65-F5344CB8AC3E}">
        <p14:creationId xmlns:p14="http://schemas.microsoft.com/office/powerpoint/2010/main" val="679536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46" grpId="0" animBg="1"/>
      <p:bldP spid="48" grpId="0" animBg="1"/>
      <p:bldP spid="49" grpId="0"/>
      <p:bldP spid="52" grpId="0"/>
      <p:bldP spid="54" grpId="0"/>
      <p:bldP spid="55" grpId="0"/>
      <p:bldP spid="56" grpId="0"/>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417636"/>
            <a:ext cx="9137302" cy="378565"/>
          </a:xfrm>
          <a:solidFill>
            <a:schemeClr val="bg1"/>
          </a:solidFill>
        </p:spPr>
        <p:txBody>
          <a:bodyPr/>
          <a:lstStyle/>
          <a:p>
            <a:pPr algn="ctr"/>
            <a:r>
              <a:rPr lang="en-US" dirty="0" smtClean="0">
                <a:solidFill>
                  <a:schemeClr val="accent1"/>
                </a:solidFill>
              </a:rPr>
              <a:t>Docker Architecture</a:t>
            </a:r>
            <a:endParaRPr lang="en-US" dirty="0">
              <a:solidFill>
                <a:schemeClr val="accent1"/>
              </a:solidFill>
            </a:endParaRPr>
          </a:p>
        </p:txBody>
      </p:sp>
      <p:sp>
        <p:nvSpPr>
          <p:cNvPr id="4" name="Rectangle 3"/>
          <p:cNvSpPr/>
          <p:nvPr/>
        </p:nvSpPr>
        <p:spPr>
          <a:xfrm>
            <a:off x="246065" y="1178503"/>
            <a:ext cx="8645170" cy="1200329"/>
          </a:xfrm>
          <a:prstGeom prst="rect">
            <a:avLst/>
          </a:prstGeom>
        </p:spPr>
        <p:txBody>
          <a:bodyPr wrap="square">
            <a:spAutoFit/>
          </a:bodyPr>
          <a:lstStyle/>
          <a:p>
            <a:r>
              <a:rPr lang="en-US" dirty="0" smtClean="0"/>
              <a:t>Docker user client-server architecture with these major components,</a:t>
            </a:r>
          </a:p>
          <a:p>
            <a:pPr marL="707586" lvl="1" indent="-272148">
              <a:buFont typeface="Arial" panose="020B0604020202020204" pitchFamily="34" charset="0"/>
              <a:buChar char="•"/>
            </a:pPr>
            <a:r>
              <a:rPr lang="en-US" dirty="0" smtClean="0"/>
              <a:t>Docker Client</a:t>
            </a:r>
          </a:p>
          <a:p>
            <a:pPr marL="707586" lvl="1" indent="-272148">
              <a:buFont typeface="Arial" panose="020B0604020202020204" pitchFamily="34" charset="0"/>
              <a:buChar char="•"/>
            </a:pPr>
            <a:r>
              <a:rPr lang="en-US" dirty="0" smtClean="0"/>
              <a:t>Docker daemon</a:t>
            </a:r>
          </a:p>
          <a:p>
            <a:pPr marL="707586" lvl="1" indent="-272148">
              <a:buFont typeface="Arial" panose="020B0604020202020204" pitchFamily="34" charset="0"/>
              <a:buChar char="•"/>
            </a:pPr>
            <a:r>
              <a:rPr lang="en-US" dirty="0" smtClean="0"/>
              <a:t>Docker Registry</a:t>
            </a:r>
            <a:endParaRPr lang="en-US" dirty="0"/>
          </a:p>
        </p:txBody>
      </p:sp>
      <p:pic>
        <p:nvPicPr>
          <p:cNvPr id="2" name="Picture 1"/>
          <p:cNvPicPr>
            <a:picLocks noChangeAspect="1"/>
          </p:cNvPicPr>
          <p:nvPr/>
        </p:nvPicPr>
        <p:blipFill>
          <a:blip r:embed="rId2"/>
          <a:stretch>
            <a:fillRect/>
          </a:stretch>
        </p:blipFill>
        <p:spPr>
          <a:xfrm>
            <a:off x="416671" y="2321672"/>
            <a:ext cx="8022066" cy="4116682"/>
          </a:xfrm>
          <a:prstGeom prst="rect">
            <a:avLst/>
          </a:prstGeom>
        </p:spPr>
      </p:pic>
    </p:spTree>
    <p:extLst>
      <p:ext uri="{BB962C8B-B14F-4D97-AF65-F5344CB8AC3E}">
        <p14:creationId xmlns:p14="http://schemas.microsoft.com/office/powerpoint/2010/main" val="413057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372334"/>
            <a:ext cx="9137302" cy="378565"/>
          </a:xfrm>
          <a:solidFill>
            <a:schemeClr val="bg1"/>
          </a:solidFill>
        </p:spPr>
        <p:txBody>
          <a:bodyPr/>
          <a:lstStyle/>
          <a:p>
            <a:pPr algn="ctr"/>
            <a:r>
              <a:rPr lang="en-US" dirty="0" smtClean="0">
                <a:solidFill>
                  <a:schemeClr val="accent1"/>
                </a:solidFill>
              </a:rPr>
              <a:t>Docker Objects</a:t>
            </a:r>
            <a:endParaRPr lang="en-US" dirty="0">
              <a:solidFill>
                <a:schemeClr val="accent1"/>
              </a:solidFill>
            </a:endParaRPr>
          </a:p>
        </p:txBody>
      </p:sp>
      <p:sp>
        <p:nvSpPr>
          <p:cNvPr id="4" name="Rectangle 3"/>
          <p:cNvSpPr/>
          <p:nvPr/>
        </p:nvSpPr>
        <p:spPr>
          <a:xfrm>
            <a:off x="246065" y="1178502"/>
            <a:ext cx="8645170" cy="369332"/>
          </a:xfrm>
          <a:prstGeom prst="rect">
            <a:avLst/>
          </a:prstGeom>
        </p:spPr>
        <p:txBody>
          <a:bodyPr wrap="square">
            <a:spAutoFit/>
          </a:bodyPr>
          <a:lstStyle/>
          <a:p>
            <a:endParaRPr lang="en-US" dirty="0"/>
          </a:p>
        </p:txBody>
      </p:sp>
      <p:sp>
        <p:nvSpPr>
          <p:cNvPr id="3" name="TextBox 2"/>
          <p:cNvSpPr txBox="1"/>
          <p:nvPr/>
        </p:nvSpPr>
        <p:spPr>
          <a:xfrm>
            <a:off x="246065" y="895511"/>
            <a:ext cx="8404997" cy="3970318"/>
          </a:xfrm>
          <a:prstGeom prst="rect">
            <a:avLst/>
          </a:prstGeom>
          <a:noFill/>
        </p:spPr>
        <p:txBody>
          <a:bodyPr wrap="square" rtlCol="0">
            <a:spAutoFit/>
          </a:bodyPr>
          <a:lstStyle/>
          <a:p>
            <a:r>
              <a:rPr lang="en-US" b="1" dirty="0" err="1" smtClean="0"/>
              <a:t>DockerFile</a:t>
            </a:r>
            <a:r>
              <a:rPr lang="en-US" b="1" dirty="0" smtClean="0"/>
              <a:t> : </a:t>
            </a:r>
            <a:r>
              <a:rPr lang="en-US" dirty="0" smtClean="0"/>
              <a:t> </a:t>
            </a:r>
            <a:endParaRPr lang="en-US" dirty="0"/>
          </a:p>
          <a:p>
            <a:r>
              <a:rPr lang="en-US" dirty="0"/>
              <a:t>A </a:t>
            </a:r>
            <a:r>
              <a:rPr lang="en-US" dirty="0" err="1"/>
              <a:t>Dockerfile</a:t>
            </a:r>
            <a:r>
              <a:rPr lang="en-US" dirty="0"/>
              <a:t> is a text document which contains all the commands that a user can call on the command line to assemble an image. So, Docker can build images automatically by reading the instructions from a </a:t>
            </a:r>
            <a:r>
              <a:rPr lang="en-US" dirty="0" err="1"/>
              <a:t>Dockerfile</a:t>
            </a:r>
            <a:r>
              <a:rPr lang="en-US" dirty="0" smtClean="0"/>
              <a:t>.</a:t>
            </a:r>
          </a:p>
          <a:p>
            <a:endParaRPr lang="en-US" dirty="0"/>
          </a:p>
          <a:p>
            <a:r>
              <a:rPr lang="en-US" b="1" dirty="0" smtClean="0"/>
              <a:t>Images</a:t>
            </a:r>
            <a:r>
              <a:rPr lang="en-US" dirty="0" smtClean="0"/>
              <a:t> :</a:t>
            </a:r>
          </a:p>
          <a:p>
            <a:r>
              <a:rPr lang="en-US" dirty="0" smtClean="0"/>
              <a:t>Images </a:t>
            </a:r>
            <a:r>
              <a:rPr lang="en-US" dirty="0"/>
              <a:t>are </a:t>
            </a:r>
            <a:r>
              <a:rPr lang="en-US" dirty="0" smtClean="0"/>
              <a:t>nothing but a template which is </a:t>
            </a:r>
            <a:r>
              <a:rPr lang="en-US" dirty="0"/>
              <a:t>used to </a:t>
            </a:r>
            <a:r>
              <a:rPr lang="en-US" dirty="0" smtClean="0"/>
              <a:t>create Docker containers</a:t>
            </a:r>
            <a:r>
              <a:rPr lang="en-US" dirty="0"/>
              <a:t>. </a:t>
            </a:r>
            <a:r>
              <a:rPr lang="en-US" dirty="0" smtClean="0"/>
              <a:t>It also </a:t>
            </a:r>
            <a:r>
              <a:rPr lang="en-US" dirty="0"/>
              <a:t>contain metadata that describe the container's capabilities and needs</a:t>
            </a:r>
            <a:r>
              <a:rPr lang="en-US" dirty="0" smtClean="0"/>
              <a:t>.</a:t>
            </a:r>
          </a:p>
          <a:p>
            <a:endParaRPr lang="en-US" dirty="0"/>
          </a:p>
          <a:p>
            <a:r>
              <a:rPr lang="en-US" b="1" dirty="0" smtClean="0"/>
              <a:t>Containers</a:t>
            </a:r>
            <a:r>
              <a:rPr lang="en-US" dirty="0" smtClean="0"/>
              <a:t> :</a:t>
            </a:r>
          </a:p>
          <a:p>
            <a:r>
              <a:rPr lang="en-US" dirty="0"/>
              <a:t>Docker Container is a running instance of a Docker Image </a:t>
            </a:r>
            <a:r>
              <a:rPr lang="en-US" dirty="0" smtClean="0"/>
              <a:t>and </a:t>
            </a:r>
            <a:r>
              <a:rPr lang="en-US" dirty="0"/>
              <a:t>they hold the entire package needed to run the </a:t>
            </a:r>
            <a:r>
              <a:rPr lang="en-US" dirty="0" smtClean="0"/>
              <a:t>application.</a:t>
            </a:r>
          </a:p>
          <a:p>
            <a:endParaRPr lang="en-US" dirty="0" smtClean="0"/>
          </a:p>
          <a:p>
            <a:endParaRPr lang="en-US" dirty="0"/>
          </a:p>
        </p:txBody>
      </p:sp>
      <p:pic>
        <p:nvPicPr>
          <p:cNvPr id="7" name="Picture 6"/>
          <p:cNvPicPr>
            <a:picLocks noChangeAspect="1"/>
          </p:cNvPicPr>
          <p:nvPr/>
        </p:nvPicPr>
        <p:blipFill>
          <a:blip r:embed="rId2"/>
          <a:stretch>
            <a:fillRect/>
          </a:stretch>
        </p:blipFill>
        <p:spPr>
          <a:xfrm>
            <a:off x="1645198" y="4247572"/>
            <a:ext cx="5846904" cy="2610428"/>
          </a:xfrm>
          <a:prstGeom prst="rect">
            <a:avLst/>
          </a:prstGeom>
        </p:spPr>
      </p:pic>
      <p:sp>
        <p:nvSpPr>
          <p:cNvPr id="8" name="TextBox 7"/>
          <p:cNvSpPr txBox="1"/>
          <p:nvPr/>
        </p:nvSpPr>
        <p:spPr>
          <a:xfrm>
            <a:off x="3039784" y="5342470"/>
            <a:ext cx="542232" cy="444096"/>
          </a:xfrm>
          <a:prstGeom prst="rect">
            <a:avLst/>
          </a:prstGeom>
          <a:noFill/>
        </p:spPr>
        <p:txBody>
          <a:bodyPr wrap="square" rtlCol="0">
            <a:spAutoFit/>
          </a:bodyPr>
          <a:lstStyle/>
          <a:p>
            <a:r>
              <a:rPr lang="en-US" sz="1143" b="1" dirty="0">
                <a:solidFill>
                  <a:schemeClr val="accent5">
                    <a:lumMod val="75000"/>
                  </a:schemeClr>
                </a:solidFill>
              </a:rPr>
              <a:t>Build</a:t>
            </a:r>
          </a:p>
        </p:txBody>
      </p:sp>
      <p:sp>
        <p:nvSpPr>
          <p:cNvPr id="11" name="TextBox 10"/>
          <p:cNvSpPr txBox="1"/>
          <p:nvPr/>
        </p:nvSpPr>
        <p:spPr>
          <a:xfrm>
            <a:off x="5132150" y="5337589"/>
            <a:ext cx="542232" cy="268215"/>
          </a:xfrm>
          <a:prstGeom prst="rect">
            <a:avLst/>
          </a:prstGeom>
          <a:noFill/>
        </p:spPr>
        <p:txBody>
          <a:bodyPr wrap="square" rtlCol="0">
            <a:spAutoFit/>
          </a:bodyPr>
          <a:lstStyle/>
          <a:p>
            <a:r>
              <a:rPr lang="en-US" sz="1143" b="1" dirty="0">
                <a:solidFill>
                  <a:schemeClr val="accent5">
                    <a:lumMod val="75000"/>
                  </a:schemeClr>
                </a:solidFill>
              </a:rPr>
              <a:t>Run</a:t>
            </a:r>
          </a:p>
        </p:txBody>
      </p:sp>
      <p:sp>
        <p:nvSpPr>
          <p:cNvPr id="12" name="TextBox 11"/>
          <p:cNvSpPr txBox="1"/>
          <p:nvPr/>
        </p:nvSpPr>
        <p:spPr>
          <a:xfrm>
            <a:off x="4127744" y="4875273"/>
            <a:ext cx="832519" cy="444096"/>
          </a:xfrm>
          <a:prstGeom prst="rect">
            <a:avLst/>
          </a:prstGeom>
          <a:noFill/>
        </p:spPr>
        <p:txBody>
          <a:bodyPr wrap="square" rtlCol="0">
            <a:spAutoFit/>
          </a:bodyPr>
          <a:lstStyle/>
          <a:p>
            <a:r>
              <a:rPr lang="en-US" sz="1143" b="1" dirty="0">
                <a:solidFill>
                  <a:schemeClr val="accent5">
                    <a:lumMod val="75000"/>
                  </a:schemeClr>
                </a:solidFill>
              </a:rPr>
              <a:t>Pull/Push</a:t>
            </a:r>
          </a:p>
        </p:txBody>
      </p:sp>
    </p:spTree>
    <p:extLst>
      <p:ext uri="{BB962C8B-B14F-4D97-AF65-F5344CB8AC3E}">
        <p14:creationId xmlns:p14="http://schemas.microsoft.com/office/powerpoint/2010/main" val="96081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88" y="392006"/>
            <a:ext cx="8229600" cy="378565"/>
          </a:xfrm>
        </p:spPr>
        <p:txBody>
          <a:bodyPr/>
          <a:lstStyle/>
          <a:p>
            <a:r>
              <a:rPr lang="en-US" b="1" dirty="0"/>
              <a:t>Continuous </a:t>
            </a:r>
            <a:r>
              <a:rPr lang="en-US" b="1" dirty="0" smtClean="0"/>
              <a:t>Integration – With Containers</a:t>
            </a:r>
            <a:endParaRPr lang="en-US" b="1"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18</a:t>
            </a:fld>
            <a:endParaRPr lang="en-US" sz="1000" dirty="0"/>
          </a:p>
        </p:txBody>
      </p:sp>
      <p:pic>
        <p:nvPicPr>
          <p:cNvPr id="5" name="Picture 4"/>
          <p:cNvPicPr>
            <a:picLocks noChangeAspect="1"/>
          </p:cNvPicPr>
          <p:nvPr/>
        </p:nvPicPr>
        <p:blipFill>
          <a:blip r:embed="rId2"/>
          <a:stretch>
            <a:fillRect/>
          </a:stretch>
        </p:blipFill>
        <p:spPr>
          <a:xfrm>
            <a:off x="783360" y="4529075"/>
            <a:ext cx="7749807" cy="1834919"/>
          </a:xfrm>
          <a:prstGeom prst="rect">
            <a:avLst/>
          </a:prstGeom>
        </p:spPr>
      </p:pic>
      <p:pic>
        <p:nvPicPr>
          <p:cNvPr id="6" name="Picture 5"/>
          <p:cNvPicPr>
            <a:picLocks noChangeAspect="1"/>
          </p:cNvPicPr>
          <p:nvPr/>
        </p:nvPicPr>
        <p:blipFill>
          <a:blip r:embed="rId3"/>
          <a:stretch>
            <a:fillRect/>
          </a:stretch>
        </p:blipFill>
        <p:spPr>
          <a:xfrm>
            <a:off x="378930" y="1321124"/>
            <a:ext cx="8558665" cy="2491890"/>
          </a:xfrm>
          <a:prstGeom prst="rect">
            <a:avLst/>
          </a:prstGeom>
        </p:spPr>
      </p:pic>
      <p:sp>
        <p:nvSpPr>
          <p:cNvPr id="7" name="TextBox 6"/>
          <p:cNvSpPr txBox="1"/>
          <p:nvPr/>
        </p:nvSpPr>
        <p:spPr>
          <a:xfrm>
            <a:off x="378930" y="997958"/>
            <a:ext cx="323387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solidFill>
              </a:rPr>
              <a:t>Push </a:t>
            </a:r>
            <a:r>
              <a:rPr lang="en-US" b="1" dirty="0" err="1">
                <a:solidFill>
                  <a:schemeClr val="accent1"/>
                </a:solidFill>
              </a:rPr>
              <a:t>Docker</a:t>
            </a:r>
            <a:r>
              <a:rPr lang="en-US" b="1" dirty="0">
                <a:solidFill>
                  <a:schemeClr val="accent1"/>
                </a:solidFill>
              </a:rPr>
              <a:t> </a:t>
            </a:r>
            <a:r>
              <a:rPr lang="en-US" b="1" dirty="0" smtClean="0">
                <a:solidFill>
                  <a:schemeClr val="accent1"/>
                </a:solidFill>
              </a:rPr>
              <a:t>image</a:t>
            </a:r>
            <a:endParaRPr lang="en-US" b="1" dirty="0">
              <a:solidFill>
                <a:schemeClr val="accent1"/>
              </a:solidFill>
            </a:endParaRPr>
          </a:p>
        </p:txBody>
      </p:sp>
      <p:sp>
        <p:nvSpPr>
          <p:cNvPr id="8" name="TextBox 7"/>
          <p:cNvSpPr txBox="1"/>
          <p:nvPr/>
        </p:nvSpPr>
        <p:spPr>
          <a:xfrm>
            <a:off x="475488" y="4281747"/>
            <a:ext cx="5131682"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solidFill>
              </a:rPr>
              <a:t>Push </a:t>
            </a:r>
            <a:r>
              <a:rPr lang="en-US" b="1" dirty="0" err="1">
                <a:solidFill>
                  <a:schemeClr val="accent1"/>
                </a:solidFill>
              </a:rPr>
              <a:t>Docker</a:t>
            </a:r>
            <a:r>
              <a:rPr lang="en-US" b="1" dirty="0">
                <a:solidFill>
                  <a:schemeClr val="accent1"/>
                </a:solidFill>
              </a:rPr>
              <a:t> image </a:t>
            </a:r>
            <a:r>
              <a:rPr lang="en-US" b="1" dirty="0" smtClean="0">
                <a:solidFill>
                  <a:schemeClr val="accent1"/>
                </a:solidFill>
              </a:rPr>
              <a:t>&amp; </a:t>
            </a:r>
            <a:r>
              <a:rPr lang="en-US" b="1" dirty="0">
                <a:solidFill>
                  <a:schemeClr val="accent1"/>
                </a:solidFill>
              </a:rPr>
              <a:t>deploy in </a:t>
            </a:r>
            <a:r>
              <a:rPr lang="en-US" b="1" dirty="0" smtClean="0">
                <a:solidFill>
                  <a:schemeClr val="accent1"/>
                </a:solidFill>
              </a:rPr>
              <a:t>container</a:t>
            </a:r>
            <a:endParaRPr lang="en-US" b="1" dirty="0">
              <a:solidFill>
                <a:schemeClr val="accent1"/>
              </a:solidFill>
            </a:endParaRPr>
          </a:p>
        </p:txBody>
      </p:sp>
    </p:spTree>
    <p:extLst>
      <p:ext uri="{BB962C8B-B14F-4D97-AF65-F5344CB8AC3E}">
        <p14:creationId xmlns:p14="http://schemas.microsoft.com/office/powerpoint/2010/main" val="217044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614" y="413676"/>
            <a:ext cx="8229600" cy="378565"/>
          </a:xfrm>
        </p:spPr>
        <p:txBody>
          <a:bodyPr/>
          <a:lstStyle/>
          <a:p>
            <a:r>
              <a:rPr lang="en-US" b="1" dirty="0" smtClean="0"/>
              <a:t>Centralized Repository - </a:t>
            </a:r>
            <a:r>
              <a:rPr lang="en-US" b="1" dirty="0"/>
              <a:t>Maven </a:t>
            </a:r>
            <a:r>
              <a:rPr lang="en-US" b="1" dirty="0" smtClean="0"/>
              <a:t>Migration</a:t>
            </a:r>
            <a:endParaRPr lang="en-US" b="1" dirty="0"/>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19</a:t>
            </a:fld>
            <a:endParaRPr lang="en-US" sz="1000" dirty="0"/>
          </a:p>
        </p:txBody>
      </p:sp>
      <p:sp>
        <p:nvSpPr>
          <p:cNvPr id="8" name="Rectangle 7"/>
          <p:cNvSpPr/>
          <p:nvPr/>
        </p:nvSpPr>
        <p:spPr>
          <a:xfrm>
            <a:off x="460375" y="1116991"/>
            <a:ext cx="8229600" cy="2308324"/>
          </a:xfrm>
          <a:prstGeom prst="rect">
            <a:avLst/>
          </a:prstGeom>
        </p:spPr>
        <p:txBody>
          <a:bodyPr wrap="square">
            <a:spAutoFit/>
          </a:bodyPr>
          <a:lstStyle/>
          <a:p>
            <a:r>
              <a:rPr lang="en-US" dirty="0"/>
              <a:t>What is Maven?</a:t>
            </a:r>
          </a:p>
          <a:p>
            <a:r>
              <a:rPr lang="en-US" dirty="0"/>
              <a:t>“Maven is a software management and comprehension tool based on the concept of Project Object Model (POM) which can manage project build, reporting, and documentation from a central piece of information”</a:t>
            </a:r>
          </a:p>
          <a:p>
            <a:r>
              <a:rPr lang="en-US" dirty="0"/>
              <a:t>What is POM?</a:t>
            </a:r>
          </a:p>
          <a:p>
            <a:r>
              <a:rPr lang="en-US" dirty="0"/>
              <a:t>“As a fundamental unit of work in Maven, POM is an XML file that contains information about project and configuration details used by Maven to build the project”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990" y="3511302"/>
            <a:ext cx="5848848" cy="2641134"/>
          </a:xfrm>
          <a:prstGeom prst="rect">
            <a:avLst/>
          </a:prstGeom>
        </p:spPr>
      </p:pic>
    </p:spTree>
    <p:extLst>
      <p:ext uri="{BB962C8B-B14F-4D97-AF65-F5344CB8AC3E}">
        <p14:creationId xmlns:p14="http://schemas.microsoft.com/office/powerpoint/2010/main" val="644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710964"/>
          </a:xfrm>
        </p:spPr>
        <p:txBody>
          <a:bodyPr/>
          <a:lstStyle/>
          <a:p>
            <a:r>
              <a:rPr lang="en-US" dirty="0" smtClean="0"/>
              <a:t>MDT Utility</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quarter" idx="12"/>
          </p:nvPr>
        </p:nvSpPr>
        <p:spPr>
          <a:xfrm>
            <a:off x="460375" y="707839"/>
            <a:ext cx="8229600" cy="323165"/>
          </a:xfrm>
        </p:spPr>
        <p:txBody>
          <a:bodyPr/>
          <a:lstStyle/>
          <a:p>
            <a:r>
              <a:rPr lang="en-US" dirty="0"/>
              <a:t>Kraken Service Demo</a:t>
            </a:r>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2</a:t>
            </a:fld>
            <a:endParaRPr lang="en-US" sz="1000" dirty="0"/>
          </a:p>
        </p:txBody>
      </p:sp>
    </p:spTree>
    <p:extLst>
      <p:ext uri="{BB962C8B-B14F-4D97-AF65-F5344CB8AC3E}">
        <p14:creationId xmlns:p14="http://schemas.microsoft.com/office/powerpoint/2010/main" val="204858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598" y="528972"/>
            <a:ext cx="8229600" cy="5837322"/>
          </a:xfrm>
        </p:spPr>
        <p:txBody>
          <a:bodyPr/>
          <a:lstStyle/>
          <a:p>
            <a:pPr defTabSz="1015960">
              <a:buNone/>
              <a:defRPr/>
            </a:pPr>
            <a:r>
              <a:rPr lang="en-US" dirty="0">
                <a:solidFill>
                  <a:schemeClr val="tx2"/>
                </a:solidFill>
                <a:latin typeface="Calibri" panose="020F0502020204030204" pitchFamily="34" charset="0"/>
                <a:cs typeface="Calibri" panose="020F0502020204030204" pitchFamily="34" charset="0"/>
              </a:rPr>
              <a:t>Main Features of </a:t>
            </a:r>
            <a:r>
              <a:rPr lang="en-US" dirty="0" smtClean="0">
                <a:solidFill>
                  <a:schemeClr val="tx2"/>
                </a:solidFill>
                <a:latin typeface="Calibri" panose="020F0502020204030204" pitchFamily="34" charset="0"/>
                <a:cs typeface="Calibri" panose="020F0502020204030204" pitchFamily="34" charset="0"/>
              </a:rPr>
              <a:t>MAVEN</a:t>
            </a:r>
          </a:p>
          <a:p>
            <a:pPr defTabSz="1015960">
              <a:buNone/>
              <a:defRPr/>
            </a:pPr>
            <a:endParaRPr lang="en-US" sz="900" dirty="0" smtClean="0">
              <a:solidFill>
                <a:schemeClr val="tx2"/>
              </a:solidFill>
              <a:latin typeface="Calibri" panose="020F0502020204030204" pitchFamily="34" charset="0"/>
              <a:cs typeface="Calibri" panose="020F0502020204030204" pitchFamily="34" charset="0"/>
            </a:endParaRPr>
          </a:p>
          <a:p>
            <a:pPr marL="342900" indent="-342900" defTabSz="1015960">
              <a:lnSpc>
                <a:spcPct val="100000"/>
              </a:lnSpc>
              <a:spcBef>
                <a:spcPts val="0"/>
              </a:spcBef>
              <a:buFont typeface="Arial" panose="020B0604020202020204" pitchFamily="34" charset="0"/>
              <a:buChar char="•"/>
              <a:defRPr/>
            </a:pPr>
            <a:r>
              <a:rPr lang="en-US" sz="1800" b="0" dirty="0" smtClean="0"/>
              <a:t>Build-Tool</a:t>
            </a:r>
            <a:endParaRPr lang="en-US" sz="1800" b="0" dirty="0"/>
          </a:p>
          <a:p>
            <a:pPr marL="342900" indent="-342900" defTabSz="1015960">
              <a:lnSpc>
                <a:spcPct val="100000"/>
              </a:lnSpc>
              <a:spcBef>
                <a:spcPts val="0"/>
              </a:spcBef>
              <a:buFont typeface="Arial" panose="020B0604020202020204" pitchFamily="34" charset="0"/>
              <a:buChar char="•"/>
              <a:defRPr/>
            </a:pPr>
            <a:r>
              <a:rPr lang="en-US" sz="1800" b="0" dirty="0"/>
              <a:t>Dependency Management Tool</a:t>
            </a:r>
          </a:p>
          <a:p>
            <a:pPr marL="342900" indent="-342900" defTabSz="1015960">
              <a:lnSpc>
                <a:spcPct val="100000"/>
              </a:lnSpc>
              <a:spcBef>
                <a:spcPts val="0"/>
              </a:spcBef>
              <a:buFont typeface="Arial" panose="020B0604020202020204" pitchFamily="34" charset="0"/>
              <a:buChar char="•"/>
              <a:defRPr/>
            </a:pPr>
            <a:r>
              <a:rPr lang="en-US" sz="1800" b="0" dirty="0"/>
              <a:t>Documentation Tool</a:t>
            </a:r>
          </a:p>
          <a:p>
            <a:pPr defTabSz="1015960">
              <a:defRPr/>
            </a:pPr>
            <a:endParaRPr lang="en-US" dirty="0" smtClean="0">
              <a:solidFill>
                <a:schemeClr val="tx2"/>
              </a:solidFill>
              <a:latin typeface="Calibri" panose="020F0502020204030204" pitchFamily="34" charset="0"/>
              <a:cs typeface="Calibri" panose="020F0502020204030204" pitchFamily="34" charset="0"/>
            </a:endParaRPr>
          </a:p>
          <a:p>
            <a:pPr>
              <a:lnSpc>
                <a:spcPct val="95000"/>
              </a:lnSpc>
              <a:defRPr/>
            </a:pPr>
            <a:r>
              <a:rPr lang="en-US" dirty="0">
                <a:solidFill>
                  <a:schemeClr val="tx2"/>
                </a:solidFill>
              </a:rPr>
              <a:t>Comparison with ANT</a:t>
            </a:r>
          </a:p>
          <a:p>
            <a:pPr defTabSz="1015960">
              <a:buNone/>
              <a:defRPr/>
            </a:pPr>
            <a:endParaRPr lang="en-US" sz="1000" dirty="0">
              <a:solidFill>
                <a:schemeClr val="tx2"/>
              </a:solidFill>
              <a:latin typeface="Calibri" panose="020F0502020204030204" pitchFamily="34" charset="0"/>
              <a:cs typeface="Calibri" panose="020F0502020204030204" pitchFamily="34" charset="0"/>
            </a:endParaRPr>
          </a:p>
          <a:p>
            <a:pPr marL="342900" indent="-342900" defTabSz="1015960">
              <a:lnSpc>
                <a:spcPct val="100000"/>
              </a:lnSpc>
              <a:spcBef>
                <a:spcPts val="0"/>
              </a:spcBef>
              <a:buFont typeface="Arial" panose="020B0604020202020204" pitchFamily="34" charset="0"/>
              <a:buChar char="•"/>
              <a:defRPr/>
            </a:pPr>
            <a:r>
              <a:rPr lang="en-US" b="0" dirty="0"/>
              <a:t>One level above ANT</a:t>
            </a:r>
          </a:p>
          <a:p>
            <a:pPr marL="342900" indent="-342900" defTabSz="1015960">
              <a:lnSpc>
                <a:spcPct val="100000"/>
              </a:lnSpc>
              <a:spcBef>
                <a:spcPts val="0"/>
              </a:spcBef>
              <a:buFont typeface="Arial" panose="020B0604020202020204" pitchFamily="34" charset="0"/>
              <a:buChar char="•"/>
              <a:defRPr/>
            </a:pPr>
            <a:r>
              <a:rPr lang="en-US" b="0" dirty="0"/>
              <a:t>Higher level of reusability between builds</a:t>
            </a:r>
          </a:p>
          <a:p>
            <a:pPr marL="342900" indent="-342900" defTabSz="1015960">
              <a:lnSpc>
                <a:spcPct val="100000"/>
              </a:lnSpc>
              <a:spcBef>
                <a:spcPts val="0"/>
              </a:spcBef>
              <a:buFont typeface="Arial" panose="020B0604020202020204" pitchFamily="34" charset="0"/>
              <a:buChar char="•"/>
              <a:defRPr/>
            </a:pPr>
            <a:r>
              <a:rPr lang="en-US" b="0" dirty="0"/>
              <a:t>Faster turn around time to set up a powerful build</a:t>
            </a:r>
          </a:p>
          <a:p>
            <a:pPr marL="342900" indent="-342900" defTabSz="1015960">
              <a:lnSpc>
                <a:spcPct val="100000"/>
              </a:lnSpc>
              <a:spcBef>
                <a:spcPts val="0"/>
              </a:spcBef>
              <a:buFont typeface="Arial" panose="020B0604020202020204" pitchFamily="34" charset="0"/>
              <a:buChar char="•"/>
              <a:defRPr/>
            </a:pPr>
            <a:r>
              <a:rPr lang="en-US" b="0" dirty="0"/>
              <a:t>Less maintenance</a:t>
            </a:r>
          </a:p>
          <a:p>
            <a:pPr marL="342900" indent="-342900" defTabSz="1015960">
              <a:lnSpc>
                <a:spcPct val="100000"/>
              </a:lnSpc>
              <a:spcBef>
                <a:spcPts val="0"/>
              </a:spcBef>
              <a:buFont typeface="Arial" panose="020B0604020202020204" pitchFamily="34" charset="0"/>
              <a:buChar char="•"/>
              <a:defRPr/>
            </a:pPr>
            <a:r>
              <a:rPr lang="en-US" b="0" dirty="0"/>
              <a:t>Repository management</a:t>
            </a:r>
          </a:p>
          <a:p>
            <a:pPr defTabSz="1015960">
              <a:defRPr/>
            </a:pPr>
            <a:endParaRPr lang="en-US" dirty="0">
              <a:solidFill>
                <a:schemeClr val="tx2"/>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20</a:t>
            </a:fld>
            <a:endParaRPr lang="en-US" sz="1000" dirty="0"/>
          </a:p>
        </p:txBody>
      </p:sp>
      <p:graphicFrame>
        <p:nvGraphicFramePr>
          <p:cNvPr id="6" name="Table 5"/>
          <p:cNvGraphicFramePr>
            <a:graphicFrameLocks noGrp="1"/>
          </p:cNvGraphicFramePr>
          <p:nvPr>
            <p:extLst>
              <p:ext uri="{D42A27DB-BD31-4B8C-83A1-F6EECF244321}">
                <p14:modId xmlns:p14="http://schemas.microsoft.com/office/powerpoint/2010/main" val="1637656480"/>
              </p:ext>
            </p:extLst>
          </p:nvPr>
        </p:nvGraphicFramePr>
        <p:xfrm>
          <a:off x="5909309" y="4566393"/>
          <a:ext cx="1927385" cy="905828"/>
        </p:xfrm>
        <a:graphic>
          <a:graphicData uri="http://schemas.openxmlformats.org/drawingml/2006/table">
            <a:tbl>
              <a:tblPr firstRow="1" bandRow="1">
                <a:tableStyleId>{5C22544A-7EE6-4342-B048-85BDC9FD1C3A}</a:tableStyleId>
              </a:tblPr>
              <a:tblGrid>
                <a:gridCol w="982975"/>
                <a:gridCol w="944410"/>
              </a:tblGrid>
              <a:tr h="329386">
                <a:tc>
                  <a:txBody>
                    <a:bodyPr/>
                    <a:lstStyle/>
                    <a:p>
                      <a:pPr algn="ctr"/>
                      <a:r>
                        <a:rPr lang="en-US" sz="1600" dirty="0" smtClean="0"/>
                        <a:t>ANT </a:t>
                      </a:r>
                      <a:endParaRPr lang="en-US" sz="1600" dirty="0"/>
                    </a:p>
                  </a:txBody>
                  <a:tcPr marL="82277" marR="82277" marT="41164" marB="41164"/>
                </a:tc>
                <a:tc>
                  <a:txBody>
                    <a:bodyPr/>
                    <a:lstStyle/>
                    <a:p>
                      <a:pPr algn="ctr"/>
                      <a:r>
                        <a:rPr lang="en-US" sz="1600" dirty="0" smtClean="0"/>
                        <a:t> MAVEN</a:t>
                      </a:r>
                      <a:endParaRPr lang="en-US" sz="1600" dirty="0"/>
                    </a:p>
                  </a:txBody>
                  <a:tcPr marL="82277" marR="82277" marT="41164" marB="41164"/>
                </a:tc>
              </a:tr>
              <a:tr h="576442">
                <a:tc>
                  <a:txBody>
                    <a:bodyPr/>
                    <a:lstStyle/>
                    <a:p>
                      <a:pPr algn="ctr"/>
                      <a:r>
                        <a:rPr lang="en-US" sz="1600" dirty="0" smtClean="0"/>
                        <a:t>Target</a:t>
                      </a:r>
                    </a:p>
                    <a:p>
                      <a:pPr algn="ctr"/>
                      <a:r>
                        <a:rPr lang="en-US" sz="1600" dirty="0" smtClean="0"/>
                        <a:t>build.xml</a:t>
                      </a:r>
                      <a:endParaRPr lang="en-US" sz="1600" dirty="0"/>
                    </a:p>
                  </a:txBody>
                  <a:tcPr marL="82277" marR="82277" marT="41164" marB="41164"/>
                </a:tc>
                <a:tc>
                  <a:txBody>
                    <a:bodyPr/>
                    <a:lstStyle/>
                    <a:p>
                      <a:pPr algn="ctr"/>
                      <a:r>
                        <a:rPr lang="en-US" sz="1600" dirty="0" smtClean="0"/>
                        <a:t>Goal</a:t>
                      </a:r>
                    </a:p>
                    <a:p>
                      <a:pPr algn="ctr"/>
                      <a:r>
                        <a:rPr lang="en-US" sz="1600" dirty="0" smtClean="0"/>
                        <a:t>pom.xml</a:t>
                      </a:r>
                      <a:endParaRPr lang="en-US" sz="1600" dirty="0"/>
                    </a:p>
                  </a:txBody>
                  <a:tcPr marL="82277" marR="82277" marT="41164" marB="41164"/>
                </a:tc>
              </a:tr>
            </a:tbl>
          </a:graphicData>
        </a:graphic>
      </p:graphicFrame>
    </p:spTree>
    <p:extLst>
      <p:ext uri="{BB962C8B-B14F-4D97-AF65-F5344CB8AC3E}">
        <p14:creationId xmlns:p14="http://schemas.microsoft.com/office/powerpoint/2010/main" val="31436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443" y="416829"/>
            <a:ext cx="8229600" cy="6527941"/>
          </a:xfrm>
        </p:spPr>
        <p:txBody>
          <a:bodyPr/>
          <a:lstStyle/>
          <a:p>
            <a:pPr>
              <a:buNone/>
            </a:pPr>
            <a:r>
              <a:rPr lang="en-US" dirty="0" smtClean="0"/>
              <a:t>Important Points to consider: </a:t>
            </a:r>
          </a:p>
          <a:p>
            <a:pPr>
              <a:buNone/>
            </a:pPr>
            <a:endParaRPr lang="en-US" sz="600" b="0" dirty="0"/>
          </a:p>
          <a:p>
            <a:pPr marL="342900" indent="-342900">
              <a:buFont typeface="Arial" panose="020B0604020202020204" pitchFamily="34" charset="0"/>
              <a:buChar char="•"/>
            </a:pPr>
            <a:r>
              <a:rPr lang="en-US" sz="1800" b="0" dirty="0" smtClean="0"/>
              <a:t>In </a:t>
            </a:r>
            <a:r>
              <a:rPr lang="en-US" sz="1800" b="0" dirty="0"/>
              <a:t>the current system dependencies and libraries are manually managed from external source</a:t>
            </a:r>
            <a:r>
              <a:rPr lang="en-US" sz="1800" b="0" dirty="0" smtClean="0"/>
              <a:t>.</a:t>
            </a:r>
          </a:p>
          <a:p>
            <a:pPr marL="342900" indent="-342900">
              <a:buFont typeface="Arial" panose="020B0604020202020204" pitchFamily="34" charset="0"/>
              <a:buChar char="•"/>
            </a:pPr>
            <a:r>
              <a:rPr lang="en-US" sz="1800" b="0" dirty="0"/>
              <a:t>Maven helps in managing all dependencies using dependency manager and </a:t>
            </a:r>
            <a:r>
              <a:rPr lang="en-US" sz="1800" b="0" dirty="0" err="1"/>
              <a:t>artifactory</a:t>
            </a:r>
            <a:r>
              <a:rPr lang="en-US" sz="1800" b="0" dirty="0"/>
              <a:t> from Boeing </a:t>
            </a:r>
            <a:r>
              <a:rPr lang="en-US" sz="1800" b="0" dirty="0" smtClean="0"/>
              <a:t>repository.</a:t>
            </a:r>
          </a:p>
          <a:p>
            <a:pPr marL="342900" indent="-342900">
              <a:buFont typeface="Arial" panose="020B0604020202020204" pitchFamily="34" charset="0"/>
              <a:buChar char="•"/>
            </a:pPr>
            <a:r>
              <a:rPr lang="en-US" sz="1800" b="0" dirty="0"/>
              <a:t>Maven makes easy to start project in different environments and one doesn't needs to handle the dependencies injection, builds, processing, </a:t>
            </a:r>
            <a:r>
              <a:rPr lang="en-US" sz="1800" b="0" dirty="0" err="1"/>
              <a:t>etc</a:t>
            </a:r>
            <a:r>
              <a:rPr lang="en-US" sz="1800" b="0" dirty="0"/>
              <a:t> </a:t>
            </a:r>
            <a:r>
              <a:rPr lang="en-US" sz="1800" b="0" dirty="0" smtClean="0"/>
              <a:t>..</a:t>
            </a:r>
            <a:endParaRPr lang="en-US" sz="1800" b="0" dirty="0"/>
          </a:p>
          <a:p>
            <a:pPr marL="342900" lvl="0" indent="-342900">
              <a:buFont typeface="Arial" panose="020B0604020202020204" pitchFamily="34" charset="0"/>
              <a:buChar char="•"/>
            </a:pPr>
            <a:r>
              <a:rPr lang="en-US" sz="1800" b="0" dirty="0"/>
              <a:t>Most critical part in the migration is adding the dependencies in the POM by adding the dependencies for the frameworks used in </a:t>
            </a:r>
            <a:r>
              <a:rPr lang="en-US" sz="1800" b="0" dirty="0" smtClean="0"/>
              <a:t>application.</a:t>
            </a:r>
            <a:endParaRPr lang="en-US" sz="1800" b="0" dirty="0"/>
          </a:p>
          <a:p>
            <a:pPr marL="342900" lvl="0" indent="-342900">
              <a:buFont typeface="Arial" panose="020B0604020202020204" pitchFamily="34" charset="0"/>
              <a:buChar char="•"/>
            </a:pPr>
            <a:r>
              <a:rPr lang="en-US" sz="1800" b="0" dirty="0"/>
              <a:t>Right version of the jars must be added, if the jars don't exist in </a:t>
            </a:r>
            <a:r>
              <a:rPr lang="en-US" sz="1800" b="0" dirty="0" err="1"/>
              <a:t>Sres</a:t>
            </a:r>
            <a:r>
              <a:rPr lang="en-US" sz="1800" b="0" dirty="0"/>
              <a:t> repository then raise a request to SRES to add the jars (or)  3rd party JARs need to put in your local repository </a:t>
            </a:r>
            <a:r>
              <a:rPr lang="en-US" sz="1800" b="0" dirty="0" smtClean="0"/>
              <a:t>.</a:t>
            </a:r>
            <a:endParaRPr lang="en-US" sz="1800" b="0" dirty="0"/>
          </a:p>
          <a:p>
            <a:pPr marL="342900" lvl="0" indent="-342900">
              <a:buFont typeface="Arial" panose="020B0604020202020204" pitchFamily="34" charset="0"/>
              <a:buChar char="•"/>
            </a:pPr>
            <a:r>
              <a:rPr lang="en-US" sz="1800" b="0" dirty="0"/>
              <a:t>Any third party jars can be added to the repository using Maven </a:t>
            </a:r>
            <a:r>
              <a:rPr lang="en-US" sz="1800" b="0" dirty="0" smtClean="0"/>
              <a:t>install.</a:t>
            </a:r>
          </a:p>
          <a:p>
            <a:pPr marL="342900" lvl="0" indent="-342900">
              <a:buFont typeface="Arial" panose="020B0604020202020204" pitchFamily="34" charset="0"/>
              <a:buChar char="•"/>
            </a:pPr>
            <a:endParaRPr lang="en-US" sz="600" b="0" dirty="0" smtClean="0"/>
          </a:p>
          <a:p>
            <a:pPr>
              <a:buNone/>
            </a:pPr>
            <a:r>
              <a:rPr lang="en-US" altLang="en-US" sz="1800" dirty="0">
                <a:solidFill>
                  <a:srgbClr val="000000"/>
                </a:solidFill>
                <a:latin typeface="Arial" panose="020B0604020202020204" pitchFamily="34" charset="0"/>
                <a:cs typeface="Arial" panose="020B0604020202020204" pitchFamily="34" charset="0"/>
              </a:rPr>
              <a:t>Benefits of Maven over Ant</a:t>
            </a:r>
            <a:endParaRPr lang="en-US" altLang="en-US" sz="1600" b="0" dirty="0">
              <a:solidFill>
                <a:schemeClr val="tx1"/>
              </a:solidFill>
              <a:latin typeface="Arial" panose="020B0604020202020204" pitchFamily="34" charset="0"/>
            </a:endParaRPr>
          </a:p>
          <a:p>
            <a:pPr marL="342900" lvl="0" indent="-342900">
              <a:buFont typeface="Arial" panose="020B0604020202020204" pitchFamily="34" charset="0"/>
              <a:buChar char="•"/>
            </a:pPr>
            <a:endParaRPr lang="en-US" sz="400" b="0" dirty="0"/>
          </a:p>
          <a:p>
            <a:pPr marL="285750" indent="-285750">
              <a:buFont typeface="Arial" panose="020B0604020202020204" pitchFamily="34" charset="0"/>
              <a:buChar char="•"/>
            </a:pPr>
            <a:r>
              <a:rPr lang="en-US" sz="1800" b="0" dirty="0"/>
              <a:t>Maven's default plugins and life cycle allow a project to perform common build actions without touching a build configuration file</a:t>
            </a:r>
          </a:p>
          <a:p>
            <a:pPr marL="285750" indent="-285750">
              <a:buFont typeface="Arial" panose="020B0604020202020204" pitchFamily="34" charset="0"/>
              <a:buChar char="•"/>
            </a:pPr>
            <a:r>
              <a:rPr lang="en-US" sz="1800" b="0" dirty="0"/>
              <a:t>Reduced duplication</a:t>
            </a:r>
          </a:p>
          <a:p>
            <a:pPr marL="285750" indent="-285750">
              <a:buFont typeface="Arial" panose="020B0604020202020204" pitchFamily="34" charset="0"/>
              <a:buChar char="•"/>
            </a:pPr>
            <a:r>
              <a:rPr lang="en-US" sz="1800" b="0" dirty="0"/>
              <a:t>Clear definition of used dependencies</a:t>
            </a:r>
          </a:p>
          <a:p>
            <a:pPr marL="285750" indent="-285750">
              <a:buFont typeface="Arial" panose="020B0604020202020204" pitchFamily="34" charset="0"/>
              <a:buChar char="•"/>
            </a:pPr>
            <a:r>
              <a:rPr lang="en-US" sz="1800" b="0" dirty="0"/>
              <a:t>Third party dependencies</a:t>
            </a:r>
          </a:p>
          <a:p>
            <a:pPr>
              <a:buNone/>
            </a:pPr>
            <a:endParaRPr lang="en-US" dirty="0"/>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21</a:t>
            </a:fld>
            <a:endParaRPr lang="en-US" sz="1000" dirty="0"/>
          </a:p>
        </p:txBody>
      </p:sp>
    </p:spTree>
    <p:extLst>
      <p:ext uri="{BB962C8B-B14F-4D97-AF65-F5344CB8AC3E}">
        <p14:creationId xmlns:p14="http://schemas.microsoft.com/office/powerpoint/2010/main" val="327991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413205"/>
          </a:xfrm>
        </p:spPr>
        <p:txBody>
          <a:bodyPr/>
          <a:lstStyle/>
          <a:p>
            <a:r>
              <a:rPr lang="en-US" dirty="0" smtClean="0"/>
              <a:t>Transaction &amp; Log Management - </a:t>
            </a:r>
            <a:r>
              <a:rPr lang="en-US" dirty="0"/>
              <a:t>ELK stack (in PCF).</a:t>
            </a:r>
            <a:br>
              <a:rPr lang="en-US" dirty="0"/>
            </a:br>
            <a:endParaRPr lang="en-US" dirty="0"/>
          </a:p>
        </p:txBody>
      </p:sp>
      <p:sp>
        <p:nvSpPr>
          <p:cNvPr id="3" name="Content Placeholder 2"/>
          <p:cNvSpPr>
            <a:spLocks noGrp="1"/>
          </p:cNvSpPr>
          <p:nvPr>
            <p:ph idx="1"/>
          </p:nvPr>
        </p:nvSpPr>
        <p:spPr>
          <a:xfrm>
            <a:off x="460375" y="882654"/>
            <a:ext cx="8229600" cy="2041701"/>
          </a:xfrm>
        </p:spPr>
        <p:txBody>
          <a:bodyPr/>
          <a:lstStyle/>
          <a:p>
            <a:pPr lvl="0" defTabSz="914400" fontAlgn="auto">
              <a:lnSpc>
                <a:spcPct val="100000"/>
              </a:lnSpc>
              <a:spcBef>
                <a:spcPts val="0"/>
              </a:spcBef>
              <a:spcAft>
                <a:spcPts val="0"/>
              </a:spcAft>
              <a:buClrTx/>
              <a:buNone/>
            </a:pPr>
            <a:r>
              <a:rPr lang="en-US" sz="1800" b="0" kern="1200" dirty="0">
                <a:solidFill>
                  <a:srgbClr val="000000"/>
                </a:solidFill>
              </a:rPr>
              <a:t>Elastic or ELK Stack is a complete end-to-end log analysis solution which helps in deep searching, analyzing and visualizing the log generated from different machines. </a:t>
            </a:r>
          </a:p>
          <a:p>
            <a:pPr marL="342900" indent="-342900">
              <a:buFont typeface="Arial" panose="020B0604020202020204" pitchFamily="34" charset="0"/>
              <a:buChar char="•"/>
            </a:pPr>
            <a:r>
              <a:rPr lang="en-US" sz="1400" b="0" dirty="0" err="1"/>
              <a:t>Elasticsearch</a:t>
            </a:r>
            <a:r>
              <a:rPr lang="en-US" sz="1400" b="0" dirty="0"/>
              <a:t> is NoSQL data storage and it is distributed, </a:t>
            </a:r>
            <a:r>
              <a:rPr lang="en-US" sz="1400" b="0" dirty="0" err="1"/>
              <a:t>RESTful</a:t>
            </a:r>
            <a:r>
              <a:rPr lang="en-US" sz="1400" b="0" dirty="0"/>
              <a:t> search and analytics engine.</a:t>
            </a:r>
          </a:p>
          <a:p>
            <a:pPr marL="342900" indent="-342900">
              <a:buFont typeface="Arial" panose="020B0604020202020204" pitchFamily="34" charset="0"/>
              <a:buChar char="•"/>
            </a:pPr>
            <a:r>
              <a:rPr lang="en-US" sz="1400" b="0" dirty="0" err="1"/>
              <a:t>Logstash</a:t>
            </a:r>
            <a:r>
              <a:rPr lang="en-US" sz="1400" b="0" dirty="0"/>
              <a:t> ingests data from a multiple sources simultaneously, process it, and then sends it to </a:t>
            </a:r>
            <a:r>
              <a:rPr lang="en-US" sz="1400" b="0" dirty="0" err="1"/>
              <a:t>Elasticsearch</a:t>
            </a:r>
            <a:r>
              <a:rPr lang="en-US" sz="1400" b="0" dirty="0"/>
              <a:t>. </a:t>
            </a:r>
          </a:p>
          <a:p>
            <a:pPr marL="342900" indent="-342900">
              <a:buFont typeface="Arial" panose="020B0604020202020204" pitchFamily="34" charset="0"/>
              <a:buChar char="•"/>
            </a:pPr>
            <a:r>
              <a:rPr lang="en-US" sz="1400" b="0" dirty="0" err="1"/>
              <a:t>Kibana</a:t>
            </a:r>
            <a:r>
              <a:rPr lang="en-US" sz="1400" b="0" dirty="0"/>
              <a:t> is an open source analytics and visualization platform designed to work on top of </a:t>
            </a:r>
            <a:r>
              <a:rPr lang="en-US" sz="1400" b="0" dirty="0" err="1"/>
              <a:t>Elasticsearch</a:t>
            </a:r>
            <a:r>
              <a:rPr lang="en-US" sz="1400" b="0" dirty="0"/>
              <a:t>.</a:t>
            </a:r>
          </a:p>
          <a:p>
            <a:endParaRPr lang="en-US" dirty="0"/>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22</a:t>
            </a:fld>
            <a:endParaRPr lang="en-US" sz="1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505" y="3215412"/>
            <a:ext cx="6838572" cy="3026093"/>
          </a:xfrm>
          <a:prstGeom prst="rect">
            <a:avLst/>
          </a:prstGeom>
        </p:spPr>
      </p:pic>
    </p:spTree>
    <p:extLst>
      <p:ext uri="{BB962C8B-B14F-4D97-AF65-F5344CB8AC3E}">
        <p14:creationId xmlns:p14="http://schemas.microsoft.com/office/powerpoint/2010/main" val="278479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41963" y="2815973"/>
            <a:ext cx="5119256" cy="1149928"/>
          </a:xfrm>
          <a:prstGeom prst="rect">
            <a:avLst/>
          </a:prstGeom>
          <a:solidFill>
            <a:srgbClr val="E2E1DD"/>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p:cNvSpPr>
            <a:spLocks noGrp="1"/>
          </p:cNvSpPr>
          <p:nvPr>
            <p:ph type="title"/>
          </p:nvPr>
        </p:nvSpPr>
        <p:spPr>
          <a:xfrm>
            <a:off x="415637" y="1155143"/>
            <a:ext cx="8229600" cy="485951"/>
          </a:xfrm>
        </p:spPr>
        <p:txBody>
          <a:bodyPr>
            <a:normAutofit/>
          </a:bodyPr>
          <a:lstStyle/>
          <a:p>
            <a:r>
              <a:rPr lang="en-US" sz="2700" dirty="0">
                <a:ln w="0"/>
                <a:effectLst>
                  <a:outerShdw blurRad="38100" dist="19050" dir="2700000" algn="tl" rotWithShape="0">
                    <a:schemeClr val="dk1">
                      <a:alpha val="40000"/>
                    </a:schemeClr>
                  </a:outerShdw>
                </a:effectLst>
                <a:latin typeface="+mn-lt"/>
                <a:ea typeface="+mn-ea"/>
                <a:cs typeface="+mn-cs"/>
              </a:rPr>
              <a:t>Log Flow &amp; Demo</a:t>
            </a:r>
          </a:p>
        </p:txBody>
      </p:sp>
      <p:sp>
        <p:nvSpPr>
          <p:cNvPr id="2" name="Rectangle 1"/>
          <p:cNvSpPr/>
          <p:nvPr/>
        </p:nvSpPr>
        <p:spPr>
          <a:xfrm>
            <a:off x="3345875" y="3099992"/>
            <a:ext cx="1246909" cy="61652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5" dirty="0" err="1"/>
              <a:t>LogStash</a:t>
            </a:r>
            <a:endParaRPr lang="en-US" sz="1425" dirty="0"/>
          </a:p>
        </p:txBody>
      </p:sp>
      <p:sp>
        <p:nvSpPr>
          <p:cNvPr id="5" name="Rectangle 4"/>
          <p:cNvSpPr/>
          <p:nvPr/>
        </p:nvSpPr>
        <p:spPr>
          <a:xfrm>
            <a:off x="6930738" y="3099992"/>
            <a:ext cx="1246909" cy="61652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5" dirty="0" err="1"/>
              <a:t>Kibana</a:t>
            </a:r>
            <a:endParaRPr lang="en-US" sz="1425" dirty="0"/>
          </a:p>
        </p:txBody>
      </p:sp>
      <p:sp>
        <p:nvSpPr>
          <p:cNvPr id="6" name="Rectangle 5"/>
          <p:cNvSpPr/>
          <p:nvPr/>
        </p:nvSpPr>
        <p:spPr>
          <a:xfrm>
            <a:off x="5172181" y="3099992"/>
            <a:ext cx="1246909" cy="61652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5" dirty="0" err="1"/>
              <a:t>ElasticSearch</a:t>
            </a:r>
            <a:endParaRPr lang="en-US" sz="1425" dirty="0"/>
          </a:p>
        </p:txBody>
      </p:sp>
      <p:sp>
        <p:nvSpPr>
          <p:cNvPr id="3" name="Right Arrow 2"/>
          <p:cNvSpPr/>
          <p:nvPr/>
        </p:nvSpPr>
        <p:spPr>
          <a:xfrm>
            <a:off x="4772893" y="3293956"/>
            <a:ext cx="180109" cy="20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584859" y="3293956"/>
            <a:ext cx="180109" cy="20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35037" y="2781338"/>
            <a:ext cx="1138453" cy="253916"/>
          </a:xfrm>
          <a:prstGeom prst="rect">
            <a:avLst/>
          </a:prstGeom>
          <a:noFill/>
        </p:spPr>
        <p:txBody>
          <a:bodyPr wrap="none" rtlCol="0">
            <a:spAutoFit/>
          </a:bodyPr>
          <a:lstStyle/>
          <a:p>
            <a:r>
              <a:rPr lang="en-US" sz="1050" b="1" dirty="0"/>
              <a:t>Remote Server</a:t>
            </a:r>
          </a:p>
        </p:txBody>
      </p:sp>
      <p:sp>
        <p:nvSpPr>
          <p:cNvPr id="11" name="Rectangle 10"/>
          <p:cNvSpPr/>
          <p:nvPr/>
        </p:nvSpPr>
        <p:spPr>
          <a:xfrm>
            <a:off x="304800" y="1617557"/>
            <a:ext cx="2937164" cy="1046018"/>
          </a:xfrm>
          <a:prstGeom prst="rect">
            <a:avLst/>
          </a:prstGeom>
          <a:solidFill>
            <a:srgbClr val="E2E1D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5636" y="1839230"/>
            <a:ext cx="1177637" cy="547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sp>
        <p:nvSpPr>
          <p:cNvPr id="13" name="Rectangle 12"/>
          <p:cNvSpPr/>
          <p:nvPr/>
        </p:nvSpPr>
        <p:spPr>
          <a:xfrm>
            <a:off x="1922318" y="1839229"/>
            <a:ext cx="1177637" cy="547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Drain Service</a:t>
            </a:r>
            <a:endParaRPr lang="en-US" dirty="0"/>
          </a:p>
        </p:txBody>
      </p:sp>
      <p:sp>
        <p:nvSpPr>
          <p:cNvPr id="14" name="Right Arrow 13"/>
          <p:cNvSpPr/>
          <p:nvPr/>
        </p:nvSpPr>
        <p:spPr>
          <a:xfrm>
            <a:off x="1660539" y="2012410"/>
            <a:ext cx="180109" cy="20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 y="1599167"/>
            <a:ext cx="453970" cy="253916"/>
          </a:xfrm>
          <a:prstGeom prst="rect">
            <a:avLst/>
          </a:prstGeom>
          <a:noFill/>
        </p:spPr>
        <p:txBody>
          <a:bodyPr wrap="none" rtlCol="0">
            <a:spAutoFit/>
          </a:bodyPr>
          <a:lstStyle/>
          <a:p>
            <a:r>
              <a:rPr lang="en-US" sz="1050" b="1" dirty="0"/>
              <a:t>PCF</a:t>
            </a:r>
          </a:p>
        </p:txBody>
      </p:sp>
      <p:sp>
        <p:nvSpPr>
          <p:cNvPr id="16" name="Bent-Up Arrow 15"/>
          <p:cNvSpPr/>
          <p:nvPr/>
        </p:nvSpPr>
        <p:spPr>
          <a:xfrm rot="5400000">
            <a:off x="2622143" y="2907709"/>
            <a:ext cx="311727" cy="38456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08702" y="4443883"/>
            <a:ext cx="4572000" cy="1246495"/>
          </a:xfrm>
          <a:prstGeom prst="rect">
            <a:avLst/>
          </a:prstGeom>
        </p:spPr>
        <p:txBody>
          <a:bodyPr>
            <a:spAutoFit/>
          </a:bodyPr>
          <a:lstStyle/>
          <a:p>
            <a:pPr marL="257175" indent="-257175">
              <a:buFont typeface="Arial" panose="020B0604020202020204" pitchFamily="34" charset="0"/>
              <a:buChar char="•"/>
            </a:pPr>
            <a:r>
              <a:rPr lang="en-US" sz="1500" dirty="0"/>
              <a:t>Improved System wide overview</a:t>
            </a:r>
          </a:p>
          <a:p>
            <a:pPr marL="257175" indent="-257175">
              <a:buFont typeface="Arial" panose="020B0604020202020204" pitchFamily="34" charset="0"/>
              <a:buChar char="•"/>
            </a:pPr>
            <a:r>
              <a:rPr lang="en-US" sz="1500" dirty="0"/>
              <a:t>Proactive application monitoring</a:t>
            </a:r>
          </a:p>
          <a:p>
            <a:pPr marL="257175" indent="-257175">
              <a:buFont typeface="Arial" panose="020B0604020202020204" pitchFamily="34" charset="0"/>
              <a:buChar char="•"/>
            </a:pPr>
            <a:r>
              <a:rPr lang="en-US" sz="1500" dirty="0"/>
              <a:t>Better Security</a:t>
            </a:r>
          </a:p>
          <a:p>
            <a:pPr marL="257175" indent="-257175">
              <a:buFont typeface="Arial" panose="020B0604020202020204" pitchFamily="34" charset="0"/>
              <a:buChar char="•"/>
            </a:pPr>
            <a:r>
              <a:rPr lang="en-US" sz="1500" dirty="0"/>
              <a:t>Log data accessibility</a:t>
            </a:r>
          </a:p>
          <a:p>
            <a:pPr marL="257175" indent="-257175">
              <a:buFont typeface="Arial" panose="020B0604020202020204" pitchFamily="34" charset="0"/>
              <a:buChar char="•"/>
            </a:pPr>
            <a:r>
              <a:rPr lang="en-US" sz="1500" dirty="0"/>
              <a:t>Easy Understanding</a:t>
            </a:r>
          </a:p>
        </p:txBody>
      </p:sp>
      <p:sp>
        <p:nvSpPr>
          <p:cNvPr id="18" name="Title 1"/>
          <p:cNvSpPr txBox="1">
            <a:spLocks/>
          </p:cNvSpPr>
          <p:nvPr/>
        </p:nvSpPr>
        <p:spPr bwMode="auto">
          <a:xfrm>
            <a:off x="415637" y="4152067"/>
            <a:ext cx="8229600" cy="485951"/>
          </a:xfrm>
          <a:prstGeom prst="rect">
            <a:avLst/>
          </a:prstGeom>
          <a:noFill/>
          <a:ln w="9525">
            <a:noFill/>
            <a:miter lim="800000"/>
            <a:headEnd/>
            <a:tailEnd/>
          </a:ln>
          <a:effectLst/>
        </p:spPr>
        <p:txBody>
          <a:bodyPr vert="horz" wrap="square" lIns="0" tIns="34290" rIns="0" bIns="0" numCol="1" anchor="t" anchorCtr="0" compatLnSpc="1">
            <a:prstTxWarp prst="textNoShape">
              <a:avLst/>
            </a:prstTxWarp>
            <a:normAutofit/>
          </a:bodyPr>
          <a:lst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r>
              <a:rPr lang="en-US" sz="1650" b="1" kern="0" dirty="0">
                <a:ln w="0"/>
                <a:effectLst>
                  <a:outerShdw blurRad="38100" dist="19050" dir="2700000" algn="tl" rotWithShape="0">
                    <a:schemeClr val="dk1">
                      <a:alpha val="40000"/>
                    </a:schemeClr>
                  </a:outerShdw>
                </a:effectLst>
                <a:latin typeface="+mn-lt"/>
                <a:ea typeface="+mn-ea"/>
                <a:cs typeface="+mn-cs"/>
              </a:rPr>
              <a:t>Benefits</a:t>
            </a:r>
          </a:p>
        </p:txBody>
      </p:sp>
    </p:spTree>
    <p:extLst>
      <p:ext uri="{BB962C8B-B14F-4D97-AF65-F5344CB8AC3E}">
        <p14:creationId xmlns:p14="http://schemas.microsoft.com/office/powerpoint/2010/main" val="144878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715" y="449435"/>
            <a:ext cx="8229600" cy="697877"/>
          </a:xfrm>
        </p:spPr>
        <p:txBody>
          <a:bodyPr/>
          <a:lstStyle/>
          <a:p>
            <a:r>
              <a:rPr lang="en-US" b="1" dirty="0"/>
              <a:t>Centralized Configuration with Spring Cloud Config server</a:t>
            </a:r>
            <a:r>
              <a:rPr lang="en-US" dirty="0"/>
              <a:t/>
            </a:r>
            <a:br>
              <a:rPr lang="en-US" dirty="0"/>
            </a:br>
            <a:endParaRPr lang="en-US" dirty="0"/>
          </a:p>
        </p:txBody>
      </p:sp>
      <p:sp>
        <p:nvSpPr>
          <p:cNvPr id="3" name="Content Placeholder 2"/>
          <p:cNvSpPr>
            <a:spLocks noGrp="1"/>
          </p:cNvSpPr>
          <p:nvPr>
            <p:ph idx="1"/>
          </p:nvPr>
        </p:nvSpPr>
        <p:spPr>
          <a:xfrm>
            <a:off x="475488" y="2311879"/>
            <a:ext cx="8229600" cy="4220683"/>
          </a:xfrm>
        </p:spPr>
        <p:txBody>
          <a:bodyPr/>
          <a:lstStyle/>
          <a:p>
            <a:pPr>
              <a:buNone/>
            </a:pPr>
            <a:r>
              <a:rPr lang="en-US" dirty="0" smtClean="0"/>
              <a:t>Goals</a:t>
            </a:r>
            <a:endParaRPr lang="en-US" dirty="0"/>
          </a:p>
          <a:p>
            <a:pPr marL="800100" lvl="1" indent="-342900">
              <a:buFont typeface="Arial" panose="020B0604020202020204" pitchFamily="34" charset="0"/>
              <a:buChar char="•"/>
            </a:pPr>
            <a:r>
              <a:rPr lang="en-US" sz="1800" dirty="0"/>
              <a:t>Externalized (Property Files) </a:t>
            </a:r>
            <a:endParaRPr lang="en-US" sz="1800" dirty="0" smtClean="0"/>
          </a:p>
          <a:p>
            <a:pPr marL="800100" lvl="1" indent="-342900">
              <a:buFont typeface="Arial" panose="020B0604020202020204" pitchFamily="34" charset="0"/>
              <a:buChar char="•"/>
            </a:pPr>
            <a:r>
              <a:rPr lang="en-US" sz="1800" dirty="0" smtClean="0"/>
              <a:t>Environment </a:t>
            </a:r>
            <a:r>
              <a:rPr lang="en-US" sz="1800" dirty="0"/>
              <a:t>Specific (Spring Profile</a:t>
            </a:r>
            <a:r>
              <a:rPr lang="en-US" sz="1800" dirty="0" smtClean="0"/>
              <a:t>)</a:t>
            </a:r>
            <a:r>
              <a:rPr lang="en-US" sz="1800" dirty="0" smtClean="0">
                <a:sym typeface="Wingdings" panose="05000000000000000000" pitchFamily="2" charset="2"/>
              </a:rPr>
              <a:t> </a:t>
            </a:r>
          </a:p>
          <a:p>
            <a:pPr marL="800100" lvl="1" indent="-342900">
              <a:buFont typeface="Arial" panose="020B0604020202020204" pitchFamily="34" charset="0"/>
              <a:buChar char="•"/>
            </a:pPr>
            <a:r>
              <a:rPr lang="en-US" sz="1800" dirty="0" smtClean="0"/>
              <a:t>Consistent </a:t>
            </a:r>
          </a:p>
          <a:p>
            <a:pPr marL="800100" lvl="1" indent="-342900">
              <a:buFont typeface="Arial" panose="020B0604020202020204" pitchFamily="34" charset="0"/>
              <a:buChar char="•"/>
            </a:pPr>
            <a:r>
              <a:rPr lang="en-US" sz="1800" dirty="0" smtClean="0"/>
              <a:t>Version History</a:t>
            </a:r>
            <a:endParaRPr lang="en-US" sz="1800" dirty="0"/>
          </a:p>
          <a:p>
            <a:pPr marL="800100" lvl="1" indent="-342900">
              <a:buFont typeface="Arial" panose="020B0604020202020204" pitchFamily="34" charset="0"/>
              <a:buChar char="•"/>
            </a:pPr>
            <a:r>
              <a:rPr lang="en-US" sz="1800" dirty="0"/>
              <a:t>Real-time </a:t>
            </a:r>
            <a:r>
              <a:rPr lang="en-US" sz="1800" dirty="0" smtClean="0"/>
              <a:t>Management</a:t>
            </a:r>
          </a:p>
          <a:p>
            <a:pPr marL="800100" lvl="1" indent="-342900">
              <a:buFont typeface="Arial" panose="020B0604020202020204" pitchFamily="34" charset="0"/>
              <a:buChar char="•"/>
            </a:pPr>
            <a:endParaRPr lang="en-US" dirty="0" smtClean="0"/>
          </a:p>
          <a:p>
            <a:pPr marL="800100" lvl="1" indent="-342900">
              <a:buFont typeface="Arial" panose="020B0604020202020204" pitchFamily="34" charset="0"/>
              <a:buChar char="•"/>
            </a:pPr>
            <a:endParaRPr lang="en-US" dirty="0"/>
          </a:p>
          <a:p>
            <a:endParaRPr lang="en-US" dirty="0"/>
          </a:p>
        </p:txBody>
      </p:sp>
      <p:sp>
        <p:nvSpPr>
          <p:cNvPr id="4" name="Text Placeholder 3"/>
          <p:cNvSpPr>
            <a:spLocks noGrp="1"/>
          </p:cNvSpPr>
          <p:nvPr>
            <p:ph type="body" sz="quarter" idx="12"/>
          </p:nvPr>
        </p:nvSpPr>
        <p:spPr>
          <a:xfrm>
            <a:off x="460374" y="1147313"/>
            <a:ext cx="8226425" cy="1578894"/>
          </a:xfrm>
        </p:spPr>
        <p:txBody>
          <a:bodyPr/>
          <a:lstStyle/>
          <a:p>
            <a:r>
              <a:rPr lang="en-US" dirty="0" smtClean="0"/>
              <a:t>	</a:t>
            </a:r>
            <a:r>
              <a:rPr lang="en-US" dirty="0"/>
              <a:t>To externalize properties or resource files out of server where the values of those resources vary during runtime – usually different configurations that will differ in each environment.</a:t>
            </a:r>
          </a:p>
          <a:p>
            <a:endParaRPr lang="en-US" dirty="0" smtClean="0"/>
          </a:p>
          <a:p>
            <a:r>
              <a:rPr lang="en-US" sz="1800" dirty="0"/>
              <a:t>	</a:t>
            </a:r>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24</a:t>
            </a:fld>
            <a:endParaRPr lang="en-US" sz="1000" dirty="0"/>
          </a:p>
        </p:txBody>
      </p:sp>
      <p:pic>
        <p:nvPicPr>
          <p:cNvPr id="6" name="Picture 5"/>
          <p:cNvPicPr>
            <a:picLocks noChangeAspect="1"/>
          </p:cNvPicPr>
          <p:nvPr/>
        </p:nvPicPr>
        <p:blipFill>
          <a:blip r:embed="rId2"/>
          <a:stretch>
            <a:fillRect/>
          </a:stretch>
        </p:blipFill>
        <p:spPr>
          <a:xfrm>
            <a:off x="5464797" y="2429502"/>
            <a:ext cx="3679203" cy="2735374"/>
          </a:xfrm>
          <a:prstGeom prst="rect">
            <a:avLst/>
          </a:prstGeom>
        </p:spPr>
      </p:pic>
    </p:spTree>
    <p:extLst>
      <p:ext uri="{BB962C8B-B14F-4D97-AF65-F5344CB8AC3E}">
        <p14:creationId xmlns:p14="http://schemas.microsoft.com/office/powerpoint/2010/main" val="352869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1"/>
            <a:ext cx="8229600" cy="723756"/>
          </a:xfrm>
        </p:spPr>
        <p:txBody>
          <a:bodyPr/>
          <a:lstStyle/>
          <a:p>
            <a:r>
              <a:rPr lang="en-US" b="1" dirty="0"/>
              <a:t>Centralized </a:t>
            </a:r>
            <a:r>
              <a:rPr lang="en-US" b="1" dirty="0" smtClean="0"/>
              <a:t>Configuration with </a:t>
            </a:r>
            <a:r>
              <a:rPr lang="en-US" b="1" dirty="0"/>
              <a:t>Spring Cloud Config </a:t>
            </a:r>
            <a:r>
              <a:rPr lang="en-US" b="1" dirty="0" smtClean="0"/>
              <a:t>server</a:t>
            </a:r>
            <a:br>
              <a:rPr lang="en-US" b="1" dirty="0" smtClean="0"/>
            </a:br>
            <a:r>
              <a:rPr lang="en-US" dirty="0"/>
              <a:t/>
            </a:r>
            <a:br>
              <a:rPr lang="en-US" dirty="0"/>
            </a:br>
            <a:endParaRPr lang="en-US" dirty="0"/>
          </a:p>
        </p:txBody>
      </p:sp>
      <p:sp>
        <p:nvSpPr>
          <p:cNvPr id="3" name="Content Placeholder 2"/>
          <p:cNvSpPr>
            <a:spLocks noGrp="1"/>
          </p:cNvSpPr>
          <p:nvPr>
            <p:ph idx="1"/>
          </p:nvPr>
        </p:nvSpPr>
        <p:spPr>
          <a:xfrm>
            <a:off x="475488" y="1759789"/>
            <a:ext cx="8229600" cy="1015663"/>
          </a:xfrm>
        </p:spPr>
        <p:txBody>
          <a:bodyPr/>
          <a:lstStyle/>
          <a:p>
            <a:pPr>
              <a:buNone/>
            </a:pPr>
            <a:endParaRPr lang="en-US" dirty="0" smtClean="0"/>
          </a:p>
          <a:p>
            <a:pPr marL="800100" lvl="1" indent="-342900">
              <a:buFont typeface="Arial" panose="020B0604020202020204" pitchFamily="34" charset="0"/>
              <a:buChar char="•"/>
            </a:pPr>
            <a:endParaRPr lang="en-US" dirty="0"/>
          </a:p>
          <a:p>
            <a:endParaRPr lang="en-US" dirty="0"/>
          </a:p>
        </p:txBody>
      </p:sp>
      <p:sp>
        <p:nvSpPr>
          <p:cNvPr id="4" name="Text Placeholder 3"/>
          <p:cNvSpPr>
            <a:spLocks noGrp="1"/>
          </p:cNvSpPr>
          <p:nvPr>
            <p:ph type="body" sz="quarter" idx="12"/>
          </p:nvPr>
        </p:nvSpPr>
        <p:spPr>
          <a:xfrm>
            <a:off x="460374" y="1043797"/>
            <a:ext cx="8226425" cy="2077492"/>
          </a:xfrm>
        </p:spPr>
        <p:txBody>
          <a:bodyPr/>
          <a:lstStyle/>
          <a:p>
            <a:r>
              <a:rPr lang="en-US" dirty="0" smtClean="0"/>
              <a:t>	Achieving consistency across micro services difficult where each application holds its own configuration.</a:t>
            </a:r>
          </a:p>
          <a:p>
            <a:r>
              <a:rPr lang="en-US" b="1" dirty="0" smtClean="0"/>
              <a:t>Configuration As Service</a:t>
            </a:r>
          </a:p>
          <a:p>
            <a:endParaRPr lang="en-US" b="1" dirty="0" smtClean="0"/>
          </a:p>
          <a:p>
            <a:endParaRPr lang="en-US" b="1" dirty="0" smtClean="0"/>
          </a:p>
          <a:p>
            <a:endParaRPr lang="en-US" dirty="0"/>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25</a:t>
            </a:fld>
            <a:endParaRPr lang="en-US" sz="1000" dirty="0"/>
          </a:p>
        </p:txBody>
      </p:sp>
      <p:pic>
        <p:nvPicPr>
          <p:cNvPr id="7" name="Picture 6"/>
          <p:cNvPicPr>
            <a:picLocks noChangeAspect="1"/>
          </p:cNvPicPr>
          <p:nvPr/>
        </p:nvPicPr>
        <p:blipFill>
          <a:blip r:embed="rId2"/>
          <a:stretch>
            <a:fillRect/>
          </a:stretch>
        </p:blipFill>
        <p:spPr>
          <a:xfrm>
            <a:off x="2156603" y="2158339"/>
            <a:ext cx="6131241" cy="2489354"/>
          </a:xfrm>
          <a:prstGeom prst="rect">
            <a:avLst/>
          </a:prstGeom>
        </p:spPr>
      </p:pic>
      <p:sp>
        <p:nvSpPr>
          <p:cNvPr id="8" name="TextBox 7"/>
          <p:cNvSpPr txBox="1"/>
          <p:nvPr/>
        </p:nvSpPr>
        <p:spPr>
          <a:xfrm>
            <a:off x="1570007" y="4934214"/>
            <a:ext cx="4587735" cy="1354217"/>
          </a:xfrm>
          <a:prstGeom prst="rect">
            <a:avLst/>
          </a:prstGeom>
          <a:noFill/>
        </p:spPr>
        <p:txBody>
          <a:bodyPr wrap="square" rtlCol="0">
            <a:spAutoFit/>
          </a:bodyPr>
          <a:lstStyle/>
          <a:p>
            <a:r>
              <a:rPr lang="en-US" dirty="0"/>
              <a:t>We can achieve </a:t>
            </a:r>
            <a:r>
              <a:rPr lang="en-US" dirty="0" smtClean="0"/>
              <a:t>this by</a:t>
            </a:r>
            <a:endParaRPr lang="en-US" dirty="0"/>
          </a:p>
          <a:p>
            <a:pPr marL="800100" lvl="1" indent="-342900">
              <a:buFont typeface="Arial" panose="020B0604020202020204" pitchFamily="34" charset="0"/>
              <a:buChar char="•"/>
            </a:pPr>
            <a:r>
              <a:rPr lang="en-US" sz="1600" dirty="0"/>
              <a:t>Apache Zookeeper</a:t>
            </a:r>
          </a:p>
          <a:p>
            <a:pPr marL="800100" lvl="1" indent="-342900">
              <a:buFont typeface="Arial" panose="020B0604020202020204" pitchFamily="34" charset="0"/>
              <a:buChar char="•"/>
            </a:pPr>
            <a:r>
              <a:rPr lang="en-US" sz="1600" dirty="0"/>
              <a:t>ETCD – distributed key-value store</a:t>
            </a:r>
          </a:p>
          <a:p>
            <a:pPr marL="800100" lvl="1" indent="-342900">
              <a:buFont typeface="Arial" panose="020B0604020202020204" pitchFamily="34" charset="0"/>
              <a:buChar char="•"/>
            </a:pPr>
            <a:r>
              <a:rPr lang="en-US" sz="1600" dirty="0"/>
              <a:t>Hashicorp Consul</a:t>
            </a:r>
          </a:p>
          <a:p>
            <a:pPr marL="800100" lvl="1" indent="-342900">
              <a:buFont typeface="Arial" panose="020B0604020202020204" pitchFamily="34" charset="0"/>
              <a:buChar char="•"/>
            </a:pPr>
            <a:r>
              <a:rPr lang="en-US" sz="1600" b="1" dirty="0"/>
              <a:t>Spring Cloud </a:t>
            </a:r>
            <a:r>
              <a:rPr lang="en-US" sz="1600" b="1" dirty="0" smtClean="0"/>
              <a:t>Config </a:t>
            </a:r>
            <a:r>
              <a:rPr lang="en-US" sz="1600" b="1" dirty="0"/>
              <a:t>server</a:t>
            </a:r>
          </a:p>
        </p:txBody>
      </p:sp>
    </p:spTree>
    <p:extLst>
      <p:ext uri="{BB962C8B-B14F-4D97-AF65-F5344CB8AC3E}">
        <p14:creationId xmlns:p14="http://schemas.microsoft.com/office/powerpoint/2010/main" val="444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344" y="3142776"/>
            <a:ext cx="8229600" cy="609398"/>
          </a:xfrm>
        </p:spPr>
        <p:txBody>
          <a:bodyPr/>
          <a:lstStyle/>
          <a:p>
            <a:pPr algn="ctr"/>
            <a:r>
              <a:rPr lang="en-US" sz="4400" i="1" dirty="0" smtClean="0">
                <a:solidFill>
                  <a:schemeClr val="accent1"/>
                </a:solidFill>
              </a:rPr>
              <a:t>Question?</a:t>
            </a:r>
            <a:endParaRPr lang="en-US" sz="4400" i="1" dirty="0">
              <a:solidFill>
                <a:schemeClr val="accent1"/>
              </a:solidFill>
            </a:endParaRPr>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26</a:t>
            </a:fld>
            <a:endParaRPr lang="en-US" sz="1000" dirty="0"/>
          </a:p>
        </p:txBody>
      </p:sp>
    </p:spTree>
    <p:extLst>
      <p:ext uri="{BB962C8B-B14F-4D97-AF65-F5344CB8AC3E}">
        <p14:creationId xmlns:p14="http://schemas.microsoft.com/office/powerpoint/2010/main" val="311310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Left Arrow 51"/>
          <p:cNvSpPr/>
          <p:nvPr/>
        </p:nvSpPr>
        <p:spPr>
          <a:xfrm rot="10800000">
            <a:off x="633966" y="5047921"/>
            <a:ext cx="7913223" cy="3996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1" name="Left Arrow 50"/>
          <p:cNvSpPr/>
          <p:nvPr/>
        </p:nvSpPr>
        <p:spPr>
          <a:xfrm>
            <a:off x="290146" y="5049392"/>
            <a:ext cx="7987670" cy="3996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p:txBody>
          <a:bodyPr/>
          <a:lstStyle/>
          <a:p>
            <a:r>
              <a:rPr lang="en-US" dirty="0" smtClean="0"/>
              <a:t>Service Oriented Architecture</a:t>
            </a:r>
            <a:endParaRPr lang="en-US" dirty="0"/>
          </a:p>
        </p:txBody>
      </p:sp>
      <p:sp>
        <p:nvSpPr>
          <p:cNvPr id="3" name="Content Placeholder 2"/>
          <p:cNvSpPr>
            <a:spLocks noGrp="1"/>
          </p:cNvSpPr>
          <p:nvPr>
            <p:ph idx="1"/>
          </p:nvPr>
        </p:nvSpPr>
        <p:spPr>
          <a:xfrm>
            <a:off x="475488" y="879895"/>
            <a:ext cx="8229600" cy="3323987"/>
          </a:xfrm>
        </p:spPr>
        <p:txBody>
          <a:bodyPr/>
          <a:lstStyle/>
          <a:p>
            <a:pPr>
              <a:buNone/>
            </a:pPr>
            <a:r>
              <a:rPr lang="en-US" sz="1800" b="0" dirty="0"/>
              <a:t>SOA is an architectural style for designing and building business applications using loosely coupled and business capability-driven services. Hence, Boeing is following the Service-Oriented Architecture approach as it is supported with the following benefits</a:t>
            </a:r>
            <a:r>
              <a:rPr lang="en-US" sz="1800" b="0" dirty="0" smtClean="0"/>
              <a:t>:</a:t>
            </a:r>
          </a:p>
          <a:p>
            <a:pPr>
              <a:buNone/>
            </a:pPr>
            <a:endParaRPr lang="en-US" sz="1800" b="0" dirty="0"/>
          </a:p>
          <a:p>
            <a:pPr marL="285750" indent="-285750">
              <a:buFont typeface="Arial" panose="020B0604020202020204" pitchFamily="34" charset="0"/>
              <a:buChar char="•"/>
            </a:pPr>
            <a:r>
              <a:rPr lang="en-US" sz="1600" b="0" dirty="0"/>
              <a:t>SOA is about business alignment with IT.</a:t>
            </a:r>
          </a:p>
          <a:p>
            <a:pPr marL="285750" indent="-285750">
              <a:buFont typeface="Arial" panose="020B0604020202020204" pitchFamily="34" charset="0"/>
              <a:buChar char="•"/>
            </a:pPr>
            <a:r>
              <a:rPr lang="en-US" sz="1600" b="0" dirty="0" smtClean="0"/>
              <a:t>SOA </a:t>
            </a:r>
            <a:r>
              <a:rPr lang="en-US" sz="1600" b="0" dirty="0"/>
              <a:t>is centered on the concept of services as building blocks.</a:t>
            </a:r>
          </a:p>
          <a:p>
            <a:pPr marL="285750" indent="-285750">
              <a:buFont typeface="Arial" panose="020B0604020202020204" pitchFamily="34" charset="0"/>
              <a:buChar char="•"/>
            </a:pPr>
            <a:r>
              <a:rPr lang="en-US" sz="1600" b="0" dirty="0"/>
              <a:t>Services can be composed into larger building blocks and applications.</a:t>
            </a:r>
          </a:p>
          <a:p>
            <a:pPr marL="285750" indent="-285750">
              <a:buFont typeface="Arial" panose="020B0604020202020204" pitchFamily="34" charset="0"/>
              <a:buChar char="•"/>
            </a:pPr>
            <a:r>
              <a:rPr lang="en-US" sz="1600" b="0" dirty="0"/>
              <a:t>Services have many classifications but the primary focus of SOA is to create services that represent repeatable business tasks. One example is a service that Creates Purchase Orders.</a:t>
            </a:r>
          </a:p>
          <a:p>
            <a:endParaRPr lang="en-US" b="0" dirty="0"/>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3</a:t>
            </a:fld>
            <a:endParaRPr lang="en-US" sz="1000" dirty="0"/>
          </a:p>
        </p:txBody>
      </p:sp>
      <p:sp>
        <p:nvSpPr>
          <p:cNvPr id="6" name="Rectangle 5"/>
          <p:cNvSpPr/>
          <p:nvPr/>
        </p:nvSpPr>
        <p:spPr>
          <a:xfrm>
            <a:off x="1592398" y="4032034"/>
            <a:ext cx="1117117" cy="250052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Myriad Pro"/>
              <a:cs typeface="Arial" panose="020B0604020202020204" pitchFamily="34"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0320" t="20085" r="24250" b="19665"/>
          <a:stretch/>
        </p:blipFill>
        <p:spPr>
          <a:xfrm>
            <a:off x="1369780" y="3820563"/>
            <a:ext cx="493990" cy="576178"/>
          </a:xfrm>
          <a:prstGeom prst="rect">
            <a:avLst/>
          </a:prstGeom>
        </p:spPr>
      </p:pic>
      <p:sp>
        <p:nvSpPr>
          <p:cNvPr id="8" name="Rectangle 7"/>
          <p:cNvSpPr/>
          <p:nvPr/>
        </p:nvSpPr>
        <p:spPr>
          <a:xfrm>
            <a:off x="3856944" y="4025769"/>
            <a:ext cx="1877589" cy="2506794"/>
          </a:xfrm>
          <a:prstGeom prst="rect">
            <a:avLst/>
          </a:prstGeom>
          <a:noFill/>
          <a:ln w="28575">
            <a:solidFill>
              <a:srgbClr val="E24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Myriad Pro"/>
              <a:cs typeface="Arial" panose="020B0604020202020204" pitchFamily="34" charset="0"/>
            </a:endParaRPr>
          </a:p>
        </p:txBody>
      </p:sp>
      <p:pic>
        <p:nvPicPr>
          <p:cNvPr id="9" name="Picture 8"/>
          <p:cNvPicPr>
            <a:picLocks noChangeAspect="1"/>
          </p:cNvPicPr>
          <p:nvPr/>
        </p:nvPicPr>
        <p:blipFill>
          <a:blip r:embed="rId3"/>
          <a:stretch>
            <a:fillRect/>
          </a:stretch>
        </p:blipFill>
        <p:spPr>
          <a:xfrm>
            <a:off x="4006483" y="3850878"/>
            <a:ext cx="433974" cy="430941"/>
          </a:xfrm>
          <a:prstGeom prst="rect">
            <a:avLst/>
          </a:prstGeom>
        </p:spPr>
      </p:pic>
      <p:sp>
        <p:nvSpPr>
          <p:cNvPr id="10" name="Rectangle 9"/>
          <p:cNvSpPr/>
          <p:nvPr/>
        </p:nvSpPr>
        <p:spPr>
          <a:xfrm>
            <a:off x="7525584" y="4032035"/>
            <a:ext cx="1021606" cy="2500528"/>
          </a:xfrm>
          <a:prstGeom prst="rect">
            <a:avLst/>
          </a:prstGeom>
          <a:noFill/>
          <a:ln w="28575">
            <a:solidFill>
              <a:srgbClr val="5E0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Myriad Pro"/>
              <a:cs typeface="Arial" panose="020B0604020202020204" pitchFamily="34" charset="0"/>
            </a:endParaRPr>
          </a:p>
        </p:txBody>
      </p:sp>
      <p:pic>
        <p:nvPicPr>
          <p:cNvPr id="11" name="Picture 10"/>
          <p:cNvPicPr>
            <a:picLocks noChangeAspect="1"/>
          </p:cNvPicPr>
          <p:nvPr/>
        </p:nvPicPr>
        <p:blipFill>
          <a:blip r:embed="rId4"/>
          <a:stretch>
            <a:fillRect/>
          </a:stretch>
        </p:blipFill>
        <p:spPr>
          <a:xfrm>
            <a:off x="7328444" y="3869062"/>
            <a:ext cx="372909" cy="372909"/>
          </a:xfrm>
          <a:prstGeom prst="rect">
            <a:avLst/>
          </a:prstGeom>
        </p:spPr>
      </p:pic>
      <p:pic>
        <p:nvPicPr>
          <p:cNvPr id="13" name="Picture 12"/>
          <p:cNvPicPr>
            <a:picLocks noChangeAspect="1"/>
          </p:cNvPicPr>
          <p:nvPr/>
        </p:nvPicPr>
        <p:blipFill>
          <a:blip r:embed="rId5"/>
          <a:stretch>
            <a:fillRect/>
          </a:stretch>
        </p:blipFill>
        <p:spPr>
          <a:xfrm>
            <a:off x="7804973" y="4164337"/>
            <a:ext cx="472842" cy="472842"/>
          </a:xfrm>
          <a:prstGeom prst="rect">
            <a:avLst/>
          </a:prstGeom>
        </p:spPr>
      </p:pic>
      <p:pic>
        <p:nvPicPr>
          <p:cNvPr id="14" name="Picture 13"/>
          <p:cNvPicPr>
            <a:picLocks noChangeAspect="1"/>
          </p:cNvPicPr>
          <p:nvPr/>
        </p:nvPicPr>
        <p:blipFill>
          <a:blip r:embed="rId6">
            <a:duotone>
              <a:schemeClr val="accent3">
                <a:shade val="45000"/>
                <a:satMod val="135000"/>
              </a:schemeClr>
              <a:prstClr val="white"/>
            </a:duotone>
          </a:blip>
          <a:stretch>
            <a:fillRect/>
          </a:stretch>
        </p:blipFill>
        <p:spPr>
          <a:xfrm>
            <a:off x="7804973" y="4890245"/>
            <a:ext cx="481948" cy="481948"/>
          </a:xfrm>
          <a:prstGeom prst="rect">
            <a:avLst/>
          </a:prstGeom>
        </p:spPr>
      </p:pic>
      <p:pic>
        <p:nvPicPr>
          <p:cNvPr id="15" name="Picture 14"/>
          <p:cNvPicPr>
            <a:picLocks noChangeAspect="1"/>
          </p:cNvPicPr>
          <p:nvPr/>
        </p:nvPicPr>
        <p:blipFill>
          <a:blip r:embed="rId7"/>
          <a:stretch>
            <a:fillRect/>
          </a:stretch>
        </p:blipFill>
        <p:spPr>
          <a:xfrm>
            <a:off x="7765516" y="5645079"/>
            <a:ext cx="551756" cy="493834"/>
          </a:xfrm>
          <a:prstGeom prst="rect">
            <a:avLst/>
          </a:prstGeom>
        </p:spPr>
      </p:pic>
      <p:sp>
        <p:nvSpPr>
          <p:cNvPr id="18" name="Rectangle 17"/>
          <p:cNvSpPr/>
          <p:nvPr/>
        </p:nvSpPr>
        <p:spPr>
          <a:xfrm>
            <a:off x="4141010" y="4753447"/>
            <a:ext cx="1371600" cy="158173"/>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0000">
                    <a:lumMod val="65000"/>
                    <a:lumOff val="35000"/>
                  </a:srgbClr>
                </a:solidFill>
                <a:latin typeface="Myriad Pro"/>
                <a:cs typeface="Arial" panose="020B0604020202020204" pitchFamily="34" charset="0"/>
              </a:rPr>
              <a:t>Micro service</a:t>
            </a:r>
          </a:p>
        </p:txBody>
      </p:sp>
      <p:sp>
        <p:nvSpPr>
          <p:cNvPr id="20" name="Rectangle 19"/>
          <p:cNvSpPr/>
          <p:nvPr/>
        </p:nvSpPr>
        <p:spPr>
          <a:xfrm>
            <a:off x="4139059" y="5056730"/>
            <a:ext cx="1371600" cy="231413"/>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FFFF"/>
                </a:solidFill>
                <a:latin typeface="Myriad Pro"/>
                <a:cs typeface="Arial" panose="020B0604020202020204" pitchFamily="34" charset="0"/>
              </a:rPr>
              <a:t>Service B</a:t>
            </a:r>
            <a:endParaRPr lang="en-US" sz="900" dirty="0">
              <a:solidFill>
                <a:srgbClr val="FFFFFF"/>
              </a:solidFill>
              <a:latin typeface="Myriad Pro"/>
              <a:cs typeface="Arial" panose="020B0604020202020204" pitchFamily="34" charset="0"/>
            </a:endParaRPr>
          </a:p>
        </p:txBody>
      </p:sp>
      <p:sp>
        <p:nvSpPr>
          <p:cNvPr id="21" name="Rectangle 20"/>
          <p:cNvSpPr/>
          <p:nvPr/>
        </p:nvSpPr>
        <p:spPr>
          <a:xfrm>
            <a:off x="4139059" y="5288143"/>
            <a:ext cx="1371600" cy="158174"/>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0000">
                    <a:lumMod val="65000"/>
                    <a:lumOff val="35000"/>
                  </a:srgbClr>
                </a:solidFill>
                <a:cs typeface="Arial" panose="020B0604020202020204" pitchFamily="34" charset="0"/>
              </a:rPr>
              <a:t>Micro service</a:t>
            </a:r>
            <a:endParaRPr lang="en-US" sz="900" dirty="0">
              <a:solidFill>
                <a:srgbClr val="000000">
                  <a:lumMod val="65000"/>
                  <a:lumOff val="35000"/>
                </a:srgbClr>
              </a:solidFill>
              <a:latin typeface="Myriad Pro"/>
              <a:cs typeface="Arial" panose="020B0604020202020204" pitchFamily="34" charset="0"/>
            </a:endParaRPr>
          </a:p>
        </p:txBody>
      </p:sp>
      <p:sp>
        <p:nvSpPr>
          <p:cNvPr id="22" name="Rectangle 21"/>
          <p:cNvSpPr/>
          <p:nvPr/>
        </p:nvSpPr>
        <p:spPr>
          <a:xfrm>
            <a:off x="4132820" y="5591600"/>
            <a:ext cx="1371600" cy="231413"/>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FFFF"/>
                </a:solidFill>
                <a:latin typeface="Myriad Pro"/>
                <a:cs typeface="Arial" panose="020B0604020202020204" pitchFamily="34" charset="0"/>
              </a:rPr>
              <a:t>Service C</a:t>
            </a:r>
            <a:endParaRPr lang="en-US" sz="900" dirty="0">
              <a:solidFill>
                <a:srgbClr val="FFFFFF"/>
              </a:solidFill>
              <a:latin typeface="Myriad Pro"/>
              <a:cs typeface="Arial" panose="020B0604020202020204" pitchFamily="34" charset="0"/>
            </a:endParaRPr>
          </a:p>
        </p:txBody>
      </p:sp>
      <p:sp>
        <p:nvSpPr>
          <p:cNvPr id="23" name="Rectangle 22"/>
          <p:cNvSpPr/>
          <p:nvPr/>
        </p:nvSpPr>
        <p:spPr>
          <a:xfrm>
            <a:off x="4132820" y="5823013"/>
            <a:ext cx="1371600" cy="158174"/>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0000">
                    <a:lumMod val="65000"/>
                    <a:lumOff val="35000"/>
                  </a:srgbClr>
                </a:solidFill>
                <a:cs typeface="Arial" panose="020B0604020202020204" pitchFamily="34" charset="0"/>
              </a:rPr>
              <a:t>Micro service</a:t>
            </a:r>
            <a:endParaRPr lang="en-US" sz="900" dirty="0">
              <a:solidFill>
                <a:srgbClr val="000000">
                  <a:lumMod val="65000"/>
                  <a:lumOff val="35000"/>
                </a:srgbClr>
              </a:solidFill>
              <a:latin typeface="Myriad Pro"/>
              <a:cs typeface="Arial" panose="020B0604020202020204" pitchFamily="34" charset="0"/>
            </a:endParaRPr>
          </a:p>
        </p:txBody>
      </p:sp>
      <p:sp>
        <p:nvSpPr>
          <p:cNvPr id="36" name="Rectangle 35"/>
          <p:cNvSpPr/>
          <p:nvPr/>
        </p:nvSpPr>
        <p:spPr>
          <a:xfrm>
            <a:off x="4141010" y="4522034"/>
            <a:ext cx="1371600" cy="231413"/>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FFFF"/>
                </a:solidFill>
                <a:latin typeface="Myriad Pro"/>
                <a:cs typeface="Arial" panose="020B0604020202020204" pitchFamily="34" charset="0"/>
              </a:rPr>
              <a:t>Service A</a:t>
            </a:r>
            <a:endParaRPr lang="en-US" sz="900" dirty="0">
              <a:solidFill>
                <a:srgbClr val="FFFFFF"/>
              </a:solidFill>
              <a:latin typeface="Myriad Pro"/>
              <a:cs typeface="Arial" panose="020B0604020202020204" pitchFamily="34" charset="0"/>
            </a:endParaRPr>
          </a:p>
        </p:txBody>
      </p:sp>
      <p:sp>
        <p:nvSpPr>
          <p:cNvPr id="38" name="Rectangle 37"/>
          <p:cNvSpPr/>
          <p:nvPr/>
        </p:nvSpPr>
        <p:spPr>
          <a:xfrm>
            <a:off x="633967" y="4124683"/>
            <a:ext cx="709930" cy="2407880"/>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b="1" dirty="0"/>
          </a:p>
        </p:txBody>
      </p:sp>
      <p:pic>
        <p:nvPicPr>
          <p:cNvPr id="37" name="Picture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1349" y="3914973"/>
            <a:ext cx="447985" cy="447985"/>
          </a:xfrm>
          <a:prstGeom prst="rect">
            <a:avLst/>
          </a:prstGeom>
        </p:spPr>
      </p:pic>
      <p:sp>
        <p:nvSpPr>
          <p:cNvPr id="40" name="Rectangle 39"/>
          <p:cNvSpPr/>
          <p:nvPr/>
        </p:nvSpPr>
        <p:spPr>
          <a:xfrm>
            <a:off x="3021166" y="4025769"/>
            <a:ext cx="636431" cy="2506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smtClean="0"/>
              <a:t>OAuth 2.0</a:t>
            </a:r>
          </a:p>
          <a:p>
            <a:pPr algn="ctr"/>
            <a:endParaRPr lang="en-US" sz="1100" b="1" dirty="0" smtClean="0"/>
          </a:p>
          <a:p>
            <a:pPr algn="ctr"/>
            <a:r>
              <a:rPr lang="en-US" sz="1100" b="1" dirty="0" smtClean="0"/>
              <a:t>---------</a:t>
            </a:r>
          </a:p>
          <a:p>
            <a:pPr algn="ctr"/>
            <a:endParaRPr lang="en-US" sz="1100" b="1" dirty="0"/>
          </a:p>
          <a:p>
            <a:pPr algn="ctr"/>
            <a:r>
              <a:rPr lang="en-US" sz="1100" b="1" dirty="0" smtClean="0"/>
              <a:t>JWT</a:t>
            </a:r>
            <a:endParaRPr lang="en-US" sz="1100" b="1" dirty="0"/>
          </a:p>
        </p:txBody>
      </p:sp>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37647" y="3744114"/>
            <a:ext cx="383875" cy="383875"/>
          </a:xfrm>
          <a:prstGeom prst="rect">
            <a:avLst/>
          </a:prstGeom>
        </p:spPr>
      </p:pic>
      <p:sp>
        <p:nvSpPr>
          <p:cNvPr id="41" name="Rectangle 40"/>
          <p:cNvSpPr/>
          <p:nvPr/>
        </p:nvSpPr>
        <p:spPr>
          <a:xfrm>
            <a:off x="5956107" y="4013297"/>
            <a:ext cx="1347554" cy="2506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smtClean="0"/>
              <a:t>User Credentials /</a:t>
            </a:r>
          </a:p>
          <a:p>
            <a:pPr algn="ctr"/>
            <a:r>
              <a:rPr lang="en-US" sz="1100" b="1" dirty="0" smtClean="0"/>
              <a:t>Token Based</a:t>
            </a:r>
          </a:p>
        </p:txBody>
      </p:sp>
      <p:pic>
        <p:nvPicPr>
          <p:cNvPr id="43" name="Picture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98209" y="3723035"/>
            <a:ext cx="383875" cy="383875"/>
          </a:xfrm>
          <a:prstGeom prst="rect">
            <a:avLst/>
          </a:prstGeom>
        </p:spPr>
      </p:pic>
      <p:pic>
        <p:nvPicPr>
          <p:cNvPr id="44" name="Picture 4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73539" y="4428143"/>
            <a:ext cx="590701" cy="643248"/>
          </a:xfrm>
          <a:prstGeom prst="rect">
            <a:avLst/>
          </a:prstGeom>
        </p:spPr>
      </p:pic>
      <p:pic>
        <p:nvPicPr>
          <p:cNvPr id="45" name="Picture 4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63770" y="5475705"/>
            <a:ext cx="593829" cy="593829"/>
          </a:xfrm>
          <a:prstGeom prst="rect">
            <a:avLst/>
          </a:prstGeom>
        </p:spPr>
      </p:pic>
      <p:sp>
        <p:nvSpPr>
          <p:cNvPr id="46" name="TextBox 45"/>
          <p:cNvSpPr txBox="1"/>
          <p:nvPr/>
        </p:nvSpPr>
        <p:spPr>
          <a:xfrm>
            <a:off x="1775193" y="5116280"/>
            <a:ext cx="928460" cy="246221"/>
          </a:xfrm>
          <a:prstGeom prst="rect">
            <a:avLst/>
          </a:prstGeom>
          <a:noFill/>
        </p:spPr>
        <p:txBody>
          <a:bodyPr wrap="none" rtlCol="0">
            <a:spAutoFit/>
          </a:bodyPr>
          <a:lstStyle/>
          <a:p>
            <a:pPr algn="ctr"/>
            <a:r>
              <a:rPr lang="en-US" sz="1000" dirty="0" smtClean="0">
                <a:solidFill>
                  <a:schemeClr val="bg1"/>
                </a:solidFill>
                <a:latin typeface="Myriad Pro"/>
                <a:cs typeface="Arial" panose="020B0604020202020204" pitchFamily="34" charset="0"/>
              </a:rPr>
              <a:t>Synchronous</a:t>
            </a:r>
            <a:endParaRPr lang="en-US" sz="1000" dirty="0">
              <a:solidFill>
                <a:schemeClr val="bg1"/>
              </a:solidFill>
              <a:latin typeface="Myriad Pro"/>
              <a:cs typeface="Arial" panose="020B0604020202020204" pitchFamily="34" charset="0"/>
            </a:endParaRPr>
          </a:p>
        </p:txBody>
      </p:sp>
      <p:sp>
        <p:nvSpPr>
          <p:cNvPr id="47" name="TextBox 46"/>
          <p:cNvSpPr txBox="1"/>
          <p:nvPr/>
        </p:nvSpPr>
        <p:spPr>
          <a:xfrm>
            <a:off x="1720911" y="6157894"/>
            <a:ext cx="992580" cy="246221"/>
          </a:xfrm>
          <a:prstGeom prst="rect">
            <a:avLst/>
          </a:prstGeom>
          <a:noFill/>
        </p:spPr>
        <p:txBody>
          <a:bodyPr wrap="none" rtlCol="0">
            <a:spAutoFit/>
          </a:bodyPr>
          <a:lstStyle/>
          <a:p>
            <a:pPr algn="ctr"/>
            <a:r>
              <a:rPr lang="en-US" sz="1000" dirty="0" smtClean="0">
                <a:solidFill>
                  <a:srgbClr val="000000">
                    <a:lumMod val="65000"/>
                    <a:lumOff val="35000"/>
                  </a:srgbClr>
                </a:solidFill>
                <a:latin typeface="Myriad Pro"/>
                <a:cs typeface="Arial" panose="020B0604020202020204" pitchFamily="34" charset="0"/>
              </a:rPr>
              <a:t>Asynchronous</a:t>
            </a:r>
            <a:endParaRPr lang="en-US" sz="1000" dirty="0">
              <a:solidFill>
                <a:srgbClr val="000000">
                  <a:lumMod val="65000"/>
                  <a:lumOff val="35000"/>
                </a:srgbClr>
              </a:solidFill>
              <a:latin typeface="Myriad Pro"/>
              <a:cs typeface="Arial" panose="020B0604020202020204" pitchFamily="34" charset="0"/>
            </a:endParaRPr>
          </a:p>
        </p:txBody>
      </p:sp>
      <p:sp>
        <p:nvSpPr>
          <p:cNvPr id="48" name="TextBox 47"/>
          <p:cNvSpPr txBox="1"/>
          <p:nvPr/>
        </p:nvSpPr>
        <p:spPr>
          <a:xfrm>
            <a:off x="7680174" y="4617359"/>
            <a:ext cx="779381" cy="246221"/>
          </a:xfrm>
          <a:prstGeom prst="rect">
            <a:avLst/>
          </a:prstGeom>
          <a:noFill/>
        </p:spPr>
        <p:txBody>
          <a:bodyPr wrap="none" rtlCol="0">
            <a:spAutoFit/>
          </a:bodyPr>
          <a:lstStyle/>
          <a:p>
            <a:pPr algn="ctr"/>
            <a:r>
              <a:rPr lang="en-US" sz="1000" dirty="0" smtClean="0">
                <a:solidFill>
                  <a:srgbClr val="000000">
                    <a:lumMod val="65000"/>
                    <a:lumOff val="35000"/>
                  </a:srgbClr>
                </a:solidFill>
                <a:latin typeface="Myriad Pro"/>
                <a:cs typeface="Arial" panose="020B0604020202020204" pitchFamily="34" charset="0"/>
              </a:rPr>
              <a:t>Data Base</a:t>
            </a:r>
            <a:endParaRPr lang="en-US" sz="1000" dirty="0">
              <a:solidFill>
                <a:srgbClr val="000000">
                  <a:lumMod val="65000"/>
                  <a:lumOff val="35000"/>
                </a:srgbClr>
              </a:solidFill>
              <a:latin typeface="Myriad Pro"/>
              <a:cs typeface="Arial" panose="020B0604020202020204" pitchFamily="34" charset="0"/>
            </a:endParaRPr>
          </a:p>
        </p:txBody>
      </p:sp>
      <p:sp>
        <p:nvSpPr>
          <p:cNvPr id="49" name="TextBox 48"/>
          <p:cNvSpPr txBox="1"/>
          <p:nvPr/>
        </p:nvSpPr>
        <p:spPr>
          <a:xfrm>
            <a:off x="7695592" y="5354941"/>
            <a:ext cx="731290" cy="246221"/>
          </a:xfrm>
          <a:prstGeom prst="rect">
            <a:avLst/>
          </a:prstGeom>
          <a:noFill/>
        </p:spPr>
        <p:txBody>
          <a:bodyPr wrap="none" rtlCol="0">
            <a:spAutoFit/>
          </a:bodyPr>
          <a:lstStyle/>
          <a:p>
            <a:pPr algn="ctr"/>
            <a:r>
              <a:rPr lang="en-US" sz="1000" dirty="0" smtClean="0">
                <a:solidFill>
                  <a:srgbClr val="000000">
                    <a:lumMod val="65000"/>
                    <a:lumOff val="35000"/>
                  </a:srgbClr>
                </a:solidFill>
                <a:latin typeface="Myriad Pro"/>
                <a:cs typeface="Arial" panose="020B0604020202020204" pitchFamily="34" charset="0"/>
              </a:rPr>
              <a:t>File Store</a:t>
            </a:r>
            <a:endParaRPr lang="en-US" sz="1000" dirty="0">
              <a:solidFill>
                <a:srgbClr val="000000">
                  <a:lumMod val="65000"/>
                  <a:lumOff val="35000"/>
                </a:srgbClr>
              </a:solidFill>
              <a:latin typeface="Myriad Pro"/>
              <a:cs typeface="Arial" panose="020B0604020202020204" pitchFamily="34" charset="0"/>
            </a:endParaRPr>
          </a:p>
        </p:txBody>
      </p:sp>
      <p:sp>
        <p:nvSpPr>
          <p:cNvPr id="50" name="TextBox 49"/>
          <p:cNvSpPr txBox="1"/>
          <p:nvPr/>
        </p:nvSpPr>
        <p:spPr>
          <a:xfrm>
            <a:off x="7455141" y="6138834"/>
            <a:ext cx="1162498" cy="400110"/>
          </a:xfrm>
          <a:prstGeom prst="rect">
            <a:avLst/>
          </a:prstGeom>
          <a:noFill/>
        </p:spPr>
        <p:txBody>
          <a:bodyPr wrap="none" rtlCol="0">
            <a:spAutoFit/>
          </a:bodyPr>
          <a:lstStyle/>
          <a:p>
            <a:pPr algn="ctr"/>
            <a:r>
              <a:rPr lang="en-US" sz="1000" dirty="0" smtClean="0">
                <a:solidFill>
                  <a:srgbClr val="000000">
                    <a:lumMod val="65000"/>
                    <a:lumOff val="35000"/>
                  </a:srgbClr>
                </a:solidFill>
                <a:latin typeface="Myriad Pro"/>
                <a:cs typeface="Arial" panose="020B0604020202020204" pitchFamily="34" charset="0"/>
              </a:rPr>
              <a:t>Meta / Reference</a:t>
            </a:r>
          </a:p>
          <a:p>
            <a:pPr algn="ctr"/>
            <a:r>
              <a:rPr lang="en-US" sz="1000" dirty="0" smtClean="0">
                <a:solidFill>
                  <a:srgbClr val="000000">
                    <a:lumMod val="65000"/>
                    <a:lumOff val="35000"/>
                  </a:srgbClr>
                </a:solidFill>
                <a:latin typeface="Myriad Pro"/>
                <a:cs typeface="Arial" panose="020B0604020202020204" pitchFamily="34" charset="0"/>
              </a:rPr>
              <a:t>Data</a:t>
            </a:r>
            <a:endParaRPr lang="en-US" sz="1000" dirty="0">
              <a:solidFill>
                <a:srgbClr val="000000">
                  <a:lumMod val="65000"/>
                  <a:lumOff val="35000"/>
                </a:srgbClr>
              </a:solidFill>
              <a:latin typeface="Myriad Pro"/>
              <a:cs typeface="Arial" panose="020B0604020202020204" pitchFamily="34" charset="0"/>
            </a:endParaRPr>
          </a:p>
        </p:txBody>
      </p:sp>
      <p:sp>
        <p:nvSpPr>
          <p:cNvPr id="53" name="TextBox 52"/>
          <p:cNvSpPr txBox="1"/>
          <p:nvPr/>
        </p:nvSpPr>
        <p:spPr>
          <a:xfrm>
            <a:off x="760386" y="6019394"/>
            <a:ext cx="615874" cy="261610"/>
          </a:xfrm>
          <a:prstGeom prst="rect">
            <a:avLst/>
          </a:prstGeom>
          <a:noFill/>
        </p:spPr>
        <p:txBody>
          <a:bodyPr wrap="none" rtlCol="0">
            <a:spAutoFit/>
          </a:bodyPr>
          <a:lstStyle/>
          <a:p>
            <a:pPr algn="ctr"/>
            <a:r>
              <a:rPr lang="en-US" sz="1100" b="1" dirty="0" smtClean="0">
                <a:solidFill>
                  <a:schemeClr val="bg1"/>
                </a:solidFill>
                <a:latin typeface="Myriad Pro"/>
                <a:cs typeface="Arial" panose="020B0604020202020204" pitchFamily="34" charset="0"/>
              </a:rPr>
              <a:t>WSSO</a:t>
            </a:r>
            <a:endParaRPr lang="en-US" sz="1100" b="1" dirty="0">
              <a:solidFill>
                <a:schemeClr val="bg1"/>
              </a:solidFill>
              <a:latin typeface="Myriad Pro"/>
              <a:cs typeface="Arial" panose="020B0604020202020204" pitchFamily="34" charset="0"/>
            </a:endParaRPr>
          </a:p>
        </p:txBody>
      </p:sp>
      <p:sp>
        <p:nvSpPr>
          <p:cNvPr id="54" name="TextBox 53"/>
          <p:cNvSpPr txBox="1"/>
          <p:nvPr/>
        </p:nvSpPr>
        <p:spPr>
          <a:xfrm>
            <a:off x="684322" y="5116279"/>
            <a:ext cx="615874" cy="261610"/>
          </a:xfrm>
          <a:prstGeom prst="rect">
            <a:avLst/>
          </a:prstGeom>
          <a:noFill/>
        </p:spPr>
        <p:txBody>
          <a:bodyPr wrap="none" rtlCol="0">
            <a:spAutoFit/>
          </a:bodyPr>
          <a:lstStyle/>
          <a:p>
            <a:pPr algn="ctr"/>
            <a:r>
              <a:rPr lang="en-US" sz="1100" b="1" dirty="0" smtClean="0">
                <a:latin typeface="Myriad Pro"/>
                <a:cs typeface="Arial" panose="020B0604020202020204" pitchFamily="34" charset="0"/>
              </a:rPr>
              <a:t>WSSO</a:t>
            </a:r>
            <a:endParaRPr lang="en-US" sz="1100" b="1" dirty="0">
              <a:latin typeface="Myriad Pro"/>
              <a:cs typeface="Arial" panose="020B0604020202020204" pitchFamily="34" charset="0"/>
            </a:endParaRPr>
          </a:p>
        </p:txBody>
      </p:sp>
    </p:spTree>
    <p:extLst>
      <p:ext uri="{BB962C8B-B14F-4D97-AF65-F5344CB8AC3E}">
        <p14:creationId xmlns:p14="http://schemas.microsoft.com/office/powerpoint/2010/main" val="338651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710964"/>
          </a:xfrm>
        </p:spPr>
        <p:txBody>
          <a:bodyPr/>
          <a:lstStyle/>
          <a:p>
            <a:r>
              <a:rPr lang="en-US" b="1" dirty="0" smtClean="0"/>
              <a:t>Service Patterns</a:t>
            </a:r>
            <a:r>
              <a:rPr lang="en-US" b="1" dirty="0"/>
              <a:t/>
            </a:r>
            <a:br>
              <a:rPr lang="en-US" b="1" dirty="0"/>
            </a:br>
            <a:r>
              <a:rPr lang="en-US" dirty="0" smtClean="0"/>
              <a:t>Synchronous </a:t>
            </a:r>
            <a:r>
              <a:rPr lang="en-US" dirty="0"/>
              <a:t>and Asynchronous Communication</a:t>
            </a:r>
          </a:p>
        </p:txBody>
      </p:sp>
      <p:sp>
        <p:nvSpPr>
          <p:cNvPr id="3" name="Content Placeholder 2"/>
          <p:cNvSpPr>
            <a:spLocks noGrp="1"/>
          </p:cNvSpPr>
          <p:nvPr>
            <p:ph idx="1"/>
          </p:nvPr>
        </p:nvSpPr>
        <p:spPr>
          <a:xfrm>
            <a:off x="498474" y="1203400"/>
            <a:ext cx="8229600" cy="1329595"/>
          </a:xfrm>
        </p:spPr>
        <p:txBody>
          <a:bodyPr/>
          <a:lstStyle/>
          <a:p>
            <a:pPr>
              <a:buNone/>
            </a:pPr>
            <a:r>
              <a:rPr lang="en-US" sz="1600" b="0" dirty="0"/>
              <a:t>It is possible to use both asynchronous and synchronous communication together. </a:t>
            </a:r>
            <a:r>
              <a:rPr lang="en-US" sz="1600" b="0" dirty="0" smtClean="0"/>
              <a:t>Centralized </a:t>
            </a:r>
            <a:r>
              <a:rPr lang="en-US" sz="1600" i="1" dirty="0"/>
              <a:t>orchestration</a:t>
            </a:r>
            <a:r>
              <a:rPr lang="en-US" sz="1600" b="0" dirty="0"/>
              <a:t>, enables both synchronous and asynchronous communication</a:t>
            </a:r>
            <a:r>
              <a:rPr lang="en-US" sz="1600" b="0" dirty="0" smtClean="0"/>
              <a:t>. </a:t>
            </a:r>
            <a:r>
              <a:rPr lang="en-US" sz="1600" b="0" dirty="0"/>
              <a:t>The orchestrator sequences the various service calls based on a defined workflow. That sequence is not embedded within the participating services. The business workflow knowledge resides in a centralized place, and the services focus solely on their individual responsibilities. </a:t>
            </a:r>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4</a:t>
            </a:fld>
            <a:endParaRPr lang="en-US" sz="1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61" y="2576160"/>
            <a:ext cx="5297610" cy="3784007"/>
          </a:xfrm>
          <a:prstGeom prst="rect">
            <a:avLst/>
          </a:prstGeom>
        </p:spPr>
      </p:pic>
    </p:spTree>
    <p:extLst>
      <p:ext uri="{BB962C8B-B14F-4D97-AF65-F5344CB8AC3E}">
        <p14:creationId xmlns:p14="http://schemas.microsoft.com/office/powerpoint/2010/main" val="390342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80425"/>
            <a:ext cx="8229600" cy="378565"/>
          </a:xfrm>
        </p:spPr>
        <p:txBody>
          <a:bodyPr/>
          <a:lstStyle/>
          <a:p>
            <a:r>
              <a:rPr lang="en-US" b="1" dirty="0" smtClean="0"/>
              <a:t>Unified Solution</a:t>
            </a:r>
            <a:endParaRPr lang="en-US" b="1" dirty="0"/>
          </a:p>
        </p:txBody>
      </p:sp>
      <p:sp>
        <p:nvSpPr>
          <p:cNvPr id="3" name="Content Placeholder 2"/>
          <p:cNvSpPr>
            <a:spLocks noGrp="1"/>
          </p:cNvSpPr>
          <p:nvPr>
            <p:ph idx="1"/>
          </p:nvPr>
        </p:nvSpPr>
        <p:spPr>
          <a:xfrm>
            <a:off x="460375" y="943039"/>
            <a:ext cx="8229600" cy="553998"/>
          </a:xfrm>
        </p:spPr>
        <p:txBody>
          <a:bodyPr/>
          <a:lstStyle/>
          <a:p>
            <a:pPr>
              <a:buNone/>
            </a:pPr>
            <a:r>
              <a:rPr lang="en-US" b="0" dirty="0" smtClean="0"/>
              <a:t>Design a Generic SOA Layer Solution as a centralized Communication framework to integrate multiple systems with FTCS Core Services.</a:t>
            </a:r>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5</a:t>
            </a:fld>
            <a:endParaRPr lang="en-US" sz="1000" dirty="0"/>
          </a:p>
        </p:txBody>
      </p:sp>
      <p:sp>
        <p:nvSpPr>
          <p:cNvPr id="6" name="Rectangle 5"/>
          <p:cNvSpPr/>
          <p:nvPr/>
        </p:nvSpPr>
        <p:spPr>
          <a:xfrm>
            <a:off x="519174" y="3283730"/>
            <a:ext cx="681486" cy="5520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Client</a:t>
            </a:r>
            <a:endParaRPr lang="en-US" sz="1400" dirty="0"/>
          </a:p>
        </p:txBody>
      </p:sp>
      <p:cxnSp>
        <p:nvCxnSpPr>
          <p:cNvPr id="8" name="Straight Connector 7"/>
          <p:cNvCxnSpPr/>
          <p:nvPr/>
        </p:nvCxnSpPr>
        <p:spPr>
          <a:xfrm>
            <a:off x="2854199" y="1863306"/>
            <a:ext cx="8627" cy="395089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646358" y="2041526"/>
            <a:ext cx="681486" cy="30364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TextBox 9"/>
          <p:cNvSpPr txBox="1"/>
          <p:nvPr/>
        </p:nvSpPr>
        <p:spPr>
          <a:xfrm rot="5400000">
            <a:off x="1139230" y="3298164"/>
            <a:ext cx="1660587" cy="523220"/>
          </a:xfrm>
          <a:prstGeom prst="rect">
            <a:avLst/>
          </a:prstGeom>
          <a:noFill/>
        </p:spPr>
        <p:txBody>
          <a:bodyPr wrap="square" rtlCol="0">
            <a:spAutoFit/>
          </a:bodyPr>
          <a:lstStyle/>
          <a:p>
            <a:pPr algn="ctr"/>
            <a:r>
              <a:rPr lang="en-US" sz="1400" dirty="0"/>
              <a:t>Client API / Event Trigger</a:t>
            </a:r>
          </a:p>
        </p:txBody>
      </p:sp>
      <p:cxnSp>
        <p:nvCxnSpPr>
          <p:cNvPr id="11" name="Straight Connector 10"/>
          <p:cNvCxnSpPr/>
          <p:nvPr/>
        </p:nvCxnSpPr>
        <p:spPr>
          <a:xfrm>
            <a:off x="6187904" y="1863463"/>
            <a:ext cx="8627" cy="395089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155207" y="2177390"/>
            <a:ext cx="1669615" cy="32313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FTCS Systems</a:t>
            </a:r>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a:p>
        </p:txBody>
      </p:sp>
      <p:sp>
        <p:nvSpPr>
          <p:cNvPr id="14" name="Rectangle 13"/>
          <p:cNvSpPr/>
          <p:nvPr/>
        </p:nvSpPr>
        <p:spPr>
          <a:xfrm>
            <a:off x="7318375" y="2864269"/>
            <a:ext cx="1371600" cy="158173"/>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0000">
                    <a:lumMod val="65000"/>
                    <a:lumOff val="35000"/>
                  </a:srgbClr>
                </a:solidFill>
                <a:latin typeface="Myriad Pro"/>
                <a:cs typeface="Arial" panose="020B0604020202020204" pitchFamily="34" charset="0"/>
              </a:rPr>
              <a:t>Micro service</a:t>
            </a:r>
          </a:p>
        </p:txBody>
      </p:sp>
      <p:sp>
        <p:nvSpPr>
          <p:cNvPr id="15" name="Rectangle 14"/>
          <p:cNvSpPr/>
          <p:nvPr/>
        </p:nvSpPr>
        <p:spPr>
          <a:xfrm>
            <a:off x="7316424" y="3167552"/>
            <a:ext cx="1371600" cy="231413"/>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FFFF"/>
                </a:solidFill>
                <a:latin typeface="Myriad Pro"/>
                <a:cs typeface="Arial" panose="020B0604020202020204" pitchFamily="34" charset="0"/>
              </a:rPr>
              <a:t>Service B</a:t>
            </a:r>
            <a:endParaRPr lang="en-US" sz="900" dirty="0">
              <a:solidFill>
                <a:srgbClr val="FFFFFF"/>
              </a:solidFill>
              <a:latin typeface="Myriad Pro"/>
              <a:cs typeface="Arial" panose="020B0604020202020204" pitchFamily="34" charset="0"/>
            </a:endParaRPr>
          </a:p>
        </p:txBody>
      </p:sp>
      <p:sp>
        <p:nvSpPr>
          <p:cNvPr id="16" name="Rectangle 15"/>
          <p:cNvSpPr/>
          <p:nvPr/>
        </p:nvSpPr>
        <p:spPr>
          <a:xfrm>
            <a:off x="7316424" y="3398965"/>
            <a:ext cx="1371600" cy="158174"/>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0000">
                    <a:lumMod val="65000"/>
                    <a:lumOff val="35000"/>
                  </a:srgbClr>
                </a:solidFill>
                <a:cs typeface="Arial" panose="020B0604020202020204" pitchFamily="34" charset="0"/>
              </a:rPr>
              <a:t>Micro service</a:t>
            </a:r>
            <a:endParaRPr lang="en-US" sz="900" dirty="0">
              <a:solidFill>
                <a:srgbClr val="000000">
                  <a:lumMod val="65000"/>
                  <a:lumOff val="35000"/>
                </a:srgbClr>
              </a:solidFill>
              <a:latin typeface="Myriad Pro"/>
              <a:cs typeface="Arial" panose="020B0604020202020204" pitchFamily="34" charset="0"/>
            </a:endParaRPr>
          </a:p>
        </p:txBody>
      </p:sp>
      <p:sp>
        <p:nvSpPr>
          <p:cNvPr id="17" name="Rectangle 16"/>
          <p:cNvSpPr/>
          <p:nvPr/>
        </p:nvSpPr>
        <p:spPr>
          <a:xfrm>
            <a:off x="7310185" y="3702422"/>
            <a:ext cx="1371600" cy="231413"/>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FFFF"/>
                </a:solidFill>
                <a:latin typeface="Myriad Pro"/>
                <a:cs typeface="Arial" panose="020B0604020202020204" pitchFamily="34" charset="0"/>
              </a:rPr>
              <a:t>Service C</a:t>
            </a:r>
            <a:endParaRPr lang="en-US" sz="900" dirty="0">
              <a:solidFill>
                <a:srgbClr val="FFFFFF"/>
              </a:solidFill>
              <a:latin typeface="Myriad Pro"/>
              <a:cs typeface="Arial" panose="020B0604020202020204" pitchFamily="34" charset="0"/>
            </a:endParaRPr>
          </a:p>
        </p:txBody>
      </p:sp>
      <p:sp>
        <p:nvSpPr>
          <p:cNvPr id="18" name="Rectangle 17"/>
          <p:cNvSpPr/>
          <p:nvPr/>
        </p:nvSpPr>
        <p:spPr>
          <a:xfrm>
            <a:off x="7310185" y="3933835"/>
            <a:ext cx="1371600" cy="158174"/>
          </a:xfrm>
          <a:prstGeom prst="rect">
            <a:avLst/>
          </a:prstGeom>
          <a:solidFill>
            <a:srgbClr val="D1ECF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0000">
                    <a:lumMod val="65000"/>
                    <a:lumOff val="35000"/>
                  </a:srgbClr>
                </a:solidFill>
                <a:cs typeface="Arial" panose="020B0604020202020204" pitchFamily="34" charset="0"/>
              </a:rPr>
              <a:t>Micro service</a:t>
            </a:r>
            <a:endParaRPr lang="en-US" sz="900" dirty="0">
              <a:solidFill>
                <a:srgbClr val="000000">
                  <a:lumMod val="65000"/>
                  <a:lumOff val="35000"/>
                </a:srgbClr>
              </a:solidFill>
              <a:latin typeface="Myriad Pro"/>
              <a:cs typeface="Arial" panose="020B0604020202020204" pitchFamily="34" charset="0"/>
            </a:endParaRPr>
          </a:p>
        </p:txBody>
      </p:sp>
      <p:sp>
        <p:nvSpPr>
          <p:cNvPr id="19" name="Rectangle 18"/>
          <p:cNvSpPr/>
          <p:nvPr/>
        </p:nvSpPr>
        <p:spPr>
          <a:xfrm>
            <a:off x="7318375" y="2632856"/>
            <a:ext cx="1371600" cy="231413"/>
          </a:xfrm>
          <a:prstGeom prst="rect">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FFFF"/>
                </a:solidFill>
                <a:latin typeface="Myriad Pro"/>
                <a:cs typeface="Arial" panose="020B0604020202020204" pitchFamily="34" charset="0"/>
              </a:rPr>
              <a:t>Service A</a:t>
            </a:r>
            <a:endParaRPr lang="en-US" sz="900" dirty="0">
              <a:solidFill>
                <a:srgbClr val="FFFFFF"/>
              </a:solidFill>
              <a:latin typeface="Myriad Pro"/>
              <a:cs typeface="Arial" panose="020B0604020202020204" pitchFamily="34" charset="0"/>
            </a:endParaRPr>
          </a:p>
        </p:txBody>
      </p:sp>
      <p:pic>
        <p:nvPicPr>
          <p:cNvPr id="20" name="Picture 19"/>
          <p:cNvPicPr>
            <a:picLocks noChangeAspect="1"/>
          </p:cNvPicPr>
          <p:nvPr/>
        </p:nvPicPr>
        <p:blipFill>
          <a:blip r:embed="rId2"/>
          <a:stretch>
            <a:fillRect/>
          </a:stretch>
        </p:blipFill>
        <p:spPr>
          <a:xfrm>
            <a:off x="4094327" y="4570057"/>
            <a:ext cx="1280271" cy="548688"/>
          </a:xfrm>
          <a:prstGeom prst="rect">
            <a:avLst/>
          </a:prstGeom>
        </p:spPr>
      </p:pic>
      <p:pic>
        <p:nvPicPr>
          <p:cNvPr id="21" name="Picture 20"/>
          <p:cNvPicPr>
            <a:picLocks noChangeAspect="1"/>
          </p:cNvPicPr>
          <p:nvPr/>
        </p:nvPicPr>
        <p:blipFill>
          <a:blip r:embed="rId3"/>
          <a:stretch>
            <a:fillRect/>
          </a:stretch>
        </p:blipFill>
        <p:spPr>
          <a:xfrm>
            <a:off x="7508626" y="4733234"/>
            <a:ext cx="876376" cy="548688"/>
          </a:xfrm>
          <a:prstGeom prst="rect">
            <a:avLst/>
          </a:prstGeom>
        </p:spPr>
      </p:pic>
      <p:pic>
        <p:nvPicPr>
          <p:cNvPr id="22" name="Picture 21"/>
          <p:cNvPicPr>
            <a:picLocks noChangeAspect="1"/>
          </p:cNvPicPr>
          <p:nvPr/>
        </p:nvPicPr>
        <p:blipFill>
          <a:blip r:embed="rId4"/>
          <a:stretch>
            <a:fillRect/>
          </a:stretch>
        </p:blipFill>
        <p:spPr>
          <a:xfrm>
            <a:off x="7440040" y="4151192"/>
            <a:ext cx="1013548" cy="556308"/>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467" y="3023638"/>
            <a:ext cx="1093937" cy="911614"/>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36359" y="3984604"/>
            <a:ext cx="563891" cy="563891"/>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59689" y="2401580"/>
            <a:ext cx="603490" cy="657175"/>
          </a:xfrm>
          <a:prstGeom prst="rect">
            <a:avLst/>
          </a:prstGeom>
        </p:spPr>
      </p:pic>
      <p:sp>
        <p:nvSpPr>
          <p:cNvPr id="27" name="TextBox 26"/>
          <p:cNvSpPr txBox="1"/>
          <p:nvPr/>
        </p:nvSpPr>
        <p:spPr>
          <a:xfrm>
            <a:off x="3056758" y="1868349"/>
            <a:ext cx="2827267" cy="276999"/>
          </a:xfrm>
          <a:prstGeom prst="rect">
            <a:avLst/>
          </a:prstGeom>
          <a:noFill/>
        </p:spPr>
        <p:txBody>
          <a:bodyPr wrap="square" rtlCol="0">
            <a:spAutoFit/>
          </a:bodyPr>
          <a:lstStyle/>
          <a:p>
            <a:r>
              <a:rPr lang="en-US" sz="1200" b="1" dirty="0" smtClean="0"/>
              <a:t>SOA – System Integrations Solution</a:t>
            </a:r>
            <a:endParaRPr lang="en-US" sz="1200" b="1" dirty="0"/>
          </a:p>
        </p:txBody>
      </p:sp>
      <p:sp>
        <p:nvSpPr>
          <p:cNvPr id="28" name="Rectangle 27"/>
          <p:cNvSpPr/>
          <p:nvPr/>
        </p:nvSpPr>
        <p:spPr>
          <a:xfrm>
            <a:off x="3742721" y="2294628"/>
            <a:ext cx="1837426" cy="149806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42721" y="3984604"/>
            <a:ext cx="1837426" cy="1424158"/>
          </a:xfrm>
          <a:prstGeom prst="rect">
            <a:avLst/>
          </a:prstGeom>
          <a:noFill/>
          <a:ln>
            <a:solidFill>
              <a:srgbClr val="0071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6" idx="3"/>
            <a:endCxn id="9" idx="1"/>
          </p:cNvCxnSpPr>
          <p:nvPr/>
        </p:nvCxnSpPr>
        <p:spPr>
          <a:xfrm>
            <a:off x="1200660" y="3559775"/>
            <a:ext cx="4456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2327844" y="3557139"/>
            <a:ext cx="525774" cy="26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196531" y="3557139"/>
            <a:ext cx="9673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98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Migration and Conversation Strategy</a:t>
            </a:r>
            <a:endParaRPr lang="en-US" dirty="0"/>
          </a:p>
        </p:txBody>
      </p:sp>
      <p:sp>
        <p:nvSpPr>
          <p:cNvPr id="3" name="Content Placeholder 2"/>
          <p:cNvSpPr>
            <a:spLocks noGrp="1"/>
          </p:cNvSpPr>
          <p:nvPr>
            <p:ph idx="1"/>
          </p:nvPr>
        </p:nvSpPr>
        <p:spPr>
          <a:xfrm>
            <a:off x="260158" y="837382"/>
            <a:ext cx="8813020" cy="3619452"/>
          </a:xfrm>
        </p:spPr>
        <p:txBody>
          <a:bodyPr/>
          <a:lstStyle/>
          <a:p>
            <a:pPr>
              <a:buNone/>
            </a:pPr>
            <a:r>
              <a:rPr lang="en-US" sz="1600" b="0" i="1" dirty="0"/>
              <a:t>Data migration and conversion strategy</a:t>
            </a:r>
            <a:r>
              <a:rPr lang="en-US" sz="1600" b="0" dirty="0"/>
              <a:t> plays a key role to achieve </a:t>
            </a:r>
            <a:r>
              <a:rPr lang="en-US" sz="1600" b="0" dirty="0" smtClean="0"/>
              <a:t>the Data </a:t>
            </a:r>
            <a:r>
              <a:rPr lang="en-US" sz="1600" b="0" dirty="0"/>
              <a:t>transformation.</a:t>
            </a:r>
          </a:p>
          <a:p>
            <a:pPr>
              <a:buNone/>
            </a:pPr>
            <a:r>
              <a:rPr lang="en-US" sz="1600" b="0" dirty="0" smtClean="0"/>
              <a:t>Our potential </a:t>
            </a:r>
            <a:r>
              <a:rPr lang="en-US" sz="1600" b="0" dirty="0"/>
              <a:t>business drivers that are essential for an effective data </a:t>
            </a:r>
            <a:r>
              <a:rPr lang="en-US" sz="1600" b="0" dirty="0" smtClean="0"/>
              <a:t>migration will be :</a:t>
            </a:r>
            <a:endParaRPr lang="en-US" sz="1600" b="0" dirty="0"/>
          </a:p>
          <a:p>
            <a:pPr marL="285750" indent="-285750">
              <a:buFont typeface="Arial" panose="020B0604020202020204" pitchFamily="34" charset="0"/>
              <a:buChar char="•"/>
            </a:pPr>
            <a:r>
              <a:rPr lang="en-US" sz="1400" b="0" dirty="0"/>
              <a:t>Data Accuracy</a:t>
            </a:r>
          </a:p>
          <a:p>
            <a:pPr marL="285750" indent="-285750">
              <a:buFont typeface="Arial" panose="020B0604020202020204" pitchFamily="34" charset="0"/>
              <a:buChar char="•"/>
            </a:pPr>
            <a:r>
              <a:rPr lang="en-US" sz="1400" b="0" dirty="0"/>
              <a:t>Migration Speed</a:t>
            </a:r>
          </a:p>
          <a:p>
            <a:pPr marL="285750" indent="-285750">
              <a:buFont typeface="Arial" panose="020B0604020202020204" pitchFamily="34" charset="0"/>
              <a:buChar char="•"/>
            </a:pPr>
            <a:r>
              <a:rPr lang="en-US" sz="1400" b="0" dirty="0"/>
              <a:t>Low or no Downtime</a:t>
            </a:r>
          </a:p>
          <a:p>
            <a:pPr marL="285750" indent="-285750">
              <a:buFont typeface="Arial" panose="020B0604020202020204" pitchFamily="34" charset="0"/>
              <a:buChar char="•"/>
            </a:pPr>
            <a:r>
              <a:rPr lang="en-US" sz="1400" b="0" dirty="0"/>
              <a:t>Minimum costs</a:t>
            </a:r>
          </a:p>
          <a:p>
            <a:endParaRPr lang="en-US" sz="300" b="0" dirty="0" smtClean="0"/>
          </a:p>
          <a:p>
            <a:pPr>
              <a:buNone/>
            </a:pPr>
            <a:r>
              <a:rPr lang="en-US" sz="1600" i="1" dirty="0" smtClean="0"/>
              <a:t>Most </a:t>
            </a:r>
            <a:r>
              <a:rPr lang="en-US" sz="1600" i="1" dirty="0"/>
              <a:t>migrations take place through </a:t>
            </a:r>
            <a:r>
              <a:rPr lang="en-US" sz="1600" i="1" dirty="0" smtClean="0"/>
              <a:t>these major </a:t>
            </a:r>
            <a:r>
              <a:rPr lang="en-US" sz="1600" i="1" dirty="0"/>
              <a:t>stages: </a:t>
            </a:r>
          </a:p>
          <a:p>
            <a:pPr marL="285750" indent="-285750">
              <a:buFont typeface="Arial" panose="020B0604020202020204" pitchFamily="34" charset="0"/>
              <a:buChar char="•"/>
            </a:pPr>
            <a:r>
              <a:rPr lang="en-US" sz="1400" dirty="0" smtClean="0">
                <a:solidFill>
                  <a:schemeClr val="accent1"/>
                </a:solidFill>
              </a:rPr>
              <a:t>Extraction</a:t>
            </a:r>
            <a:r>
              <a:rPr lang="en-US" sz="1400" b="0" dirty="0"/>
              <a:t>: remove data from the current system to begin working on it.</a:t>
            </a:r>
          </a:p>
          <a:p>
            <a:pPr marL="285750" indent="-285750">
              <a:buFont typeface="Arial" panose="020B0604020202020204" pitchFamily="34" charset="0"/>
              <a:buChar char="•"/>
            </a:pPr>
            <a:r>
              <a:rPr lang="en-US" sz="1400" dirty="0" smtClean="0">
                <a:solidFill>
                  <a:schemeClr val="accent1"/>
                </a:solidFill>
              </a:rPr>
              <a:t>Transformation</a:t>
            </a:r>
            <a:r>
              <a:rPr lang="en-US" sz="1400" b="0" dirty="0"/>
              <a:t>: match data to its new forms, ensure that metadata reflects the data in each field.</a:t>
            </a:r>
          </a:p>
          <a:p>
            <a:pPr marL="285750" indent="-285750">
              <a:buFont typeface="Arial" panose="020B0604020202020204" pitchFamily="34" charset="0"/>
              <a:buChar char="•"/>
            </a:pPr>
            <a:r>
              <a:rPr lang="en-US" sz="1400" dirty="0" smtClean="0">
                <a:solidFill>
                  <a:schemeClr val="accent1"/>
                </a:solidFill>
              </a:rPr>
              <a:t>Cleansing</a:t>
            </a:r>
            <a:r>
              <a:rPr lang="en-US" sz="1400" b="0" dirty="0"/>
              <a:t>: de-duplicate, run tests, and address any corrupted data.</a:t>
            </a:r>
          </a:p>
          <a:p>
            <a:pPr marL="285750" indent="-285750">
              <a:buFont typeface="Arial" panose="020B0604020202020204" pitchFamily="34" charset="0"/>
              <a:buChar char="•"/>
            </a:pPr>
            <a:r>
              <a:rPr lang="en-US" sz="1400" dirty="0" smtClean="0">
                <a:solidFill>
                  <a:schemeClr val="accent1"/>
                </a:solidFill>
              </a:rPr>
              <a:t>Validation</a:t>
            </a:r>
            <a:r>
              <a:rPr lang="en-US" sz="1400" b="0" dirty="0"/>
              <a:t>: test and re-test that moving the data to the target location provides the expected response.</a:t>
            </a:r>
          </a:p>
          <a:p>
            <a:pPr marL="285750" indent="-285750">
              <a:buFont typeface="Arial" panose="020B0604020202020204" pitchFamily="34" charset="0"/>
              <a:buChar char="•"/>
            </a:pPr>
            <a:r>
              <a:rPr lang="en-US" sz="1400" dirty="0" smtClean="0">
                <a:solidFill>
                  <a:schemeClr val="accent1"/>
                </a:solidFill>
              </a:rPr>
              <a:t>Loading</a:t>
            </a:r>
            <a:r>
              <a:rPr lang="en-US" sz="1400" b="0" dirty="0"/>
              <a:t>: transfer data into the new system, and review for errors again.</a:t>
            </a:r>
          </a:p>
          <a:p>
            <a:endParaRPr lang="en-US" dirty="0"/>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6</a:t>
            </a:fld>
            <a:endParaRPr lang="en-US" sz="1000" dirty="0"/>
          </a:p>
        </p:txBody>
      </p:sp>
      <p:pic>
        <p:nvPicPr>
          <p:cNvPr id="11" name="Picture 10"/>
          <p:cNvPicPr>
            <a:picLocks noChangeAspect="1"/>
          </p:cNvPicPr>
          <p:nvPr/>
        </p:nvPicPr>
        <p:blipFill>
          <a:blip r:embed="rId2"/>
          <a:stretch>
            <a:fillRect/>
          </a:stretch>
        </p:blipFill>
        <p:spPr>
          <a:xfrm>
            <a:off x="1097636" y="4267053"/>
            <a:ext cx="6739058" cy="2198760"/>
          </a:xfrm>
          <a:prstGeom prst="rect">
            <a:avLst/>
          </a:prstGeom>
        </p:spPr>
      </p:pic>
    </p:spTree>
    <p:extLst>
      <p:ext uri="{BB962C8B-B14F-4D97-AF65-F5344CB8AC3E}">
        <p14:creationId xmlns:p14="http://schemas.microsoft.com/office/powerpoint/2010/main" val="13440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Adoption and 12 Factors</a:t>
            </a:r>
            <a:endParaRPr lang="en-US" dirty="0"/>
          </a:p>
        </p:txBody>
      </p:sp>
      <p:sp>
        <p:nvSpPr>
          <p:cNvPr id="3" name="Content Placeholder 2"/>
          <p:cNvSpPr>
            <a:spLocks noGrp="1"/>
          </p:cNvSpPr>
          <p:nvPr>
            <p:ph idx="1"/>
          </p:nvPr>
        </p:nvSpPr>
        <p:spPr>
          <a:xfrm>
            <a:off x="460375" y="899908"/>
            <a:ext cx="6345867" cy="1089529"/>
          </a:xfrm>
        </p:spPr>
        <p:txBody>
          <a:bodyPr/>
          <a:lstStyle/>
          <a:p>
            <a:pPr>
              <a:buNone/>
            </a:pPr>
            <a:r>
              <a:rPr lang="en-US" sz="1600" b="0" dirty="0" smtClean="0"/>
              <a:t>Twelve-factor application is a methodology for building distributed applications that can run on the cloud platform and can be delivered as a service.</a:t>
            </a:r>
          </a:p>
          <a:p>
            <a:pPr>
              <a:buNone/>
            </a:pPr>
            <a:r>
              <a:rPr lang="en-US" sz="1400" b="0" dirty="0" smtClean="0"/>
              <a:t>Some factors may seem self-evident to developers today, interest in developing applications that adhere to common best practices continues to grow with the rise of applications that are composed of loosely-coupled services and common Integration patterns.</a:t>
            </a:r>
            <a:endParaRPr lang="en-US" sz="1400" b="0" dirty="0"/>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7</a:t>
            </a:fld>
            <a:endParaRPr lang="en-US" sz="1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00" y="2425297"/>
            <a:ext cx="5878680" cy="4353328"/>
          </a:xfrm>
          <a:prstGeom prst="rect">
            <a:avLst/>
          </a:prstGeom>
        </p:spPr>
      </p:pic>
      <p:sp>
        <p:nvSpPr>
          <p:cNvPr id="7" name="TextBox 6"/>
          <p:cNvSpPr txBox="1"/>
          <p:nvPr/>
        </p:nvSpPr>
        <p:spPr>
          <a:xfrm>
            <a:off x="460375" y="2380890"/>
            <a:ext cx="2268747" cy="3812876"/>
          </a:xfrm>
          <a:prstGeom prst="rect">
            <a:avLst/>
          </a:prstGeom>
          <a:noFill/>
        </p:spPr>
        <p:txBody>
          <a:bodyPr wrap="square" rtlCol="0">
            <a:spAutoFit/>
          </a:bodyPr>
          <a:lstStyle/>
          <a:p>
            <a:endParaRPr lang="en-US" dirty="0"/>
          </a:p>
        </p:txBody>
      </p:sp>
      <p:pic>
        <p:nvPicPr>
          <p:cNvPr id="8" name="Picture 7"/>
          <p:cNvPicPr>
            <a:picLocks noChangeAspect="1"/>
          </p:cNvPicPr>
          <p:nvPr/>
        </p:nvPicPr>
        <p:blipFill>
          <a:blip r:embed="rId3"/>
          <a:stretch>
            <a:fillRect/>
          </a:stretch>
        </p:blipFill>
        <p:spPr>
          <a:xfrm>
            <a:off x="7230236" y="509322"/>
            <a:ext cx="1497839" cy="5998808"/>
          </a:xfrm>
          <a:prstGeom prst="rect">
            <a:avLst/>
          </a:prstGeom>
        </p:spPr>
      </p:pic>
    </p:spTree>
    <p:extLst>
      <p:ext uri="{BB962C8B-B14F-4D97-AF65-F5344CB8AC3E}">
        <p14:creationId xmlns:p14="http://schemas.microsoft.com/office/powerpoint/2010/main" val="284219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1043363"/>
          </a:xfrm>
        </p:spPr>
        <p:txBody>
          <a:bodyPr/>
          <a:lstStyle/>
          <a:p>
            <a:r>
              <a:rPr lang="en-US" dirty="0"/>
              <a:t>System of System Mapping of BT&amp;E </a:t>
            </a:r>
            <a:r>
              <a:rPr lang="en-US" dirty="0" smtClean="0"/>
              <a:t>applications – Integration Strategy</a:t>
            </a:r>
            <a:r>
              <a:rPr lang="en-US" dirty="0"/>
              <a:t/>
            </a:r>
            <a:br>
              <a:rPr lang="en-US" dirty="0"/>
            </a:br>
            <a:endParaRPr lang="en-US" dirty="0"/>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8</a:t>
            </a:fld>
            <a:endParaRPr lang="en-US" sz="1000" dirty="0"/>
          </a:p>
        </p:txBody>
      </p:sp>
      <p:pic>
        <p:nvPicPr>
          <p:cNvPr id="12" name="Content Placeholder 11"/>
          <p:cNvPicPr>
            <a:picLocks noGrp="1" noChangeAspect="1"/>
          </p:cNvPicPr>
          <p:nvPr>
            <p:ph idx="1"/>
          </p:nvPr>
        </p:nvPicPr>
        <p:blipFill>
          <a:blip r:embed="rId2"/>
          <a:stretch>
            <a:fillRect/>
          </a:stretch>
        </p:blipFill>
        <p:spPr>
          <a:xfrm>
            <a:off x="967153" y="1291588"/>
            <a:ext cx="7722821" cy="5338209"/>
          </a:xfrm>
          <a:prstGeom prst="rect">
            <a:avLst/>
          </a:prstGeom>
        </p:spPr>
      </p:pic>
    </p:spTree>
    <p:extLst>
      <p:ext uri="{BB962C8B-B14F-4D97-AF65-F5344CB8AC3E}">
        <p14:creationId xmlns:p14="http://schemas.microsoft.com/office/powerpoint/2010/main" val="252810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20040"/>
            <a:ext cx="8229600" cy="413205"/>
          </a:xfrm>
        </p:spPr>
        <p:txBody>
          <a:bodyPr/>
          <a:lstStyle/>
          <a:p>
            <a:r>
              <a:rPr lang="en-US" dirty="0"/>
              <a:t>Cloud </a:t>
            </a:r>
            <a:r>
              <a:rPr lang="en-US" dirty="0" smtClean="0"/>
              <a:t>Readiness Assessment</a:t>
            </a:r>
            <a:r>
              <a:rPr lang="en-US" dirty="0"/>
              <a:t/>
            </a:r>
            <a:br>
              <a:rPr lang="en-US" dirty="0"/>
            </a:br>
            <a:endParaRPr lang="en-US" dirty="0"/>
          </a:p>
        </p:txBody>
      </p:sp>
      <p:sp>
        <p:nvSpPr>
          <p:cNvPr id="5" name="Slide Number Placeholder 4"/>
          <p:cNvSpPr>
            <a:spLocks noGrp="1"/>
          </p:cNvSpPr>
          <p:nvPr>
            <p:ph type="sldNum" sz="quarter" idx="14"/>
          </p:nvPr>
        </p:nvSpPr>
        <p:spPr/>
        <p:txBody>
          <a:bodyPr/>
          <a:lstStyle/>
          <a:p>
            <a:r>
              <a:rPr lang="en-US" smtClean="0"/>
              <a:t>Author, </a:t>
            </a:r>
            <a:fld id="{D72BAC86-7CA1-47DD-8EAD-39EA91178256}" type="datetime1">
              <a:rPr lang="en-US" smtClean="0"/>
              <a:pPr/>
              <a:t>9/28/2020</a:t>
            </a:fld>
            <a:r>
              <a:rPr lang="en-US" smtClean="0"/>
              <a:t>, Filename.ppt</a:t>
            </a:r>
            <a:r>
              <a:rPr lang="en-US" sz="800" smtClean="0"/>
              <a:t> </a:t>
            </a:r>
            <a:r>
              <a:rPr lang="en-US" sz="1000" smtClean="0"/>
              <a:t>| </a:t>
            </a:r>
            <a:fld id="{689318A1-174D-4DEE-8106-03A37B9BCF15}" type="slidenum">
              <a:rPr lang="en-US" sz="1000" smtClean="0"/>
              <a:pPr/>
              <a:t>9</a:t>
            </a:fld>
            <a:endParaRPr lang="en-US" sz="1000" dirty="0"/>
          </a:p>
        </p:txBody>
      </p:sp>
      <p:pic>
        <p:nvPicPr>
          <p:cNvPr id="6" name="Content Placeholder 5"/>
          <p:cNvPicPr>
            <a:picLocks noGrp="1" noChangeAspect="1"/>
          </p:cNvPicPr>
          <p:nvPr>
            <p:ph idx="1"/>
          </p:nvPr>
        </p:nvPicPr>
        <p:blipFill>
          <a:blip r:embed="rId2"/>
          <a:stretch>
            <a:fillRect/>
          </a:stretch>
        </p:blipFill>
        <p:spPr>
          <a:xfrm>
            <a:off x="1802919" y="1995882"/>
            <a:ext cx="4997869" cy="3067043"/>
          </a:xfrm>
          <a:prstGeom prst="rect">
            <a:avLst/>
          </a:prstGeom>
        </p:spPr>
      </p:pic>
      <p:sp>
        <p:nvSpPr>
          <p:cNvPr id="7" name="Title 1"/>
          <p:cNvSpPr txBox="1">
            <a:spLocks/>
          </p:cNvSpPr>
          <p:nvPr/>
        </p:nvSpPr>
        <p:spPr bwMode="auto">
          <a:xfrm>
            <a:off x="460375" y="1059201"/>
            <a:ext cx="8229600" cy="1126462"/>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lvl1pPr algn="l" defTabSz="1020763" rtl="0" eaLnBrk="1" fontAlgn="base" hangingPunct="1">
              <a:lnSpc>
                <a:spcPct val="90000"/>
              </a:lnSpc>
              <a:spcBef>
                <a:spcPct val="0"/>
              </a:spcBef>
              <a:spcAft>
                <a:spcPct val="0"/>
              </a:spcAft>
              <a:defRPr sz="2400" b="0" i="0" u="none">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r>
              <a:rPr lang="en-US" sz="1800" kern="0" dirty="0" smtClean="0"/>
              <a:t>As part of the Product System Initiative , we recently performed the cloud readiness assessment to measure the parameters of our existing application’s landscape to analyze the technology liability. </a:t>
            </a:r>
            <a:r>
              <a:rPr lang="en-US" kern="0" dirty="0" smtClean="0"/>
              <a:t/>
            </a:r>
            <a:br>
              <a:rPr lang="en-US" kern="0" dirty="0" smtClean="0"/>
            </a:br>
            <a:endParaRPr lang="en-US" kern="0" dirty="0"/>
          </a:p>
        </p:txBody>
      </p:sp>
      <p:sp>
        <p:nvSpPr>
          <p:cNvPr id="8" name="TextBox 7"/>
          <p:cNvSpPr txBox="1"/>
          <p:nvPr/>
        </p:nvSpPr>
        <p:spPr>
          <a:xfrm>
            <a:off x="569343" y="5426015"/>
            <a:ext cx="8120632" cy="923330"/>
          </a:xfrm>
          <a:prstGeom prst="rect">
            <a:avLst/>
          </a:prstGeom>
          <a:noFill/>
        </p:spPr>
        <p:txBody>
          <a:bodyPr wrap="square" rtlCol="0">
            <a:spAutoFit/>
          </a:bodyPr>
          <a:lstStyle/>
          <a:p>
            <a:r>
              <a:rPr lang="en-US" dirty="0" smtClean="0"/>
              <a:t>Following slides talk about near term implementations that can be performed to some extent to start adapting emerging technologies and solutions for FTCS / MIST applications. </a:t>
            </a:r>
            <a:endParaRPr lang="en-US" dirty="0"/>
          </a:p>
        </p:txBody>
      </p:sp>
    </p:spTree>
    <p:extLst>
      <p:ext uri="{BB962C8B-B14F-4D97-AF65-F5344CB8AC3E}">
        <p14:creationId xmlns:p14="http://schemas.microsoft.com/office/powerpoint/2010/main" val="139064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415&quot;&gt;&lt;object type=&quot;3&quot; unique_id=&quot;10416&quot;&gt;&lt;property id=&quot;20148&quot; value=&quot;5&quot;/&gt;&lt;property id=&quot;20300&quot; value=&quot;Slide 1&quot;/&gt;&lt;property id=&quot;20307&quot; value=&quot;261&quot;/&gt;&lt;/object&gt;&lt;object type=&quot;3&quot; unique_id=&quot;10417&quot;&gt;&lt;property id=&quot;20148&quot; value=&quot;5&quot;/&gt;&lt;property id=&quot;20300&quot; value=&quot;Slide 2&quot;/&gt;&lt;property id=&quot;20307&quot; value=&quot;259&quot;/&gt;&lt;/object&gt;&lt;object type=&quot;3&quot; unique_id=&quot;10418&quot;&gt;&lt;property id=&quot;20148&quot; value=&quot;5&quot;/&gt;&lt;property id=&quot;20300&quot; value=&quot;Slide 3 - &amp;quot;Color preferences&amp;quot;&quot;/&gt;&lt;property id=&quot;20307&quot; value=&quot;262&quot;/&gt;&lt;/object&gt;&lt;/object&gt;&lt;object type=&quot;8&quot; unique_id=&quot;10423&quot;&gt;&lt;/object&gt;&lt;/object&gt;&lt;/database&gt;"/>
  <p:tag name="MMPROD_NEXTUNIQUEID" val="10025"/>
  <p:tag name="SECTOMILLISECCONVERTED" val="1"/>
</p:tagLst>
</file>

<file path=ppt/theme/theme1.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extLst>
    <a:ext uri="{05A4C25C-085E-4340-85A3-A5531E510DB2}">
      <thm15:themeFamily xmlns:thm15="http://schemas.microsoft.com/office/thememl/2012/main" name="Presentation2" id="{429F6FC9-1BE6-4B29-9F24-69F06934C398}" vid="{F11A305D-6623-45AE-9A47-5FC35CD779B6}"/>
    </a:ext>
  </a:extLst>
</a:theme>
</file>

<file path=ppt/theme/theme2.xml><?xml version="1.0" encoding="utf-8"?>
<a:theme xmlns:a="http://schemas.openxmlformats.org/drawingml/2006/main" name="1_Boeing Logo Divider Slide_White BG">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2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GradientBar_IdentityBar_QUESTIONS 1">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radientBar_IdentityBar_QUESTIONS 2">
        <a:dk1>
          <a:srgbClr val="000000"/>
        </a:dk1>
        <a:lt1>
          <a:srgbClr val="FFFFFF"/>
        </a:lt1>
        <a:dk2>
          <a:srgbClr val="0039A6"/>
        </a:dk2>
        <a:lt2>
          <a:srgbClr val="A5ACB0"/>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3">
        <a:dk1>
          <a:srgbClr val="000000"/>
        </a:dk1>
        <a:lt1>
          <a:srgbClr val="FFFFFF"/>
        </a:lt1>
        <a:dk2>
          <a:srgbClr val="0039A6"/>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4">
        <a:dk1>
          <a:srgbClr val="000000"/>
        </a:dk1>
        <a:lt1>
          <a:srgbClr val="FFFFFF"/>
        </a:lt1>
        <a:dk2>
          <a:srgbClr val="003CA2"/>
        </a:dk2>
        <a:lt2>
          <a:srgbClr val="848F98"/>
        </a:lt2>
        <a:accent1>
          <a:srgbClr val="580F8B"/>
        </a:accent1>
        <a:accent2>
          <a:srgbClr val="E24A12"/>
        </a:accent2>
        <a:accent3>
          <a:srgbClr val="FFFFFF"/>
        </a:accent3>
        <a:accent4>
          <a:srgbClr val="000000"/>
        </a:accent4>
        <a:accent5>
          <a:srgbClr val="B4AAC4"/>
        </a:accent5>
        <a:accent6>
          <a:srgbClr val="CD420F"/>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5">
        <a:dk1>
          <a:srgbClr val="000000"/>
        </a:dk1>
        <a:lt1>
          <a:srgbClr val="FFFFFF"/>
        </a:lt1>
        <a:dk2>
          <a:srgbClr val="003CA2"/>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29F6FC9-1BE6-4B29-9F24-69F06934C398}" vid="{7A70A20F-6C96-4467-AEA1-CF9225711F9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311508_ETT_BTE_Standard</Template>
  <TotalTime>1466</TotalTime>
  <Words>1769</Words>
  <Application>Microsoft Office PowerPoint</Application>
  <PresentationFormat>On-screen Show (4:3)</PresentationFormat>
  <Paragraphs>273</Paragraphs>
  <Slides>26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Myriad Pro</vt:lpstr>
      <vt:lpstr>Symbol</vt:lpstr>
      <vt:lpstr>Wingdings</vt:lpstr>
      <vt:lpstr>EO&amp;T Slide Master</vt:lpstr>
      <vt:lpstr>1_Boeing Logo Divider Slide_White BG</vt:lpstr>
      <vt:lpstr>FTCS Roadmap  </vt:lpstr>
      <vt:lpstr>MDT Utility </vt:lpstr>
      <vt:lpstr>Service Oriented Architecture</vt:lpstr>
      <vt:lpstr>Service Patterns Synchronous and Asynchronous Communication</vt:lpstr>
      <vt:lpstr>Unified Solution</vt:lpstr>
      <vt:lpstr>Data Migration and Conversation Strategy</vt:lpstr>
      <vt:lpstr>Cloud Adoption and 12 Factors</vt:lpstr>
      <vt:lpstr>System of System Mapping of BT&amp;E applications – Integration Strategy </vt:lpstr>
      <vt:lpstr>Cloud Readiness Assessment </vt:lpstr>
      <vt:lpstr>PowerPoint Presentation</vt:lpstr>
      <vt:lpstr>PowerPoint Presentation</vt:lpstr>
      <vt:lpstr>PowerPoint Presentation</vt:lpstr>
      <vt:lpstr>Action items</vt:lpstr>
      <vt:lpstr>Containers</vt:lpstr>
      <vt:lpstr>Evolution of Containerization</vt:lpstr>
      <vt:lpstr>Docker Architecture</vt:lpstr>
      <vt:lpstr>Docker Objects</vt:lpstr>
      <vt:lpstr>Continuous Integration – With Containers</vt:lpstr>
      <vt:lpstr>Centralized Repository - Maven Migration</vt:lpstr>
      <vt:lpstr>PowerPoint Presentation</vt:lpstr>
      <vt:lpstr>PowerPoint Presentation</vt:lpstr>
      <vt:lpstr>Transaction &amp; Log Management - ELK stack (in PCF). </vt:lpstr>
      <vt:lpstr>Log Flow &amp; Demo</vt:lpstr>
      <vt:lpstr>Centralized Configuration with Spring Cloud Config server </vt:lpstr>
      <vt:lpstr>Centralized Configuration with Spring Cloud Config server  </vt:lpstr>
      <vt:lpstr>PowerPoint Presentation</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 (US), Susan M</dc:creator>
  <cp:lastModifiedBy>Singh, Abhishek K</cp:lastModifiedBy>
  <cp:revision>34</cp:revision>
  <dcterms:created xsi:type="dcterms:W3CDTF">2020-01-18T00:11:51Z</dcterms:created>
  <dcterms:modified xsi:type="dcterms:W3CDTF">2020-09-29T06:03:29Z</dcterms:modified>
</cp:coreProperties>
</file>