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56" r:id="rId2"/>
    <p:sldId id="257" r:id="rId3"/>
    <p:sldId id="258" r:id="rId4"/>
    <p:sldId id="259" r:id="rId5"/>
    <p:sldId id="260" r:id="rId6"/>
    <p:sldId id="261" r:id="rId7"/>
    <p:sldId id="262" r:id="rId8"/>
    <p:sldId id="269"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6287C-37C8-4343-9954-F21AE4705E06}" type="datetimeFigureOut">
              <a:rPr lang="en-IN" smtClean="0"/>
              <a:t>08-01-2024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F721A-EE52-472E-9DA0-494440529EA6}" type="slidenum">
              <a:rPr lang="en-IN" smtClean="0"/>
              <a:t>‹#›</a:t>
            </a:fld>
            <a:endParaRPr lang="en-IN"/>
          </a:p>
        </p:txBody>
      </p:sp>
    </p:spTree>
    <p:extLst>
      <p:ext uri="{BB962C8B-B14F-4D97-AF65-F5344CB8AC3E}">
        <p14:creationId xmlns:p14="http://schemas.microsoft.com/office/powerpoint/2010/main" val="408922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1F721A-EE52-472E-9DA0-494440529EA6}" type="slidenum">
              <a:rPr lang="en-IN" smtClean="0"/>
              <a:t>10</a:t>
            </a:fld>
            <a:endParaRPr lang="en-IN"/>
          </a:p>
        </p:txBody>
      </p:sp>
    </p:spTree>
    <p:extLst>
      <p:ext uri="{BB962C8B-B14F-4D97-AF65-F5344CB8AC3E}">
        <p14:creationId xmlns:p14="http://schemas.microsoft.com/office/powerpoint/2010/main" val="1802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0B6A-671E-4ECF-857B-B1C84B8FF4D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B060B6A-671E-4ECF-857B-B1C84B8FF4DE}" type="datetimeFigureOut">
              <a:rPr lang="en-IN" smtClean="0"/>
              <a:t>08-01-2024</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21E7BEAF-E2C3-4872-81E0-D07A4403FE2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060B6A-671E-4ECF-857B-B1C84B8FF4D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060B6A-671E-4ECF-857B-B1C84B8FF4DE}"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060B6A-671E-4ECF-857B-B1C84B8FF4DE}"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60B6A-671E-4ECF-857B-B1C84B8FF4DE}"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E7BEAF-E2C3-4872-81E0-D07A4403FE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60B6A-671E-4ECF-857B-B1C84B8FF4D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7BEAF-E2C3-4872-81E0-D07A4403FE29}"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B060B6A-671E-4ECF-857B-B1C84B8FF4D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7BEAF-E2C3-4872-81E0-D07A4403FE29}"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B060B6A-671E-4ECF-857B-B1C84B8FF4DE}" type="datetimeFigureOut">
              <a:rPr lang="en-IN" smtClean="0"/>
              <a:t>08-01-2024</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E7BEAF-E2C3-4872-81E0-D07A4403FE2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96" y="2564904"/>
            <a:ext cx="4419600" cy="880247"/>
          </a:xfrm>
        </p:spPr>
        <p:txBody>
          <a:bodyPr>
            <a:normAutofit fontScale="90000"/>
          </a:bodyPr>
          <a:lstStyle/>
          <a:p>
            <a:r>
              <a:rPr lang="en-IN" sz="2800" dirty="0" smtClean="0"/>
              <a:t>MUSIC STORE ANALYSIS</a:t>
            </a:r>
            <a:br>
              <a:rPr lang="en-IN" sz="2800" dirty="0" smtClean="0"/>
            </a:br>
            <a:r>
              <a:rPr lang="en-IN" sz="2800" dirty="0" smtClean="0"/>
              <a:t>USING SQL</a:t>
            </a:r>
            <a:endParaRPr lang="en-IN" sz="2800" dirty="0"/>
          </a:p>
        </p:txBody>
      </p:sp>
      <p:sp>
        <p:nvSpPr>
          <p:cNvPr id="3" name="Subtitle 2"/>
          <p:cNvSpPr>
            <a:spLocks noGrp="1"/>
          </p:cNvSpPr>
          <p:nvPr>
            <p:ph type="subTitle" idx="1"/>
          </p:nvPr>
        </p:nvSpPr>
        <p:spPr>
          <a:xfrm>
            <a:off x="35496" y="3501008"/>
            <a:ext cx="3456384" cy="504056"/>
          </a:xfrm>
        </p:spPr>
        <p:txBody>
          <a:bodyPr/>
          <a:lstStyle/>
          <a:p>
            <a:r>
              <a:rPr lang="en-IN" dirty="0" smtClean="0"/>
              <a:t>By </a:t>
            </a:r>
            <a:r>
              <a:rPr lang="en-IN" dirty="0" err="1" smtClean="0"/>
              <a:t>Abhishek</a:t>
            </a:r>
            <a:r>
              <a:rPr lang="en-IN" dirty="0" smtClean="0"/>
              <a:t> </a:t>
            </a:r>
            <a:r>
              <a:rPr lang="en-IN" dirty="0" err="1" smtClean="0"/>
              <a:t>Bhattacharjee</a:t>
            </a:r>
            <a:endParaRPr lang="en-IN" dirty="0"/>
          </a:p>
        </p:txBody>
      </p:sp>
    </p:spTree>
    <p:extLst>
      <p:ext uri="{BB962C8B-B14F-4D97-AF65-F5344CB8AC3E}">
        <p14:creationId xmlns:p14="http://schemas.microsoft.com/office/powerpoint/2010/main" val="323834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6672"/>
            <a:ext cx="7781102" cy="173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140968"/>
            <a:ext cx="6593805" cy="178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51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764704"/>
            <a:ext cx="6192688" cy="329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293096"/>
            <a:ext cx="5976664" cy="183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6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7407698" cy="299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21088"/>
            <a:ext cx="6336704" cy="189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15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7108867" cy="344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05064"/>
            <a:ext cx="5976664" cy="211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8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7920880" cy="792088"/>
          </a:xfrm>
          <a:solidFill>
            <a:schemeClr val="tx1"/>
          </a:solidFill>
        </p:spPr>
        <p:txBody>
          <a:bodyPr>
            <a:normAutofit/>
          </a:bodyPr>
          <a:lstStyle/>
          <a:p>
            <a:r>
              <a:rPr lang="en-IN" sz="1200" b="0" dirty="0" smtClean="0">
                <a:solidFill>
                  <a:schemeClr val="bg2"/>
                </a:solidFill>
                <a:latin typeface="Arial" pitchFamily="34" charset="0"/>
                <a:cs typeface="Arial" pitchFamily="34" charset="0"/>
              </a:rPr>
              <a:t>This </a:t>
            </a:r>
            <a:r>
              <a:rPr lang="en-IN" sz="1200" b="0" dirty="0">
                <a:solidFill>
                  <a:schemeClr val="bg2"/>
                </a:solidFill>
                <a:latin typeface="Arial" pitchFamily="34" charset="0"/>
                <a:cs typeface="Arial" pitchFamily="34" charset="0"/>
              </a:rPr>
              <a:t>SQL </a:t>
            </a:r>
            <a:r>
              <a:rPr lang="en-IN" sz="1200" b="0" dirty="0" smtClean="0">
                <a:solidFill>
                  <a:schemeClr val="bg2"/>
                </a:solidFill>
                <a:latin typeface="Arial" pitchFamily="34" charset="0"/>
                <a:cs typeface="Arial" pitchFamily="34" charset="0"/>
              </a:rPr>
              <a:t>endeavour </a:t>
            </a:r>
            <a:r>
              <a:rPr lang="en-IN" sz="1200" b="0" dirty="0">
                <a:solidFill>
                  <a:schemeClr val="bg2"/>
                </a:solidFill>
                <a:latin typeface="Arial" pitchFamily="34" charset="0"/>
                <a:cs typeface="Arial" pitchFamily="34" charset="0"/>
              </a:rPr>
              <a:t>delves into the realm of music through an extensive music store dataset. Through the application of SQL queries, the objective of this project is to offer insights into diverse facets of the music industry, encompassing sales analysis, customer </a:t>
            </a:r>
            <a:r>
              <a:rPr lang="en-IN" sz="1200" b="0" dirty="0" smtClean="0">
                <a:solidFill>
                  <a:schemeClr val="bg2"/>
                </a:solidFill>
                <a:latin typeface="Arial" pitchFamily="34" charset="0"/>
                <a:cs typeface="Arial" pitchFamily="34" charset="0"/>
              </a:rPr>
              <a:t>behaviour, </a:t>
            </a:r>
            <a:r>
              <a:rPr lang="en-IN" sz="1200" b="0" dirty="0">
                <a:solidFill>
                  <a:schemeClr val="bg2"/>
                </a:solidFill>
                <a:latin typeface="Arial" pitchFamily="34" charset="0"/>
                <a:cs typeface="Arial" pitchFamily="34" charset="0"/>
              </a:rPr>
              <a:t>and genre preferences</a:t>
            </a:r>
            <a:r>
              <a:rPr lang="en-IN" sz="1200" b="0" dirty="0" smtClean="0">
                <a:solidFill>
                  <a:schemeClr val="bg2"/>
                </a:solidFill>
                <a:latin typeface="Arial" pitchFamily="34" charset="0"/>
                <a:cs typeface="Arial" pitchFamily="34" charset="0"/>
              </a:rPr>
              <a:t>.</a:t>
            </a:r>
            <a:endParaRPr lang="en-IN" sz="1200" b="0" dirty="0">
              <a:solidFill>
                <a:schemeClr val="bg2"/>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47664" y="1673111"/>
            <a:ext cx="6336704" cy="4608512"/>
          </a:xfrm>
          <a:prstGeom prst="rect">
            <a:avLst/>
          </a:prstGeom>
        </p:spPr>
      </p:pic>
      <p:sp>
        <p:nvSpPr>
          <p:cNvPr id="6" name="Title 1"/>
          <p:cNvSpPr txBox="1">
            <a:spLocks/>
          </p:cNvSpPr>
          <p:nvPr/>
        </p:nvSpPr>
        <p:spPr>
          <a:xfrm>
            <a:off x="323528" y="1503805"/>
            <a:ext cx="1080120" cy="288032"/>
          </a:xfrm>
          <a:prstGeom prst="rect">
            <a:avLst/>
          </a:prstGeom>
          <a:solidFill>
            <a:schemeClr val="tx1"/>
          </a:solidFill>
        </p:spPr>
        <p:txBody>
          <a:bodyPr vert="horz" lIns="91440" tIns="45720" rIns="91440" bIns="45720" rtlCol="0" anchor="b">
            <a:normAutofit/>
          </a:bodyPr>
          <a:lst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r>
              <a:rPr lang="en-IN" sz="1200" b="0" dirty="0" smtClean="0">
                <a:solidFill>
                  <a:schemeClr val="bg2"/>
                </a:solidFill>
                <a:latin typeface="Arial" pitchFamily="34" charset="0"/>
                <a:cs typeface="Arial" pitchFamily="34" charset="0"/>
              </a:rPr>
              <a:t>SCHEMA :-</a:t>
            </a:r>
            <a:endParaRPr lang="en-IN" sz="1200" b="0" dirty="0">
              <a:solidFill>
                <a:schemeClr val="bg2"/>
              </a:solidFill>
              <a:latin typeface="Arial" pitchFamily="34" charset="0"/>
              <a:cs typeface="Arial" pitchFamily="34" charset="0"/>
            </a:endParaRPr>
          </a:p>
        </p:txBody>
      </p:sp>
    </p:spTree>
    <p:extLst>
      <p:ext uri="{BB962C8B-B14F-4D97-AF65-F5344CB8AC3E}">
        <p14:creationId xmlns:p14="http://schemas.microsoft.com/office/powerpoint/2010/main" val="308147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56086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19897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5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429000"/>
            <a:ext cx="26670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92" y="1772816"/>
            <a:ext cx="4732337" cy="130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65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46640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449" y="3284984"/>
            <a:ext cx="27813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63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7" y="1196752"/>
            <a:ext cx="7776864" cy="174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376812"/>
            <a:ext cx="3216275"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81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265586"/>
            <a:ext cx="7659513" cy="1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501008"/>
            <a:ext cx="630237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9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7060441" cy="259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01008"/>
            <a:ext cx="5832648" cy="267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02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74504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638" y="3861048"/>
            <a:ext cx="4690520" cy="2220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220085"/>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10803</TotalTime>
  <Words>60</Words>
  <Application>Microsoft Office PowerPoint</Application>
  <PresentationFormat>On-screen Show (4:3)</PresentationFormat>
  <Paragraphs>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Thatch</vt:lpstr>
      <vt:lpstr>MUSIC STORE ANALYSIS USING SQL</vt:lpstr>
      <vt:lpstr>This SQL endeavour delves into the realm of music through an extensive music store dataset. Through the application of SQL queries, the objective of this project is to offer insights into diverse facets of the music industry, encompassing sales analysis, customer behaviour, and genre preferences.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cp:revision>
  <dcterms:created xsi:type="dcterms:W3CDTF">2023-06-26T07:32:34Z</dcterms:created>
  <dcterms:modified xsi:type="dcterms:W3CDTF">2024-01-08T09:10:56Z</dcterms:modified>
</cp:coreProperties>
</file>