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6"/>
  </p:notesMasterIdLst>
  <p:sldIdLst>
    <p:sldId id="256" r:id="rId2"/>
    <p:sldId id="257" r:id="rId3"/>
    <p:sldId id="258" r:id="rId4"/>
    <p:sldId id="259" r:id="rId5"/>
    <p:sldId id="260" r:id="rId6"/>
    <p:sldId id="261" r:id="rId7"/>
    <p:sldId id="262" r:id="rId8"/>
    <p:sldId id="269" r:id="rId9"/>
    <p:sldId id="264" r:id="rId10"/>
    <p:sldId id="265" r:id="rId11"/>
    <p:sldId id="266" r:id="rId12"/>
    <p:sldId id="267" r:id="rId13"/>
    <p:sldId id="268"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96287C-37C8-4343-9954-F21AE4705E06}" type="datetimeFigureOut">
              <a:rPr lang="en-IN" smtClean="0"/>
              <a:t>08-01-2024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1F721A-EE52-472E-9DA0-494440529EA6}" type="slidenum">
              <a:rPr lang="en-IN" smtClean="0"/>
              <a:t>‹#›</a:t>
            </a:fld>
            <a:endParaRPr lang="en-IN"/>
          </a:p>
        </p:txBody>
      </p:sp>
    </p:spTree>
    <p:extLst>
      <p:ext uri="{BB962C8B-B14F-4D97-AF65-F5344CB8AC3E}">
        <p14:creationId xmlns:p14="http://schemas.microsoft.com/office/powerpoint/2010/main" val="408922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51F721A-EE52-472E-9DA0-494440529EA6}" type="slidenum">
              <a:rPr lang="en-IN" smtClean="0"/>
              <a:t>10</a:t>
            </a:fld>
            <a:endParaRPr lang="en-IN"/>
          </a:p>
        </p:txBody>
      </p:sp>
    </p:spTree>
    <p:extLst>
      <p:ext uri="{BB962C8B-B14F-4D97-AF65-F5344CB8AC3E}">
        <p14:creationId xmlns:p14="http://schemas.microsoft.com/office/powerpoint/2010/main" val="18026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6B060B6A-671E-4ECF-857B-B1C84B8FF4DE}"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7BEAF-E2C3-4872-81E0-D07A4403FE29}"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060B6A-671E-4ECF-857B-B1C84B8FF4DE}"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7BEAF-E2C3-4872-81E0-D07A4403FE2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060B6A-671E-4ECF-857B-B1C84B8FF4DE}"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7BEAF-E2C3-4872-81E0-D07A4403FE2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060B6A-671E-4ECF-857B-B1C84B8FF4DE}"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7BEAF-E2C3-4872-81E0-D07A4403FE2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6B060B6A-671E-4ECF-857B-B1C84B8FF4DE}" type="datetimeFigureOut">
              <a:rPr lang="en-IN" smtClean="0"/>
              <a:t>08-01-2024</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21E7BEAF-E2C3-4872-81E0-D07A4403FE2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060B6A-671E-4ECF-857B-B1C84B8FF4DE}"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E7BEAF-E2C3-4872-81E0-D07A4403FE2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060B6A-671E-4ECF-857B-B1C84B8FF4DE}" type="datetimeFigureOut">
              <a:rPr lang="en-IN" smtClean="0"/>
              <a:t>08-01-2024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E7BEAF-E2C3-4872-81E0-D07A4403FE2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060B6A-671E-4ECF-857B-B1C84B8FF4DE}" type="datetimeFigureOut">
              <a:rPr lang="en-IN" smtClean="0"/>
              <a:t>08-01-2024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E7BEAF-E2C3-4872-81E0-D07A4403FE2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60B6A-671E-4ECF-857B-B1C84B8FF4DE}" type="datetimeFigureOut">
              <a:rPr lang="en-IN" smtClean="0"/>
              <a:t>08-01-2024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E7BEAF-E2C3-4872-81E0-D07A4403FE2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060B6A-671E-4ECF-857B-B1C84B8FF4DE}"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E7BEAF-E2C3-4872-81E0-D07A4403FE29}"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6B060B6A-671E-4ECF-857B-B1C84B8FF4DE}"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E7BEAF-E2C3-4872-81E0-D07A4403FE29}"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6B060B6A-671E-4ECF-857B-B1C84B8FF4DE}" type="datetimeFigureOut">
              <a:rPr lang="en-IN" smtClean="0"/>
              <a:t>08-01-2024</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21E7BEAF-E2C3-4872-81E0-D07A4403FE29}"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96" y="2564904"/>
            <a:ext cx="4419600" cy="880247"/>
          </a:xfrm>
        </p:spPr>
        <p:txBody>
          <a:bodyPr>
            <a:normAutofit fontScale="90000"/>
          </a:bodyPr>
          <a:lstStyle/>
          <a:p>
            <a:r>
              <a:rPr lang="en-IN" sz="2800" dirty="0" smtClean="0"/>
              <a:t>MUSIC STORE ANALYSIS</a:t>
            </a:r>
            <a:br>
              <a:rPr lang="en-IN" sz="2800" dirty="0" smtClean="0"/>
            </a:br>
            <a:r>
              <a:rPr lang="en-IN" sz="2800" dirty="0" smtClean="0"/>
              <a:t>USING SQL</a:t>
            </a:r>
            <a:endParaRPr lang="en-IN" sz="2800" dirty="0"/>
          </a:p>
        </p:txBody>
      </p:sp>
      <p:sp>
        <p:nvSpPr>
          <p:cNvPr id="3" name="Subtitle 2"/>
          <p:cNvSpPr>
            <a:spLocks noGrp="1"/>
          </p:cNvSpPr>
          <p:nvPr>
            <p:ph type="subTitle" idx="1"/>
          </p:nvPr>
        </p:nvSpPr>
        <p:spPr>
          <a:xfrm>
            <a:off x="35496" y="3501008"/>
            <a:ext cx="3456384" cy="504056"/>
          </a:xfrm>
        </p:spPr>
        <p:txBody>
          <a:bodyPr/>
          <a:lstStyle/>
          <a:p>
            <a:r>
              <a:rPr lang="en-IN" dirty="0" smtClean="0"/>
              <a:t>By </a:t>
            </a:r>
            <a:r>
              <a:rPr lang="en-IN" dirty="0" err="1" smtClean="0"/>
              <a:t>Abhishek</a:t>
            </a:r>
            <a:r>
              <a:rPr lang="en-IN" dirty="0" smtClean="0"/>
              <a:t> </a:t>
            </a:r>
            <a:r>
              <a:rPr lang="en-IN" dirty="0" err="1" smtClean="0"/>
              <a:t>Bhattacharjee</a:t>
            </a:r>
            <a:endParaRPr lang="en-IN" dirty="0"/>
          </a:p>
        </p:txBody>
      </p:sp>
    </p:spTree>
    <p:extLst>
      <p:ext uri="{BB962C8B-B14F-4D97-AF65-F5344CB8AC3E}">
        <p14:creationId xmlns:p14="http://schemas.microsoft.com/office/powerpoint/2010/main" val="3238342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76672"/>
            <a:ext cx="7781102" cy="173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7" y="3140968"/>
            <a:ext cx="6593805" cy="1788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751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764704"/>
            <a:ext cx="6192688" cy="329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4293096"/>
            <a:ext cx="5976664" cy="1834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6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20688"/>
            <a:ext cx="7407698" cy="2990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221088"/>
            <a:ext cx="6336704" cy="1890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158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6"/>
            <a:ext cx="7108867" cy="3442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005064"/>
            <a:ext cx="5976664" cy="2112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085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lstStyle/>
          <a:p>
            <a:r>
              <a:rPr lang="en-IN" dirty="0" smtClean="0"/>
              <a:t>Conclusion :-</a:t>
            </a:r>
          </a:p>
          <a:p>
            <a:pPr marL="0" indent="0">
              <a:buNone/>
            </a:pPr>
            <a:endParaRPr lang="en-IN" dirty="0" smtClean="0"/>
          </a:p>
          <a:p>
            <a:r>
              <a:rPr lang="en-IN" sz="1600" dirty="0" smtClean="0"/>
              <a:t>The </a:t>
            </a:r>
            <a:r>
              <a:rPr lang="en-IN" sz="1600" dirty="0"/>
              <a:t>city of Prague distinguishes itself as a notable contributor to the company's revenue, boasting the highest total invoice amount and the top two customers in terms of expenditure hailing from this location</a:t>
            </a:r>
            <a:r>
              <a:rPr lang="en-IN" sz="1600" dirty="0" smtClean="0"/>
              <a:t>.</a:t>
            </a:r>
          </a:p>
          <a:p>
            <a:r>
              <a:rPr lang="en-IN" sz="1600" dirty="0"/>
              <a:t>The analysis reveals that rock music stands out as the most </a:t>
            </a:r>
            <a:r>
              <a:rPr lang="en-IN" sz="1600" dirty="0" smtClean="0"/>
              <a:t>favoured </a:t>
            </a:r>
            <a:r>
              <a:rPr lang="en-IN" sz="1600" dirty="0"/>
              <a:t>genre across all countries, except for Argentina, where it seems to have lower demand. This observation offers valuable insights for music selection and promotion, implying a strategic emphasis on rock music in marketing campaigns and product offerings</a:t>
            </a:r>
            <a:r>
              <a:rPr lang="en-IN" sz="1600" dirty="0" smtClean="0"/>
              <a:t>.</a:t>
            </a:r>
          </a:p>
          <a:p>
            <a:r>
              <a:rPr lang="en-IN" sz="1600" dirty="0" smtClean="0"/>
              <a:t>The </a:t>
            </a:r>
            <a:r>
              <a:rPr lang="en-IN" sz="1600" dirty="0"/>
              <a:t>predominant portion of customers resides in Europe, constituting roughly 70% of the customer base</a:t>
            </a:r>
            <a:r>
              <a:rPr lang="en-IN" sz="1600" dirty="0" smtClean="0"/>
              <a:t>.</a:t>
            </a:r>
          </a:p>
          <a:p>
            <a:r>
              <a:rPr lang="en-IN" sz="1600" dirty="0"/>
              <a:t>There is a noticeable disparity in the count of employees between senior and junior levels, with a smaller number of individuals holding senior positions</a:t>
            </a:r>
            <a:endParaRPr lang="en-IN" sz="1600" dirty="0"/>
          </a:p>
        </p:txBody>
      </p:sp>
    </p:spTree>
    <p:extLst>
      <p:ext uri="{BB962C8B-B14F-4D97-AF65-F5344CB8AC3E}">
        <p14:creationId xmlns:p14="http://schemas.microsoft.com/office/powerpoint/2010/main" val="26697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7920880" cy="792088"/>
          </a:xfrm>
          <a:solidFill>
            <a:schemeClr val="tx1"/>
          </a:solidFill>
        </p:spPr>
        <p:txBody>
          <a:bodyPr>
            <a:normAutofit/>
          </a:bodyPr>
          <a:lstStyle/>
          <a:p>
            <a:r>
              <a:rPr lang="en-IN" sz="1200" b="0" dirty="0" smtClean="0">
                <a:solidFill>
                  <a:schemeClr val="bg2"/>
                </a:solidFill>
                <a:latin typeface="Arial" pitchFamily="34" charset="0"/>
                <a:cs typeface="Arial" pitchFamily="34" charset="0"/>
              </a:rPr>
              <a:t>This </a:t>
            </a:r>
            <a:r>
              <a:rPr lang="en-IN" sz="1200" b="0" dirty="0">
                <a:solidFill>
                  <a:schemeClr val="bg2"/>
                </a:solidFill>
                <a:latin typeface="Arial" pitchFamily="34" charset="0"/>
                <a:cs typeface="Arial" pitchFamily="34" charset="0"/>
              </a:rPr>
              <a:t>SQL </a:t>
            </a:r>
            <a:r>
              <a:rPr lang="en-IN" sz="1200" b="0" dirty="0" smtClean="0">
                <a:solidFill>
                  <a:schemeClr val="bg2"/>
                </a:solidFill>
                <a:latin typeface="Arial" pitchFamily="34" charset="0"/>
                <a:cs typeface="Arial" pitchFamily="34" charset="0"/>
              </a:rPr>
              <a:t>endeavour </a:t>
            </a:r>
            <a:r>
              <a:rPr lang="en-IN" sz="1200" b="0" dirty="0">
                <a:solidFill>
                  <a:schemeClr val="bg2"/>
                </a:solidFill>
                <a:latin typeface="Arial" pitchFamily="34" charset="0"/>
                <a:cs typeface="Arial" pitchFamily="34" charset="0"/>
              </a:rPr>
              <a:t>delves into the realm of music through an extensive music store dataset. Through the application of SQL queries, the objective of this project is to offer insights into diverse facets of the music industry, encompassing sales analysis, customer </a:t>
            </a:r>
            <a:r>
              <a:rPr lang="en-IN" sz="1200" b="0" dirty="0" smtClean="0">
                <a:solidFill>
                  <a:schemeClr val="bg2"/>
                </a:solidFill>
                <a:latin typeface="Arial" pitchFamily="34" charset="0"/>
                <a:cs typeface="Arial" pitchFamily="34" charset="0"/>
              </a:rPr>
              <a:t>behaviour, </a:t>
            </a:r>
            <a:r>
              <a:rPr lang="en-IN" sz="1200" b="0" dirty="0">
                <a:solidFill>
                  <a:schemeClr val="bg2"/>
                </a:solidFill>
                <a:latin typeface="Arial" pitchFamily="34" charset="0"/>
                <a:cs typeface="Arial" pitchFamily="34" charset="0"/>
              </a:rPr>
              <a:t>and genre preferences</a:t>
            </a:r>
            <a:r>
              <a:rPr lang="en-IN" sz="1200" b="0" dirty="0" smtClean="0">
                <a:solidFill>
                  <a:schemeClr val="bg2"/>
                </a:solidFill>
                <a:latin typeface="Arial" pitchFamily="34" charset="0"/>
                <a:cs typeface="Arial" pitchFamily="34" charset="0"/>
              </a:rPr>
              <a:t>.</a:t>
            </a:r>
            <a:endParaRPr lang="en-IN" sz="1200" b="0" dirty="0">
              <a:solidFill>
                <a:schemeClr val="bg2"/>
              </a:solidFill>
              <a:latin typeface="Arial" pitchFamily="34" charset="0"/>
              <a:cs typeface="Arial"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47664" y="1673111"/>
            <a:ext cx="6336704" cy="4608512"/>
          </a:xfrm>
          <a:prstGeom prst="rect">
            <a:avLst/>
          </a:prstGeom>
        </p:spPr>
      </p:pic>
      <p:sp>
        <p:nvSpPr>
          <p:cNvPr id="6" name="Title 1"/>
          <p:cNvSpPr txBox="1">
            <a:spLocks/>
          </p:cNvSpPr>
          <p:nvPr/>
        </p:nvSpPr>
        <p:spPr>
          <a:xfrm>
            <a:off x="323528" y="1503805"/>
            <a:ext cx="1080120" cy="288032"/>
          </a:xfrm>
          <a:prstGeom prst="rect">
            <a:avLst/>
          </a:prstGeom>
          <a:solidFill>
            <a:schemeClr val="tx1"/>
          </a:solidFill>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IN" sz="1200" b="0" dirty="0" smtClean="0">
                <a:solidFill>
                  <a:schemeClr val="bg2"/>
                </a:solidFill>
                <a:latin typeface="Arial" pitchFamily="34" charset="0"/>
                <a:cs typeface="Arial" pitchFamily="34" charset="0"/>
              </a:rPr>
              <a:t>SCHEMA :-</a:t>
            </a:r>
            <a:endParaRPr lang="en-IN" sz="1200" b="0" dirty="0">
              <a:solidFill>
                <a:schemeClr val="bg2"/>
              </a:solidFill>
              <a:latin typeface="Arial" pitchFamily="34" charset="0"/>
              <a:cs typeface="Arial" pitchFamily="34" charset="0"/>
            </a:endParaRPr>
          </a:p>
        </p:txBody>
      </p:sp>
    </p:spTree>
    <p:extLst>
      <p:ext uri="{BB962C8B-B14F-4D97-AF65-F5344CB8AC3E}">
        <p14:creationId xmlns:p14="http://schemas.microsoft.com/office/powerpoint/2010/main" val="3081473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5608637"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077072"/>
            <a:ext cx="8198979"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655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429000"/>
            <a:ext cx="2667000"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592" y="1772816"/>
            <a:ext cx="4732337" cy="130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65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12776"/>
            <a:ext cx="466407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4449" y="3284984"/>
            <a:ext cx="27813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263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77" y="1196752"/>
            <a:ext cx="7776864" cy="1746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376812"/>
            <a:ext cx="3216275" cy="237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581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1265586"/>
            <a:ext cx="7659513" cy="1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501008"/>
            <a:ext cx="6302375"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92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548680"/>
            <a:ext cx="7060441" cy="259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501008"/>
            <a:ext cx="5832648" cy="267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002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36712"/>
            <a:ext cx="8745043"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638" y="3861048"/>
            <a:ext cx="4690520" cy="2220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6220085"/>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10828</TotalTime>
  <Words>194</Words>
  <Application>Microsoft Office PowerPoint</Application>
  <PresentationFormat>On-screen Show (4:3)</PresentationFormat>
  <Paragraphs>11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Thatch</vt:lpstr>
      <vt:lpstr>MUSIC STORE ANALYSIS USING SQL</vt:lpstr>
      <vt:lpstr>This SQL endeavour delves into the realm of music through an extensive music store dataset. Through the application of SQL queries, the objective of this project is to offer insights into diverse facets of the music industry, encompassing sales analysis, customer behaviour, and genre preferences.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21</cp:revision>
  <dcterms:created xsi:type="dcterms:W3CDTF">2023-06-26T07:32:34Z</dcterms:created>
  <dcterms:modified xsi:type="dcterms:W3CDTF">2024-01-08T09:36:04Z</dcterms:modified>
</cp:coreProperties>
</file>