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4BB3C-DE6A-41A0-8202-95C98F82636F}" type="doc">
      <dgm:prSet loTypeId="urn:microsoft.com/office/officeart/2005/8/layout/orgChart1" loCatId="hierarchy" qsTypeId="urn:microsoft.com/office/officeart/2005/8/quickstyle/simple3" qsCatId="simple" csTypeId="urn:microsoft.com/office/officeart/2005/8/colors/accent2_4" csCatId="accent2" phldr="1"/>
      <dgm:spPr/>
      <dgm:t>
        <a:bodyPr/>
        <a:lstStyle/>
        <a:p>
          <a:endParaRPr lang="en-IN"/>
        </a:p>
      </dgm:t>
    </dgm:pt>
    <dgm:pt modelId="{9DB8AE1A-E3F7-43F5-9167-7E14EC829309}">
      <dgm:prSet/>
      <dgm:spPr/>
      <dgm:t>
        <a:bodyPr/>
        <a:lstStyle/>
        <a:p>
          <a:r>
            <a:rPr lang="en-IN" dirty="0"/>
            <a:t>Signup/Login</a:t>
          </a:r>
        </a:p>
      </dgm:t>
    </dgm:pt>
    <dgm:pt modelId="{96E137BF-5007-4966-9D48-AEA2655117DF}" type="parTrans" cxnId="{E5431CB7-AA91-4230-A643-C546DD75DF53}">
      <dgm:prSet/>
      <dgm:spPr/>
      <dgm:t>
        <a:bodyPr/>
        <a:lstStyle/>
        <a:p>
          <a:endParaRPr lang="en-IN"/>
        </a:p>
      </dgm:t>
    </dgm:pt>
    <dgm:pt modelId="{B82EF505-BAD4-4A13-8875-950F926EF09D}" type="sibTrans" cxnId="{E5431CB7-AA91-4230-A643-C546DD75DF53}">
      <dgm:prSet/>
      <dgm:spPr/>
      <dgm:t>
        <a:bodyPr/>
        <a:lstStyle/>
        <a:p>
          <a:endParaRPr lang="en-IN"/>
        </a:p>
      </dgm:t>
    </dgm:pt>
    <dgm:pt modelId="{A766CBEF-7DA9-45F8-A24F-E927F639AAAE}">
      <dgm:prSet/>
      <dgm:spPr/>
      <dgm:t>
        <a:bodyPr/>
        <a:lstStyle/>
        <a:p>
          <a:r>
            <a:rPr lang="en-IN" dirty="0"/>
            <a:t>Homepage</a:t>
          </a:r>
        </a:p>
      </dgm:t>
    </dgm:pt>
    <dgm:pt modelId="{A2A2A9F1-3A6B-4535-9010-2C76933FAB65}" type="parTrans" cxnId="{DAFE3A1F-2331-402D-8377-420934B1C34F}">
      <dgm:prSet/>
      <dgm:spPr/>
      <dgm:t>
        <a:bodyPr/>
        <a:lstStyle/>
        <a:p>
          <a:endParaRPr lang="en-IN"/>
        </a:p>
      </dgm:t>
    </dgm:pt>
    <dgm:pt modelId="{A22F3FA8-CF66-4204-BFF4-25721E17DDB1}" type="sibTrans" cxnId="{DAFE3A1F-2331-402D-8377-420934B1C34F}">
      <dgm:prSet/>
      <dgm:spPr/>
      <dgm:t>
        <a:bodyPr/>
        <a:lstStyle/>
        <a:p>
          <a:endParaRPr lang="en-IN"/>
        </a:p>
      </dgm:t>
    </dgm:pt>
    <dgm:pt modelId="{92101B8E-62E8-4E43-9AAB-65778E56E8A7}">
      <dgm:prSet/>
      <dgm:spPr/>
      <dgm:t>
        <a:bodyPr/>
        <a:lstStyle/>
        <a:p>
          <a:r>
            <a:rPr lang="en-IN" dirty="0"/>
            <a:t>Upload</a:t>
          </a:r>
        </a:p>
      </dgm:t>
    </dgm:pt>
    <dgm:pt modelId="{113B03D3-C1AE-4619-B180-B6635EE7D7F6}" type="parTrans" cxnId="{F54D0EFA-604C-4004-92A6-0EC0CB5FB4C4}">
      <dgm:prSet/>
      <dgm:spPr/>
      <dgm:t>
        <a:bodyPr/>
        <a:lstStyle/>
        <a:p>
          <a:endParaRPr lang="en-IN"/>
        </a:p>
      </dgm:t>
    </dgm:pt>
    <dgm:pt modelId="{6DEAC0DD-8AA1-4252-9E98-7DE826198F6A}" type="sibTrans" cxnId="{F54D0EFA-604C-4004-92A6-0EC0CB5FB4C4}">
      <dgm:prSet/>
      <dgm:spPr/>
      <dgm:t>
        <a:bodyPr/>
        <a:lstStyle/>
        <a:p>
          <a:endParaRPr lang="en-IN"/>
        </a:p>
      </dgm:t>
    </dgm:pt>
    <dgm:pt modelId="{2020115D-70A0-4B8A-B84E-54730FF24706}">
      <dgm:prSet/>
      <dgm:spPr/>
      <dgm:t>
        <a:bodyPr/>
        <a:lstStyle/>
        <a:p>
          <a:r>
            <a:rPr lang="en-IN" dirty="0"/>
            <a:t>Summarize</a:t>
          </a:r>
        </a:p>
      </dgm:t>
    </dgm:pt>
    <dgm:pt modelId="{CBCBD1F4-1F3D-47B0-ABE4-0C59A1730ABF}" type="parTrans" cxnId="{85D9B578-B887-4B69-9F77-D4C7F20975BE}">
      <dgm:prSet/>
      <dgm:spPr/>
      <dgm:t>
        <a:bodyPr/>
        <a:lstStyle/>
        <a:p>
          <a:endParaRPr lang="en-IN"/>
        </a:p>
      </dgm:t>
    </dgm:pt>
    <dgm:pt modelId="{51C304A4-0215-4E36-80D8-789CD840EEB7}" type="sibTrans" cxnId="{85D9B578-B887-4B69-9F77-D4C7F20975BE}">
      <dgm:prSet/>
      <dgm:spPr/>
      <dgm:t>
        <a:bodyPr/>
        <a:lstStyle/>
        <a:p>
          <a:endParaRPr lang="en-IN"/>
        </a:p>
      </dgm:t>
    </dgm:pt>
    <dgm:pt modelId="{83248AA7-4C3F-4F21-A30E-9F3E78393B7B}">
      <dgm:prSet/>
      <dgm:spPr/>
      <dgm:t>
        <a:bodyPr/>
        <a:lstStyle/>
        <a:p>
          <a:r>
            <a:rPr lang="en-IN" dirty="0"/>
            <a:t>Flashcard</a:t>
          </a:r>
        </a:p>
      </dgm:t>
    </dgm:pt>
    <dgm:pt modelId="{88148183-6C72-45B4-ACAF-CFCDBB583EAE}" type="parTrans" cxnId="{EF5F0DD0-642C-4772-92FB-1643C4DF4E66}">
      <dgm:prSet/>
      <dgm:spPr/>
      <dgm:t>
        <a:bodyPr/>
        <a:lstStyle/>
        <a:p>
          <a:endParaRPr lang="en-IN"/>
        </a:p>
      </dgm:t>
    </dgm:pt>
    <dgm:pt modelId="{E493BE68-2B7C-4E9A-BFF0-BC0DE3A11092}" type="sibTrans" cxnId="{EF5F0DD0-642C-4772-92FB-1643C4DF4E66}">
      <dgm:prSet/>
      <dgm:spPr/>
      <dgm:t>
        <a:bodyPr/>
        <a:lstStyle/>
        <a:p>
          <a:endParaRPr lang="en-IN"/>
        </a:p>
      </dgm:t>
    </dgm:pt>
    <dgm:pt modelId="{5ACC6236-B87A-47B3-9A81-ED3ACB35FDA1}">
      <dgm:prSet/>
      <dgm:spPr/>
      <dgm:t>
        <a:bodyPr/>
        <a:lstStyle/>
        <a:p>
          <a:r>
            <a:rPr lang="en-IN" dirty="0"/>
            <a:t>Quiz</a:t>
          </a:r>
        </a:p>
      </dgm:t>
    </dgm:pt>
    <dgm:pt modelId="{7EB4CC4D-7EEB-4016-BB9D-99832734205A}" type="parTrans" cxnId="{35D5CB61-A0E2-476E-857E-4734EE9BD19A}">
      <dgm:prSet/>
      <dgm:spPr/>
      <dgm:t>
        <a:bodyPr/>
        <a:lstStyle/>
        <a:p>
          <a:endParaRPr lang="en-IN"/>
        </a:p>
      </dgm:t>
    </dgm:pt>
    <dgm:pt modelId="{9BD7F532-484F-4BC2-9CF4-5B104A87D952}" type="sibTrans" cxnId="{35D5CB61-A0E2-476E-857E-4734EE9BD19A}">
      <dgm:prSet/>
      <dgm:spPr/>
      <dgm:t>
        <a:bodyPr/>
        <a:lstStyle/>
        <a:p>
          <a:endParaRPr lang="en-IN"/>
        </a:p>
      </dgm:t>
    </dgm:pt>
    <dgm:pt modelId="{647CE406-7463-4BA4-8FC8-6D6D219D631D}">
      <dgm:prSet/>
      <dgm:spPr/>
      <dgm:t>
        <a:bodyPr/>
        <a:lstStyle/>
        <a:p>
          <a:r>
            <a:rPr lang="en-IN" dirty="0"/>
            <a:t>Passing the document and prompt to AI Model</a:t>
          </a:r>
        </a:p>
      </dgm:t>
    </dgm:pt>
    <dgm:pt modelId="{1F22A43C-05EC-4FDD-9ABC-67D1AF82E8B8}" type="parTrans" cxnId="{A85EF9C0-5D51-418C-8746-36E09472CE1B}">
      <dgm:prSet/>
      <dgm:spPr/>
      <dgm:t>
        <a:bodyPr/>
        <a:lstStyle/>
        <a:p>
          <a:endParaRPr lang="en-IN"/>
        </a:p>
      </dgm:t>
    </dgm:pt>
    <dgm:pt modelId="{536426E2-2561-4C27-A5CF-4CC83F5EDE57}" type="sibTrans" cxnId="{A85EF9C0-5D51-418C-8746-36E09472CE1B}">
      <dgm:prSet/>
      <dgm:spPr/>
      <dgm:t>
        <a:bodyPr/>
        <a:lstStyle/>
        <a:p>
          <a:endParaRPr lang="en-IN"/>
        </a:p>
      </dgm:t>
    </dgm:pt>
    <dgm:pt modelId="{29BFC880-3857-48A5-86CD-3D31B2315158}">
      <dgm:prSet/>
      <dgm:spPr/>
      <dgm:t>
        <a:bodyPr/>
        <a:lstStyle/>
        <a:p>
          <a:r>
            <a:rPr lang="en-IN" dirty="0"/>
            <a:t>Read Out Loud</a:t>
          </a:r>
        </a:p>
      </dgm:t>
    </dgm:pt>
    <dgm:pt modelId="{0B2CCBA7-1965-473A-A663-4468230D9DF5}" type="parTrans" cxnId="{F8E25AAD-079C-43E0-8A2D-74FFD7663AC6}">
      <dgm:prSet/>
      <dgm:spPr/>
      <dgm:t>
        <a:bodyPr/>
        <a:lstStyle/>
        <a:p>
          <a:endParaRPr lang="en-IN"/>
        </a:p>
      </dgm:t>
    </dgm:pt>
    <dgm:pt modelId="{EA33A58F-0AB8-4940-AF10-8FD2897533AD}" type="sibTrans" cxnId="{F8E25AAD-079C-43E0-8A2D-74FFD7663AC6}">
      <dgm:prSet/>
      <dgm:spPr/>
      <dgm:t>
        <a:bodyPr/>
        <a:lstStyle/>
        <a:p>
          <a:endParaRPr lang="en-IN"/>
        </a:p>
      </dgm:t>
    </dgm:pt>
    <dgm:pt modelId="{AC6C4A86-7EAF-4068-B118-BE8E4F1AFEDF}">
      <dgm:prSet/>
      <dgm:spPr/>
      <dgm:t>
        <a:bodyPr/>
        <a:lstStyle/>
        <a:p>
          <a:r>
            <a:rPr lang="en-IN" dirty="0"/>
            <a:t> Export to local</a:t>
          </a:r>
        </a:p>
      </dgm:t>
    </dgm:pt>
    <dgm:pt modelId="{7077B286-7E36-4EBC-8864-AFC38D61E482}" type="parTrans" cxnId="{9C2E827A-B52F-4998-BEC4-8436B5C43DC1}">
      <dgm:prSet/>
      <dgm:spPr/>
      <dgm:t>
        <a:bodyPr/>
        <a:lstStyle/>
        <a:p>
          <a:endParaRPr lang="en-IN"/>
        </a:p>
      </dgm:t>
    </dgm:pt>
    <dgm:pt modelId="{24B1F0AE-6815-4DBF-8306-82FD609E6B3A}" type="sibTrans" cxnId="{9C2E827A-B52F-4998-BEC4-8436B5C43DC1}">
      <dgm:prSet/>
      <dgm:spPr/>
      <dgm:t>
        <a:bodyPr/>
        <a:lstStyle/>
        <a:p>
          <a:endParaRPr lang="en-IN"/>
        </a:p>
      </dgm:t>
    </dgm:pt>
    <dgm:pt modelId="{39DCF82F-A7CA-4E12-81E1-C322A970AAF1}">
      <dgm:prSet/>
      <dgm:spPr/>
      <dgm:t>
        <a:bodyPr/>
        <a:lstStyle/>
        <a:p>
          <a:r>
            <a:rPr lang="en-IN" dirty="0"/>
            <a:t>Export to local</a:t>
          </a:r>
        </a:p>
      </dgm:t>
    </dgm:pt>
    <dgm:pt modelId="{733B2D74-376E-4FC1-9EBA-AFC87F89D3AC}" type="parTrans" cxnId="{F236F666-5897-4242-9359-BEE54DA2A01B}">
      <dgm:prSet/>
      <dgm:spPr/>
      <dgm:t>
        <a:bodyPr/>
        <a:lstStyle/>
        <a:p>
          <a:endParaRPr lang="en-IN"/>
        </a:p>
      </dgm:t>
    </dgm:pt>
    <dgm:pt modelId="{F63CA751-8419-4536-A6BF-65F2BC457A3B}" type="sibTrans" cxnId="{F236F666-5897-4242-9359-BEE54DA2A01B}">
      <dgm:prSet/>
      <dgm:spPr/>
      <dgm:t>
        <a:bodyPr/>
        <a:lstStyle/>
        <a:p>
          <a:endParaRPr lang="en-IN"/>
        </a:p>
      </dgm:t>
    </dgm:pt>
    <dgm:pt modelId="{F8E32DA8-DC2B-479C-9038-7F976959A255}">
      <dgm:prSet/>
      <dgm:spPr/>
      <dgm:t>
        <a:bodyPr/>
        <a:lstStyle/>
        <a:p>
          <a:r>
            <a:rPr lang="en-IN"/>
            <a:t>Export to local</a:t>
          </a:r>
          <a:endParaRPr lang="en-IN" dirty="0"/>
        </a:p>
      </dgm:t>
    </dgm:pt>
    <dgm:pt modelId="{9D2494A0-7587-444C-9CF0-89CE7FFEEBB9}" type="parTrans" cxnId="{B5B17147-F1CD-45C2-B725-D7060BF35071}">
      <dgm:prSet/>
      <dgm:spPr/>
      <dgm:t>
        <a:bodyPr/>
        <a:lstStyle/>
        <a:p>
          <a:endParaRPr lang="en-IN"/>
        </a:p>
      </dgm:t>
    </dgm:pt>
    <dgm:pt modelId="{1BCEBE6B-677B-4BA0-A2BF-5D368F9DA2CA}" type="sibTrans" cxnId="{B5B17147-F1CD-45C2-B725-D7060BF35071}">
      <dgm:prSet/>
      <dgm:spPr/>
      <dgm:t>
        <a:bodyPr/>
        <a:lstStyle/>
        <a:p>
          <a:endParaRPr lang="en-IN"/>
        </a:p>
      </dgm:t>
    </dgm:pt>
    <dgm:pt modelId="{A5246124-E6DB-4F3C-B07A-30AA838D6ABD}" type="pres">
      <dgm:prSet presAssocID="{CAF4BB3C-DE6A-41A0-8202-95C98F82636F}" presName="hierChild1" presStyleCnt="0">
        <dgm:presLayoutVars>
          <dgm:orgChart val="1"/>
          <dgm:chPref val="1"/>
          <dgm:dir val="rev"/>
          <dgm:animOne val="branch"/>
          <dgm:animLvl val="lvl"/>
          <dgm:resizeHandles/>
        </dgm:presLayoutVars>
      </dgm:prSet>
      <dgm:spPr/>
    </dgm:pt>
    <dgm:pt modelId="{FA3B4D14-3DF2-4958-878E-126D2CD94D6E}" type="pres">
      <dgm:prSet presAssocID="{9DB8AE1A-E3F7-43F5-9167-7E14EC829309}" presName="hierRoot1" presStyleCnt="0">
        <dgm:presLayoutVars>
          <dgm:hierBranch val="init"/>
        </dgm:presLayoutVars>
      </dgm:prSet>
      <dgm:spPr/>
    </dgm:pt>
    <dgm:pt modelId="{87E00BA1-D941-41FF-856E-CB26FB2E4EF4}" type="pres">
      <dgm:prSet presAssocID="{9DB8AE1A-E3F7-43F5-9167-7E14EC829309}" presName="rootComposite1" presStyleCnt="0"/>
      <dgm:spPr/>
    </dgm:pt>
    <dgm:pt modelId="{C8E99861-9981-475A-8655-69D6B1EFC2EE}" type="pres">
      <dgm:prSet presAssocID="{9DB8AE1A-E3F7-43F5-9167-7E14EC829309}" presName="rootText1" presStyleLbl="node0" presStyleIdx="0" presStyleCnt="1">
        <dgm:presLayoutVars>
          <dgm:chPref val="3"/>
        </dgm:presLayoutVars>
      </dgm:prSet>
      <dgm:spPr/>
    </dgm:pt>
    <dgm:pt modelId="{529F0527-B183-4A5E-97F1-0CB5C1232F7C}" type="pres">
      <dgm:prSet presAssocID="{9DB8AE1A-E3F7-43F5-9167-7E14EC829309}" presName="rootConnector1" presStyleLbl="node1" presStyleIdx="0" presStyleCnt="0"/>
      <dgm:spPr/>
    </dgm:pt>
    <dgm:pt modelId="{125F4457-23C8-446E-8CC7-3770194F73DA}" type="pres">
      <dgm:prSet presAssocID="{9DB8AE1A-E3F7-43F5-9167-7E14EC829309}" presName="hierChild2" presStyleCnt="0"/>
      <dgm:spPr/>
    </dgm:pt>
    <dgm:pt modelId="{15898DA9-50C2-4D02-A2EA-CEB21A5D5E7A}" type="pres">
      <dgm:prSet presAssocID="{A2A2A9F1-3A6B-4535-9010-2C76933FAB65}" presName="Name37" presStyleLbl="parChTrans1D2" presStyleIdx="0" presStyleCnt="1"/>
      <dgm:spPr/>
    </dgm:pt>
    <dgm:pt modelId="{092709BE-11FD-43C5-8419-6CA14C32CC9B}" type="pres">
      <dgm:prSet presAssocID="{A766CBEF-7DA9-45F8-A24F-E927F639AAAE}" presName="hierRoot2" presStyleCnt="0">
        <dgm:presLayoutVars>
          <dgm:hierBranch/>
        </dgm:presLayoutVars>
      </dgm:prSet>
      <dgm:spPr/>
    </dgm:pt>
    <dgm:pt modelId="{98713C40-A5A5-4209-881F-E8E154FBCC84}" type="pres">
      <dgm:prSet presAssocID="{A766CBEF-7DA9-45F8-A24F-E927F639AAAE}" presName="rootComposite" presStyleCnt="0"/>
      <dgm:spPr/>
    </dgm:pt>
    <dgm:pt modelId="{62E46081-EE5C-4065-9C1C-FD1BE01344CE}" type="pres">
      <dgm:prSet presAssocID="{A766CBEF-7DA9-45F8-A24F-E927F639AAAE}" presName="rootText" presStyleLbl="node2" presStyleIdx="0" presStyleCnt="1">
        <dgm:presLayoutVars>
          <dgm:chPref val="3"/>
        </dgm:presLayoutVars>
      </dgm:prSet>
      <dgm:spPr/>
    </dgm:pt>
    <dgm:pt modelId="{54F187FF-45CF-4460-8B5B-5593EA4142D1}" type="pres">
      <dgm:prSet presAssocID="{A766CBEF-7DA9-45F8-A24F-E927F639AAAE}" presName="rootConnector" presStyleLbl="node2" presStyleIdx="0" presStyleCnt="1"/>
      <dgm:spPr/>
    </dgm:pt>
    <dgm:pt modelId="{B724EFB6-A5FC-485F-8F7A-34CE1F59895C}" type="pres">
      <dgm:prSet presAssocID="{A766CBEF-7DA9-45F8-A24F-E927F639AAAE}" presName="hierChild4" presStyleCnt="0"/>
      <dgm:spPr/>
    </dgm:pt>
    <dgm:pt modelId="{5F3A6CBA-AE15-41BB-9F23-9366C30B668D}" type="pres">
      <dgm:prSet presAssocID="{113B03D3-C1AE-4619-B180-B6635EE7D7F6}" presName="Name35" presStyleLbl="parChTrans1D3" presStyleIdx="0" presStyleCnt="1"/>
      <dgm:spPr/>
    </dgm:pt>
    <dgm:pt modelId="{938FB70F-F5C5-413E-86F9-2F456167BAFD}" type="pres">
      <dgm:prSet presAssocID="{92101B8E-62E8-4E43-9AAB-65778E56E8A7}" presName="hierRoot2" presStyleCnt="0">
        <dgm:presLayoutVars>
          <dgm:hierBranch/>
        </dgm:presLayoutVars>
      </dgm:prSet>
      <dgm:spPr/>
    </dgm:pt>
    <dgm:pt modelId="{7EAF90E6-46DE-4B3F-B0DC-94398D6E4E31}" type="pres">
      <dgm:prSet presAssocID="{92101B8E-62E8-4E43-9AAB-65778E56E8A7}" presName="rootComposite" presStyleCnt="0"/>
      <dgm:spPr/>
    </dgm:pt>
    <dgm:pt modelId="{126A4DA4-5313-4605-86D5-BCD2A7C5A9DA}" type="pres">
      <dgm:prSet presAssocID="{92101B8E-62E8-4E43-9AAB-65778E56E8A7}" presName="rootText" presStyleLbl="node3" presStyleIdx="0" presStyleCnt="1">
        <dgm:presLayoutVars>
          <dgm:chPref val="3"/>
        </dgm:presLayoutVars>
      </dgm:prSet>
      <dgm:spPr/>
    </dgm:pt>
    <dgm:pt modelId="{746E2E05-FF58-4462-9C53-D582901EE792}" type="pres">
      <dgm:prSet presAssocID="{92101B8E-62E8-4E43-9AAB-65778E56E8A7}" presName="rootConnector" presStyleLbl="node3" presStyleIdx="0" presStyleCnt="1"/>
      <dgm:spPr/>
    </dgm:pt>
    <dgm:pt modelId="{6FF2E869-37C0-4210-99C8-BE981D3AB8C3}" type="pres">
      <dgm:prSet presAssocID="{92101B8E-62E8-4E43-9AAB-65778E56E8A7}" presName="hierChild4" presStyleCnt="0"/>
      <dgm:spPr/>
    </dgm:pt>
    <dgm:pt modelId="{9042B976-B3D9-4B86-818C-6E9F80EECAC3}" type="pres">
      <dgm:prSet presAssocID="{1F22A43C-05EC-4FDD-9ABC-67D1AF82E8B8}" presName="Name35" presStyleLbl="parChTrans1D4" presStyleIdx="0" presStyleCnt="8"/>
      <dgm:spPr/>
    </dgm:pt>
    <dgm:pt modelId="{4721D976-95D7-4DF2-A040-BA04B81238CB}" type="pres">
      <dgm:prSet presAssocID="{647CE406-7463-4BA4-8FC8-6D6D219D631D}" presName="hierRoot2" presStyleCnt="0">
        <dgm:presLayoutVars>
          <dgm:hierBranch/>
        </dgm:presLayoutVars>
      </dgm:prSet>
      <dgm:spPr/>
    </dgm:pt>
    <dgm:pt modelId="{3FC64404-CCB5-48B3-A7BD-CBC3AD2483EF}" type="pres">
      <dgm:prSet presAssocID="{647CE406-7463-4BA4-8FC8-6D6D219D631D}" presName="rootComposite" presStyleCnt="0"/>
      <dgm:spPr/>
    </dgm:pt>
    <dgm:pt modelId="{610714BB-76C2-434C-9BD8-B6656343BF0C}" type="pres">
      <dgm:prSet presAssocID="{647CE406-7463-4BA4-8FC8-6D6D219D631D}" presName="rootText" presStyleLbl="node4" presStyleIdx="0" presStyleCnt="8">
        <dgm:presLayoutVars>
          <dgm:chPref val="3"/>
        </dgm:presLayoutVars>
      </dgm:prSet>
      <dgm:spPr/>
    </dgm:pt>
    <dgm:pt modelId="{98BCD497-3BC6-4BB6-8119-336BED1935E8}" type="pres">
      <dgm:prSet presAssocID="{647CE406-7463-4BA4-8FC8-6D6D219D631D}" presName="rootConnector" presStyleLbl="node4" presStyleIdx="0" presStyleCnt="8"/>
      <dgm:spPr/>
    </dgm:pt>
    <dgm:pt modelId="{8C5930CC-8D94-4E75-862A-0EBEB14DB17C}" type="pres">
      <dgm:prSet presAssocID="{647CE406-7463-4BA4-8FC8-6D6D219D631D}" presName="hierChild4" presStyleCnt="0"/>
      <dgm:spPr/>
    </dgm:pt>
    <dgm:pt modelId="{BF64F553-F720-47AC-9B42-F26D7DABEEC2}" type="pres">
      <dgm:prSet presAssocID="{CBCBD1F4-1F3D-47B0-ABE4-0C59A1730ABF}" presName="Name35" presStyleLbl="parChTrans1D4" presStyleIdx="1" presStyleCnt="8"/>
      <dgm:spPr/>
    </dgm:pt>
    <dgm:pt modelId="{BBB01B38-339D-402E-9A4D-B83B31004C98}" type="pres">
      <dgm:prSet presAssocID="{2020115D-70A0-4B8A-B84E-54730FF24706}" presName="hierRoot2" presStyleCnt="0">
        <dgm:presLayoutVars>
          <dgm:hierBranch val="hang"/>
        </dgm:presLayoutVars>
      </dgm:prSet>
      <dgm:spPr/>
    </dgm:pt>
    <dgm:pt modelId="{C87C50B1-0289-4BD8-B2F3-DF8B10EBF7DF}" type="pres">
      <dgm:prSet presAssocID="{2020115D-70A0-4B8A-B84E-54730FF24706}" presName="rootComposite" presStyleCnt="0"/>
      <dgm:spPr/>
    </dgm:pt>
    <dgm:pt modelId="{D56FBE82-75F6-4FDA-AB96-D2CE90AA4872}" type="pres">
      <dgm:prSet presAssocID="{2020115D-70A0-4B8A-B84E-54730FF24706}" presName="rootText" presStyleLbl="node4" presStyleIdx="1" presStyleCnt="8">
        <dgm:presLayoutVars>
          <dgm:chPref val="3"/>
        </dgm:presLayoutVars>
      </dgm:prSet>
      <dgm:spPr/>
    </dgm:pt>
    <dgm:pt modelId="{ECBBAB64-E2B5-4ABA-99EB-D365042468B6}" type="pres">
      <dgm:prSet presAssocID="{2020115D-70A0-4B8A-B84E-54730FF24706}" presName="rootConnector" presStyleLbl="node4" presStyleIdx="1" presStyleCnt="8"/>
      <dgm:spPr/>
    </dgm:pt>
    <dgm:pt modelId="{A309952A-4C49-4F61-AAF9-E2BA67F5E349}" type="pres">
      <dgm:prSet presAssocID="{2020115D-70A0-4B8A-B84E-54730FF24706}" presName="hierChild4" presStyleCnt="0"/>
      <dgm:spPr/>
    </dgm:pt>
    <dgm:pt modelId="{7B4E9AAF-B7CF-4555-966A-22F25C2C10C7}" type="pres">
      <dgm:prSet presAssocID="{0B2CCBA7-1965-473A-A663-4468230D9DF5}" presName="Name48" presStyleLbl="parChTrans1D4" presStyleIdx="2" presStyleCnt="8"/>
      <dgm:spPr/>
    </dgm:pt>
    <dgm:pt modelId="{985709B8-4EBB-43CF-A8B9-138A96F84EED}" type="pres">
      <dgm:prSet presAssocID="{29BFC880-3857-48A5-86CD-3D31B2315158}" presName="hierRoot2" presStyleCnt="0">
        <dgm:presLayoutVars>
          <dgm:hierBranch val="r"/>
        </dgm:presLayoutVars>
      </dgm:prSet>
      <dgm:spPr/>
    </dgm:pt>
    <dgm:pt modelId="{624CDFA4-B28B-4768-92C4-821794D1D817}" type="pres">
      <dgm:prSet presAssocID="{29BFC880-3857-48A5-86CD-3D31B2315158}" presName="rootComposite" presStyleCnt="0"/>
      <dgm:spPr/>
    </dgm:pt>
    <dgm:pt modelId="{D9AD9EFE-01DD-41E6-9557-E476195E5B3E}" type="pres">
      <dgm:prSet presAssocID="{29BFC880-3857-48A5-86CD-3D31B2315158}" presName="rootText" presStyleLbl="node4" presStyleIdx="2" presStyleCnt="8">
        <dgm:presLayoutVars>
          <dgm:chPref val="3"/>
        </dgm:presLayoutVars>
      </dgm:prSet>
      <dgm:spPr/>
    </dgm:pt>
    <dgm:pt modelId="{72CEE68E-6319-4036-9244-3F25F68C8047}" type="pres">
      <dgm:prSet presAssocID="{29BFC880-3857-48A5-86CD-3D31B2315158}" presName="rootConnector" presStyleLbl="node4" presStyleIdx="2" presStyleCnt="8"/>
      <dgm:spPr/>
    </dgm:pt>
    <dgm:pt modelId="{8D12FB9A-CEB6-4FA9-872A-3E2170C09910}" type="pres">
      <dgm:prSet presAssocID="{29BFC880-3857-48A5-86CD-3D31B2315158}" presName="hierChild4" presStyleCnt="0"/>
      <dgm:spPr/>
    </dgm:pt>
    <dgm:pt modelId="{D38CCDC7-D193-42FF-829F-14784D9D3D92}" type="pres">
      <dgm:prSet presAssocID="{29BFC880-3857-48A5-86CD-3D31B2315158}" presName="hierChild5" presStyleCnt="0"/>
      <dgm:spPr/>
    </dgm:pt>
    <dgm:pt modelId="{FC72E712-55D5-4CF5-8D90-4B0C3ACE02B6}" type="pres">
      <dgm:prSet presAssocID="{9D2494A0-7587-444C-9CF0-89CE7FFEEBB9}" presName="Name48" presStyleLbl="parChTrans1D4" presStyleIdx="3" presStyleCnt="8"/>
      <dgm:spPr/>
    </dgm:pt>
    <dgm:pt modelId="{304E51AD-68F1-4D3A-9AF4-58FD9EE44A51}" type="pres">
      <dgm:prSet presAssocID="{F8E32DA8-DC2B-479C-9038-7F976959A255}" presName="hierRoot2" presStyleCnt="0">
        <dgm:presLayoutVars>
          <dgm:hierBranch val="init"/>
        </dgm:presLayoutVars>
      </dgm:prSet>
      <dgm:spPr/>
    </dgm:pt>
    <dgm:pt modelId="{E8E8A387-ABF1-4AB9-AC73-952080CC3582}" type="pres">
      <dgm:prSet presAssocID="{F8E32DA8-DC2B-479C-9038-7F976959A255}" presName="rootComposite" presStyleCnt="0"/>
      <dgm:spPr/>
    </dgm:pt>
    <dgm:pt modelId="{4A9DCC9F-AB6B-4B4A-B5A6-1B57D27B9BDF}" type="pres">
      <dgm:prSet presAssocID="{F8E32DA8-DC2B-479C-9038-7F976959A255}" presName="rootText" presStyleLbl="node4" presStyleIdx="3" presStyleCnt="8">
        <dgm:presLayoutVars>
          <dgm:chPref val="3"/>
        </dgm:presLayoutVars>
      </dgm:prSet>
      <dgm:spPr/>
    </dgm:pt>
    <dgm:pt modelId="{C06A37C6-F82B-4D6F-8A2A-D445C3608602}" type="pres">
      <dgm:prSet presAssocID="{F8E32DA8-DC2B-479C-9038-7F976959A255}" presName="rootConnector" presStyleLbl="node4" presStyleIdx="3" presStyleCnt="8"/>
      <dgm:spPr/>
    </dgm:pt>
    <dgm:pt modelId="{A1A92F24-60DD-4F37-8393-492957C6D8A0}" type="pres">
      <dgm:prSet presAssocID="{F8E32DA8-DC2B-479C-9038-7F976959A255}" presName="hierChild4" presStyleCnt="0"/>
      <dgm:spPr/>
    </dgm:pt>
    <dgm:pt modelId="{8190CE58-CCEB-4D02-9F14-CB3E624C33FB}" type="pres">
      <dgm:prSet presAssocID="{F8E32DA8-DC2B-479C-9038-7F976959A255}" presName="hierChild5" presStyleCnt="0"/>
      <dgm:spPr/>
    </dgm:pt>
    <dgm:pt modelId="{A13B1455-D592-47BA-BB06-F199018ED1F7}" type="pres">
      <dgm:prSet presAssocID="{2020115D-70A0-4B8A-B84E-54730FF24706}" presName="hierChild5" presStyleCnt="0"/>
      <dgm:spPr/>
    </dgm:pt>
    <dgm:pt modelId="{D078338A-FABB-4168-A8BF-5551F41C5F87}" type="pres">
      <dgm:prSet presAssocID="{88148183-6C72-45B4-ACAF-CFCDBB583EAE}" presName="Name35" presStyleLbl="parChTrans1D4" presStyleIdx="4" presStyleCnt="8"/>
      <dgm:spPr/>
    </dgm:pt>
    <dgm:pt modelId="{92E641BC-7EC9-4D1B-8269-497A0FEC6E88}" type="pres">
      <dgm:prSet presAssocID="{83248AA7-4C3F-4F21-A30E-9F3E78393B7B}" presName="hierRoot2" presStyleCnt="0">
        <dgm:presLayoutVars>
          <dgm:hierBranch/>
        </dgm:presLayoutVars>
      </dgm:prSet>
      <dgm:spPr/>
    </dgm:pt>
    <dgm:pt modelId="{4313B97E-CA05-4293-9236-E916EB6A7046}" type="pres">
      <dgm:prSet presAssocID="{83248AA7-4C3F-4F21-A30E-9F3E78393B7B}" presName="rootComposite" presStyleCnt="0"/>
      <dgm:spPr/>
    </dgm:pt>
    <dgm:pt modelId="{EC576530-00C4-4953-B029-D84A0BBF318E}" type="pres">
      <dgm:prSet presAssocID="{83248AA7-4C3F-4F21-A30E-9F3E78393B7B}" presName="rootText" presStyleLbl="node4" presStyleIdx="4" presStyleCnt="8">
        <dgm:presLayoutVars>
          <dgm:chPref val="3"/>
        </dgm:presLayoutVars>
      </dgm:prSet>
      <dgm:spPr/>
    </dgm:pt>
    <dgm:pt modelId="{F0C751B7-3142-48AD-A966-D5262FAF86F6}" type="pres">
      <dgm:prSet presAssocID="{83248AA7-4C3F-4F21-A30E-9F3E78393B7B}" presName="rootConnector" presStyleLbl="node4" presStyleIdx="4" presStyleCnt="8"/>
      <dgm:spPr/>
    </dgm:pt>
    <dgm:pt modelId="{1A74E4DB-4396-4C3F-B19D-98ED02CDF9A4}" type="pres">
      <dgm:prSet presAssocID="{83248AA7-4C3F-4F21-A30E-9F3E78393B7B}" presName="hierChild4" presStyleCnt="0"/>
      <dgm:spPr/>
    </dgm:pt>
    <dgm:pt modelId="{6A45A8E9-82A3-47F0-B27B-1DA94048FF0A}" type="pres">
      <dgm:prSet presAssocID="{733B2D74-376E-4FC1-9EBA-AFC87F89D3AC}" presName="Name35" presStyleLbl="parChTrans1D4" presStyleIdx="5" presStyleCnt="8"/>
      <dgm:spPr/>
    </dgm:pt>
    <dgm:pt modelId="{09112841-83FB-4D3B-A3FB-DF8372470D25}" type="pres">
      <dgm:prSet presAssocID="{39DCF82F-A7CA-4E12-81E1-C322A970AAF1}" presName="hierRoot2" presStyleCnt="0">
        <dgm:presLayoutVars>
          <dgm:hierBranch val="init"/>
        </dgm:presLayoutVars>
      </dgm:prSet>
      <dgm:spPr/>
    </dgm:pt>
    <dgm:pt modelId="{97EC274A-DCF2-476D-91F5-B5A0494C8F65}" type="pres">
      <dgm:prSet presAssocID="{39DCF82F-A7CA-4E12-81E1-C322A970AAF1}" presName="rootComposite" presStyleCnt="0"/>
      <dgm:spPr/>
    </dgm:pt>
    <dgm:pt modelId="{173D31B7-64A8-4C78-A5DE-C4C9742C09C8}" type="pres">
      <dgm:prSet presAssocID="{39DCF82F-A7CA-4E12-81E1-C322A970AAF1}" presName="rootText" presStyleLbl="node4" presStyleIdx="5" presStyleCnt="8">
        <dgm:presLayoutVars>
          <dgm:chPref val="3"/>
        </dgm:presLayoutVars>
      </dgm:prSet>
      <dgm:spPr/>
    </dgm:pt>
    <dgm:pt modelId="{38146545-C48B-4D06-9DF0-46194060350F}" type="pres">
      <dgm:prSet presAssocID="{39DCF82F-A7CA-4E12-81E1-C322A970AAF1}" presName="rootConnector" presStyleLbl="node4" presStyleIdx="5" presStyleCnt="8"/>
      <dgm:spPr/>
    </dgm:pt>
    <dgm:pt modelId="{DB7EB780-8B68-4B39-ADE5-BCA558C6F8E6}" type="pres">
      <dgm:prSet presAssocID="{39DCF82F-A7CA-4E12-81E1-C322A970AAF1}" presName="hierChild4" presStyleCnt="0"/>
      <dgm:spPr/>
    </dgm:pt>
    <dgm:pt modelId="{9081C7B9-9A50-4FF5-989E-9F216F75D409}" type="pres">
      <dgm:prSet presAssocID="{39DCF82F-A7CA-4E12-81E1-C322A970AAF1}" presName="hierChild5" presStyleCnt="0"/>
      <dgm:spPr/>
    </dgm:pt>
    <dgm:pt modelId="{0F01B9EF-A73E-40A2-8A1F-3CA6C1143760}" type="pres">
      <dgm:prSet presAssocID="{83248AA7-4C3F-4F21-A30E-9F3E78393B7B}" presName="hierChild5" presStyleCnt="0"/>
      <dgm:spPr/>
    </dgm:pt>
    <dgm:pt modelId="{23503C9B-1C7A-4858-9927-7A2A344EC5B1}" type="pres">
      <dgm:prSet presAssocID="{7EB4CC4D-7EEB-4016-BB9D-99832734205A}" presName="Name35" presStyleLbl="parChTrans1D4" presStyleIdx="6" presStyleCnt="8"/>
      <dgm:spPr/>
    </dgm:pt>
    <dgm:pt modelId="{1BC4B1F4-138A-4663-88ED-72A7815C1421}" type="pres">
      <dgm:prSet presAssocID="{5ACC6236-B87A-47B3-9A81-ED3ACB35FDA1}" presName="hierRoot2" presStyleCnt="0">
        <dgm:presLayoutVars>
          <dgm:hierBranch/>
        </dgm:presLayoutVars>
      </dgm:prSet>
      <dgm:spPr/>
    </dgm:pt>
    <dgm:pt modelId="{9F60723E-C7C4-4C8A-9888-A8F7DEC5643D}" type="pres">
      <dgm:prSet presAssocID="{5ACC6236-B87A-47B3-9A81-ED3ACB35FDA1}" presName="rootComposite" presStyleCnt="0"/>
      <dgm:spPr/>
    </dgm:pt>
    <dgm:pt modelId="{957AC607-50E5-4BE3-B4A3-ECFB51DAF896}" type="pres">
      <dgm:prSet presAssocID="{5ACC6236-B87A-47B3-9A81-ED3ACB35FDA1}" presName="rootText" presStyleLbl="node4" presStyleIdx="6" presStyleCnt="8">
        <dgm:presLayoutVars>
          <dgm:chPref val="3"/>
        </dgm:presLayoutVars>
      </dgm:prSet>
      <dgm:spPr/>
    </dgm:pt>
    <dgm:pt modelId="{FCBA516E-9006-4D38-9387-90B1695331EE}" type="pres">
      <dgm:prSet presAssocID="{5ACC6236-B87A-47B3-9A81-ED3ACB35FDA1}" presName="rootConnector" presStyleLbl="node4" presStyleIdx="6" presStyleCnt="8"/>
      <dgm:spPr/>
    </dgm:pt>
    <dgm:pt modelId="{13DA4761-7513-4056-8CB5-FC0FB3A099AA}" type="pres">
      <dgm:prSet presAssocID="{5ACC6236-B87A-47B3-9A81-ED3ACB35FDA1}" presName="hierChild4" presStyleCnt="0"/>
      <dgm:spPr/>
    </dgm:pt>
    <dgm:pt modelId="{FD0E2CC5-23CA-4A0D-9BB4-CD7AE6BC627B}" type="pres">
      <dgm:prSet presAssocID="{7077B286-7E36-4EBC-8864-AFC38D61E482}" presName="Name35" presStyleLbl="parChTrans1D4" presStyleIdx="7" presStyleCnt="8"/>
      <dgm:spPr/>
    </dgm:pt>
    <dgm:pt modelId="{503E33FE-2D75-4967-BBB9-F2F9EDA9A22B}" type="pres">
      <dgm:prSet presAssocID="{AC6C4A86-7EAF-4068-B118-BE8E4F1AFEDF}" presName="hierRoot2" presStyleCnt="0">
        <dgm:presLayoutVars>
          <dgm:hierBranch val="hang"/>
        </dgm:presLayoutVars>
      </dgm:prSet>
      <dgm:spPr/>
    </dgm:pt>
    <dgm:pt modelId="{402A7841-8793-405B-85D7-A7FD10820885}" type="pres">
      <dgm:prSet presAssocID="{AC6C4A86-7EAF-4068-B118-BE8E4F1AFEDF}" presName="rootComposite" presStyleCnt="0"/>
      <dgm:spPr/>
    </dgm:pt>
    <dgm:pt modelId="{8BAFFD0F-3F1F-4FD8-8D52-F02E21A9CC2B}" type="pres">
      <dgm:prSet presAssocID="{AC6C4A86-7EAF-4068-B118-BE8E4F1AFEDF}" presName="rootText" presStyleLbl="node4" presStyleIdx="7" presStyleCnt="8">
        <dgm:presLayoutVars>
          <dgm:chPref val="3"/>
        </dgm:presLayoutVars>
      </dgm:prSet>
      <dgm:spPr/>
    </dgm:pt>
    <dgm:pt modelId="{832FA3BE-906B-458F-8EB5-0D6275BE6776}" type="pres">
      <dgm:prSet presAssocID="{AC6C4A86-7EAF-4068-B118-BE8E4F1AFEDF}" presName="rootConnector" presStyleLbl="node4" presStyleIdx="7" presStyleCnt="8"/>
      <dgm:spPr/>
    </dgm:pt>
    <dgm:pt modelId="{31507BA6-85B7-449E-BD26-C3B5BA9E730E}" type="pres">
      <dgm:prSet presAssocID="{AC6C4A86-7EAF-4068-B118-BE8E4F1AFEDF}" presName="hierChild4" presStyleCnt="0"/>
      <dgm:spPr/>
    </dgm:pt>
    <dgm:pt modelId="{681351F8-5CF3-4715-98EE-B9883901561F}" type="pres">
      <dgm:prSet presAssocID="{AC6C4A86-7EAF-4068-B118-BE8E4F1AFEDF}" presName="hierChild5" presStyleCnt="0"/>
      <dgm:spPr/>
    </dgm:pt>
    <dgm:pt modelId="{8AD627AD-DA71-42CA-83A6-CF646FF542C9}" type="pres">
      <dgm:prSet presAssocID="{5ACC6236-B87A-47B3-9A81-ED3ACB35FDA1}" presName="hierChild5" presStyleCnt="0"/>
      <dgm:spPr/>
    </dgm:pt>
    <dgm:pt modelId="{96DB4CFB-5599-4DDB-954B-19610A34F787}" type="pres">
      <dgm:prSet presAssocID="{647CE406-7463-4BA4-8FC8-6D6D219D631D}" presName="hierChild5" presStyleCnt="0"/>
      <dgm:spPr/>
    </dgm:pt>
    <dgm:pt modelId="{653D8170-9ACA-4FBB-B5E2-EC82B6B55047}" type="pres">
      <dgm:prSet presAssocID="{92101B8E-62E8-4E43-9AAB-65778E56E8A7}" presName="hierChild5" presStyleCnt="0"/>
      <dgm:spPr/>
    </dgm:pt>
    <dgm:pt modelId="{614D1971-E9C5-47C0-A415-432ED1B47D0E}" type="pres">
      <dgm:prSet presAssocID="{A766CBEF-7DA9-45F8-A24F-E927F639AAAE}" presName="hierChild5" presStyleCnt="0"/>
      <dgm:spPr/>
    </dgm:pt>
    <dgm:pt modelId="{D40F2B31-2177-4323-B62B-8EA21F0C93CB}" type="pres">
      <dgm:prSet presAssocID="{9DB8AE1A-E3F7-43F5-9167-7E14EC829309}" presName="hierChild3" presStyleCnt="0"/>
      <dgm:spPr/>
    </dgm:pt>
  </dgm:ptLst>
  <dgm:cxnLst>
    <dgm:cxn modelId="{4FFC6606-FE4E-4366-BAA8-875DC7980538}" type="presOf" srcId="{F8E32DA8-DC2B-479C-9038-7F976959A255}" destId="{4A9DCC9F-AB6B-4B4A-B5A6-1B57D27B9BDF}" srcOrd="0" destOrd="0" presId="urn:microsoft.com/office/officeart/2005/8/layout/orgChart1"/>
    <dgm:cxn modelId="{B25EA20B-84DC-423F-AA4E-5B0FFE75173A}" type="presOf" srcId="{2020115D-70A0-4B8A-B84E-54730FF24706}" destId="{D56FBE82-75F6-4FDA-AB96-D2CE90AA4872}" srcOrd="0" destOrd="0" presId="urn:microsoft.com/office/officeart/2005/8/layout/orgChart1"/>
    <dgm:cxn modelId="{A13E6A16-E323-46DB-8FE3-6C3F7EBF774A}" type="presOf" srcId="{2020115D-70A0-4B8A-B84E-54730FF24706}" destId="{ECBBAB64-E2B5-4ABA-99EB-D365042468B6}" srcOrd="1" destOrd="0" presId="urn:microsoft.com/office/officeart/2005/8/layout/orgChart1"/>
    <dgm:cxn modelId="{AE5D5718-12F2-4A22-AF19-85939A5273E5}" type="presOf" srcId="{AC6C4A86-7EAF-4068-B118-BE8E4F1AFEDF}" destId="{832FA3BE-906B-458F-8EB5-0D6275BE6776}" srcOrd="1" destOrd="0" presId="urn:microsoft.com/office/officeart/2005/8/layout/orgChart1"/>
    <dgm:cxn modelId="{DAFE3A1F-2331-402D-8377-420934B1C34F}" srcId="{9DB8AE1A-E3F7-43F5-9167-7E14EC829309}" destId="{A766CBEF-7DA9-45F8-A24F-E927F639AAAE}" srcOrd="0" destOrd="0" parTransId="{A2A2A9F1-3A6B-4535-9010-2C76933FAB65}" sibTransId="{A22F3FA8-CF66-4204-BFF4-25721E17DDB1}"/>
    <dgm:cxn modelId="{037CE03A-FAF3-4BC7-805E-2B30E4CD48B7}" type="presOf" srcId="{5ACC6236-B87A-47B3-9A81-ED3ACB35FDA1}" destId="{957AC607-50E5-4BE3-B4A3-ECFB51DAF896}" srcOrd="0" destOrd="0" presId="urn:microsoft.com/office/officeart/2005/8/layout/orgChart1"/>
    <dgm:cxn modelId="{88AE2660-9E29-4DC6-B0FB-AB026C8DF152}" type="presOf" srcId="{92101B8E-62E8-4E43-9AAB-65778E56E8A7}" destId="{746E2E05-FF58-4462-9C53-D582901EE792}" srcOrd="1" destOrd="0" presId="urn:microsoft.com/office/officeart/2005/8/layout/orgChart1"/>
    <dgm:cxn modelId="{35D5CB61-A0E2-476E-857E-4734EE9BD19A}" srcId="{647CE406-7463-4BA4-8FC8-6D6D219D631D}" destId="{5ACC6236-B87A-47B3-9A81-ED3ACB35FDA1}" srcOrd="2" destOrd="0" parTransId="{7EB4CC4D-7EEB-4016-BB9D-99832734205A}" sibTransId="{9BD7F532-484F-4BC2-9CF4-5B104A87D952}"/>
    <dgm:cxn modelId="{F236F666-5897-4242-9359-BEE54DA2A01B}" srcId="{83248AA7-4C3F-4F21-A30E-9F3E78393B7B}" destId="{39DCF82F-A7CA-4E12-81E1-C322A970AAF1}" srcOrd="0" destOrd="0" parTransId="{733B2D74-376E-4FC1-9EBA-AFC87F89D3AC}" sibTransId="{F63CA751-8419-4536-A6BF-65F2BC457A3B}"/>
    <dgm:cxn modelId="{B5B17147-F1CD-45C2-B725-D7060BF35071}" srcId="{2020115D-70A0-4B8A-B84E-54730FF24706}" destId="{F8E32DA8-DC2B-479C-9038-7F976959A255}" srcOrd="1" destOrd="0" parTransId="{9D2494A0-7587-444C-9CF0-89CE7FFEEBB9}" sibTransId="{1BCEBE6B-677B-4BA0-A2BF-5D368F9DA2CA}"/>
    <dgm:cxn modelId="{554E2B69-875C-4E8F-BEE8-F0F811B87F19}" type="presOf" srcId="{A766CBEF-7DA9-45F8-A24F-E927F639AAAE}" destId="{62E46081-EE5C-4065-9C1C-FD1BE01344CE}" srcOrd="0" destOrd="0" presId="urn:microsoft.com/office/officeart/2005/8/layout/orgChart1"/>
    <dgm:cxn modelId="{E16BB149-BDFC-462E-A8E2-6B56DF17D075}" type="presOf" srcId="{CBCBD1F4-1F3D-47B0-ABE4-0C59A1730ABF}" destId="{BF64F553-F720-47AC-9B42-F26D7DABEEC2}" srcOrd="0" destOrd="0" presId="urn:microsoft.com/office/officeart/2005/8/layout/orgChart1"/>
    <dgm:cxn modelId="{3380134C-5B93-4C19-8879-913EEE3F6564}" type="presOf" srcId="{0B2CCBA7-1965-473A-A663-4468230D9DF5}" destId="{7B4E9AAF-B7CF-4555-966A-22F25C2C10C7}" srcOrd="0" destOrd="0" presId="urn:microsoft.com/office/officeart/2005/8/layout/orgChart1"/>
    <dgm:cxn modelId="{5237364C-8A48-45A7-B36B-FC8431DDA1F2}" type="presOf" srcId="{A766CBEF-7DA9-45F8-A24F-E927F639AAAE}" destId="{54F187FF-45CF-4460-8B5B-5593EA4142D1}" srcOrd="1" destOrd="0" presId="urn:microsoft.com/office/officeart/2005/8/layout/orgChart1"/>
    <dgm:cxn modelId="{AB365C4D-FE0B-4E84-B274-0E7D781799B0}" type="presOf" srcId="{7077B286-7E36-4EBC-8864-AFC38D61E482}" destId="{FD0E2CC5-23CA-4A0D-9BB4-CD7AE6BC627B}" srcOrd="0" destOrd="0" presId="urn:microsoft.com/office/officeart/2005/8/layout/orgChart1"/>
    <dgm:cxn modelId="{A4A84550-E536-4925-8EF6-51E1F5C492DC}" type="presOf" srcId="{113B03D3-C1AE-4619-B180-B6635EE7D7F6}" destId="{5F3A6CBA-AE15-41BB-9F23-9366C30B668D}" srcOrd="0" destOrd="0" presId="urn:microsoft.com/office/officeart/2005/8/layout/orgChart1"/>
    <dgm:cxn modelId="{A5DA2274-4333-4651-9178-FBBDBEE7B0A2}" type="presOf" srcId="{88148183-6C72-45B4-ACAF-CFCDBB583EAE}" destId="{D078338A-FABB-4168-A8BF-5551F41C5F87}" srcOrd="0" destOrd="0" presId="urn:microsoft.com/office/officeart/2005/8/layout/orgChart1"/>
    <dgm:cxn modelId="{03A33976-6524-4AED-839A-6979DE478D97}" type="presOf" srcId="{29BFC880-3857-48A5-86CD-3D31B2315158}" destId="{72CEE68E-6319-4036-9244-3F25F68C8047}" srcOrd="1" destOrd="0" presId="urn:microsoft.com/office/officeart/2005/8/layout/orgChart1"/>
    <dgm:cxn modelId="{5F89F577-5952-4DC3-863D-AB783E74E403}" type="presOf" srcId="{1F22A43C-05EC-4FDD-9ABC-67D1AF82E8B8}" destId="{9042B976-B3D9-4B86-818C-6E9F80EECAC3}" srcOrd="0" destOrd="0" presId="urn:microsoft.com/office/officeart/2005/8/layout/orgChart1"/>
    <dgm:cxn modelId="{85D9B578-B887-4B69-9F77-D4C7F20975BE}" srcId="{647CE406-7463-4BA4-8FC8-6D6D219D631D}" destId="{2020115D-70A0-4B8A-B84E-54730FF24706}" srcOrd="0" destOrd="0" parTransId="{CBCBD1F4-1F3D-47B0-ABE4-0C59A1730ABF}" sibTransId="{51C304A4-0215-4E36-80D8-789CD840EEB7}"/>
    <dgm:cxn modelId="{9C2E827A-B52F-4998-BEC4-8436B5C43DC1}" srcId="{5ACC6236-B87A-47B3-9A81-ED3ACB35FDA1}" destId="{AC6C4A86-7EAF-4068-B118-BE8E4F1AFEDF}" srcOrd="0" destOrd="0" parTransId="{7077B286-7E36-4EBC-8864-AFC38D61E482}" sibTransId="{24B1F0AE-6815-4DBF-8306-82FD609E6B3A}"/>
    <dgm:cxn modelId="{8D9A2E96-B79B-4D79-83E8-39462BAE267B}" type="presOf" srcId="{92101B8E-62E8-4E43-9AAB-65778E56E8A7}" destId="{126A4DA4-5313-4605-86D5-BCD2A7C5A9DA}" srcOrd="0" destOrd="0" presId="urn:microsoft.com/office/officeart/2005/8/layout/orgChart1"/>
    <dgm:cxn modelId="{73B4C696-DE68-4ED8-81A4-1C8923255795}" type="presOf" srcId="{9DB8AE1A-E3F7-43F5-9167-7E14EC829309}" destId="{C8E99861-9981-475A-8655-69D6B1EFC2EE}" srcOrd="0" destOrd="0" presId="urn:microsoft.com/office/officeart/2005/8/layout/orgChart1"/>
    <dgm:cxn modelId="{7A4AE69D-46F9-43B8-AE97-098F3FC8A2E1}" type="presOf" srcId="{A2A2A9F1-3A6B-4535-9010-2C76933FAB65}" destId="{15898DA9-50C2-4D02-A2EA-CEB21A5D5E7A}" srcOrd="0" destOrd="0" presId="urn:microsoft.com/office/officeart/2005/8/layout/orgChart1"/>
    <dgm:cxn modelId="{2B4BCDA0-6A90-4D14-9C89-78409D67300C}" type="presOf" srcId="{F8E32DA8-DC2B-479C-9038-7F976959A255}" destId="{C06A37C6-F82B-4D6F-8A2A-D445C3608602}" srcOrd="1" destOrd="0" presId="urn:microsoft.com/office/officeart/2005/8/layout/orgChart1"/>
    <dgm:cxn modelId="{313D67A4-BAE6-4F73-BC77-AB306B731A8B}" type="presOf" srcId="{AC6C4A86-7EAF-4068-B118-BE8E4F1AFEDF}" destId="{8BAFFD0F-3F1F-4FD8-8D52-F02E21A9CC2B}" srcOrd="0" destOrd="0" presId="urn:microsoft.com/office/officeart/2005/8/layout/orgChart1"/>
    <dgm:cxn modelId="{46252CAD-3681-411C-8A4F-892F6F2EF9F5}" type="presOf" srcId="{CAF4BB3C-DE6A-41A0-8202-95C98F82636F}" destId="{A5246124-E6DB-4F3C-B07A-30AA838D6ABD}" srcOrd="0" destOrd="0" presId="urn:microsoft.com/office/officeart/2005/8/layout/orgChart1"/>
    <dgm:cxn modelId="{F8E25AAD-079C-43E0-8A2D-74FFD7663AC6}" srcId="{2020115D-70A0-4B8A-B84E-54730FF24706}" destId="{29BFC880-3857-48A5-86CD-3D31B2315158}" srcOrd="0" destOrd="0" parTransId="{0B2CCBA7-1965-473A-A663-4468230D9DF5}" sibTransId="{EA33A58F-0AB8-4940-AF10-8FD2897533AD}"/>
    <dgm:cxn modelId="{A573E7B0-6C34-4B90-A87F-73A78CA16795}" type="presOf" srcId="{7EB4CC4D-7EEB-4016-BB9D-99832734205A}" destId="{23503C9B-1C7A-4858-9927-7A2A344EC5B1}" srcOrd="0" destOrd="0" presId="urn:microsoft.com/office/officeart/2005/8/layout/orgChart1"/>
    <dgm:cxn modelId="{1DDF08B3-8312-4105-AD0B-88FE0A2E6220}" type="presOf" srcId="{647CE406-7463-4BA4-8FC8-6D6D219D631D}" destId="{610714BB-76C2-434C-9BD8-B6656343BF0C}" srcOrd="0" destOrd="0" presId="urn:microsoft.com/office/officeart/2005/8/layout/orgChart1"/>
    <dgm:cxn modelId="{E5431CB7-AA91-4230-A643-C546DD75DF53}" srcId="{CAF4BB3C-DE6A-41A0-8202-95C98F82636F}" destId="{9DB8AE1A-E3F7-43F5-9167-7E14EC829309}" srcOrd="0" destOrd="0" parTransId="{96E137BF-5007-4966-9D48-AEA2655117DF}" sibTransId="{B82EF505-BAD4-4A13-8875-950F926EF09D}"/>
    <dgm:cxn modelId="{37393BBD-2F66-4B90-BDB4-25F80A3946CC}" type="presOf" srcId="{29BFC880-3857-48A5-86CD-3D31B2315158}" destId="{D9AD9EFE-01DD-41E6-9557-E476195E5B3E}" srcOrd="0" destOrd="0" presId="urn:microsoft.com/office/officeart/2005/8/layout/orgChart1"/>
    <dgm:cxn modelId="{FF02C2BD-2B74-40BC-A660-23F61DC43986}" type="presOf" srcId="{647CE406-7463-4BA4-8FC8-6D6D219D631D}" destId="{98BCD497-3BC6-4BB6-8119-336BED1935E8}" srcOrd="1" destOrd="0" presId="urn:microsoft.com/office/officeart/2005/8/layout/orgChart1"/>
    <dgm:cxn modelId="{B72D4DBF-8796-4577-A35F-9DDDAB16C234}" type="presOf" srcId="{83248AA7-4C3F-4F21-A30E-9F3E78393B7B}" destId="{F0C751B7-3142-48AD-A966-D5262FAF86F6}" srcOrd="1" destOrd="0" presId="urn:microsoft.com/office/officeart/2005/8/layout/orgChart1"/>
    <dgm:cxn modelId="{A85EF9C0-5D51-418C-8746-36E09472CE1B}" srcId="{92101B8E-62E8-4E43-9AAB-65778E56E8A7}" destId="{647CE406-7463-4BA4-8FC8-6D6D219D631D}" srcOrd="0" destOrd="0" parTransId="{1F22A43C-05EC-4FDD-9ABC-67D1AF82E8B8}" sibTransId="{536426E2-2561-4C27-A5CF-4CC83F5EDE57}"/>
    <dgm:cxn modelId="{B07E80C3-2063-4F15-9A70-C4F9EDCAFDF9}" type="presOf" srcId="{83248AA7-4C3F-4F21-A30E-9F3E78393B7B}" destId="{EC576530-00C4-4953-B029-D84A0BBF318E}" srcOrd="0" destOrd="0" presId="urn:microsoft.com/office/officeart/2005/8/layout/orgChart1"/>
    <dgm:cxn modelId="{EF5F0DD0-642C-4772-92FB-1643C4DF4E66}" srcId="{647CE406-7463-4BA4-8FC8-6D6D219D631D}" destId="{83248AA7-4C3F-4F21-A30E-9F3E78393B7B}" srcOrd="1" destOrd="0" parTransId="{88148183-6C72-45B4-ACAF-CFCDBB583EAE}" sibTransId="{E493BE68-2B7C-4E9A-BFF0-BC0DE3A11092}"/>
    <dgm:cxn modelId="{27A172DE-BB08-4B05-B239-4CD00DABCC2C}" type="presOf" srcId="{9DB8AE1A-E3F7-43F5-9167-7E14EC829309}" destId="{529F0527-B183-4A5E-97F1-0CB5C1232F7C}" srcOrd="1" destOrd="0" presId="urn:microsoft.com/office/officeart/2005/8/layout/orgChart1"/>
    <dgm:cxn modelId="{5FD715E4-6AE4-43BA-82A9-BA8DE50DB067}" type="presOf" srcId="{39DCF82F-A7CA-4E12-81E1-C322A970AAF1}" destId="{38146545-C48B-4D06-9DF0-46194060350F}" srcOrd="1" destOrd="0" presId="urn:microsoft.com/office/officeart/2005/8/layout/orgChart1"/>
    <dgm:cxn modelId="{B7CDFEEF-0BC6-4E54-BF98-81EE0041ADC9}" type="presOf" srcId="{39DCF82F-A7CA-4E12-81E1-C322A970AAF1}" destId="{173D31B7-64A8-4C78-A5DE-C4C9742C09C8}" srcOrd="0" destOrd="0" presId="urn:microsoft.com/office/officeart/2005/8/layout/orgChart1"/>
    <dgm:cxn modelId="{DD026EF3-5F4B-4118-869D-90D36B59EE60}" type="presOf" srcId="{733B2D74-376E-4FC1-9EBA-AFC87F89D3AC}" destId="{6A45A8E9-82A3-47F0-B27B-1DA94048FF0A}" srcOrd="0" destOrd="0" presId="urn:microsoft.com/office/officeart/2005/8/layout/orgChart1"/>
    <dgm:cxn modelId="{0553EAF3-6364-4BB5-B82F-9AF62A586256}" type="presOf" srcId="{5ACC6236-B87A-47B3-9A81-ED3ACB35FDA1}" destId="{FCBA516E-9006-4D38-9387-90B1695331EE}" srcOrd="1" destOrd="0" presId="urn:microsoft.com/office/officeart/2005/8/layout/orgChart1"/>
    <dgm:cxn modelId="{E1F03AF4-8AF7-4FDF-975E-2EB9EC12E027}" type="presOf" srcId="{9D2494A0-7587-444C-9CF0-89CE7FFEEBB9}" destId="{FC72E712-55D5-4CF5-8D90-4B0C3ACE02B6}" srcOrd="0" destOrd="0" presId="urn:microsoft.com/office/officeart/2005/8/layout/orgChart1"/>
    <dgm:cxn modelId="{F54D0EFA-604C-4004-92A6-0EC0CB5FB4C4}" srcId="{A766CBEF-7DA9-45F8-A24F-E927F639AAAE}" destId="{92101B8E-62E8-4E43-9AAB-65778E56E8A7}" srcOrd="0" destOrd="0" parTransId="{113B03D3-C1AE-4619-B180-B6635EE7D7F6}" sibTransId="{6DEAC0DD-8AA1-4252-9E98-7DE826198F6A}"/>
    <dgm:cxn modelId="{F6731E8E-A353-4514-9BBA-1A0A609FF5D3}" type="presParOf" srcId="{A5246124-E6DB-4F3C-B07A-30AA838D6ABD}" destId="{FA3B4D14-3DF2-4958-878E-126D2CD94D6E}" srcOrd="0" destOrd="0" presId="urn:microsoft.com/office/officeart/2005/8/layout/orgChart1"/>
    <dgm:cxn modelId="{ED9AD9C1-A59A-4BCD-8A00-BE4542D72B46}" type="presParOf" srcId="{FA3B4D14-3DF2-4958-878E-126D2CD94D6E}" destId="{87E00BA1-D941-41FF-856E-CB26FB2E4EF4}" srcOrd="0" destOrd="0" presId="urn:microsoft.com/office/officeart/2005/8/layout/orgChart1"/>
    <dgm:cxn modelId="{A74C4589-170B-40AE-9A42-386C4FCB9C3D}" type="presParOf" srcId="{87E00BA1-D941-41FF-856E-CB26FB2E4EF4}" destId="{C8E99861-9981-475A-8655-69D6B1EFC2EE}" srcOrd="0" destOrd="0" presId="urn:microsoft.com/office/officeart/2005/8/layout/orgChart1"/>
    <dgm:cxn modelId="{14DFCD61-72E5-4C64-A506-BF80C2664EBD}" type="presParOf" srcId="{87E00BA1-D941-41FF-856E-CB26FB2E4EF4}" destId="{529F0527-B183-4A5E-97F1-0CB5C1232F7C}" srcOrd="1" destOrd="0" presId="urn:microsoft.com/office/officeart/2005/8/layout/orgChart1"/>
    <dgm:cxn modelId="{A84B0E3E-79BD-40F1-8A47-810A14E40B94}" type="presParOf" srcId="{FA3B4D14-3DF2-4958-878E-126D2CD94D6E}" destId="{125F4457-23C8-446E-8CC7-3770194F73DA}" srcOrd="1" destOrd="0" presId="urn:microsoft.com/office/officeart/2005/8/layout/orgChart1"/>
    <dgm:cxn modelId="{80C7B2D7-FF62-4429-BDFA-17D125B4E39A}" type="presParOf" srcId="{125F4457-23C8-446E-8CC7-3770194F73DA}" destId="{15898DA9-50C2-4D02-A2EA-CEB21A5D5E7A}" srcOrd="0" destOrd="0" presId="urn:microsoft.com/office/officeart/2005/8/layout/orgChart1"/>
    <dgm:cxn modelId="{A950938E-14E0-4144-AFB7-66AB152F70CC}" type="presParOf" srcId="{125F4457-23C8-446E-8CC7-3770194F73DA}" destId="{092709BE-11FD-43C5-8419-6CA14C32CC9B}" srcOrd="1" destOrd="0" presId="urn:microsoft.com/office/officeart/2005/8/layout/orgChart1"/>
    <dgm:cxn modelId="{CCFE5369-37B2-42AF-B745-A4164ED4D8E8}" type="presParOf" srcId="{092709BE-11FD-43C5-8419-6CA14C32CC9B}" destId="{98713C40-A5A5-4209-881F-E8E154FBCC84}" srcOrd="0" destOrd="0" presId="urn:microsoft.com/office/officeart/2005/8/layout/orgChart1"/>
    <dgm:cxn modelId="{FF6A90C3-A5D7-4360-BBB8-FF2C17A97B3D}" type="presParOf" srcId="{98713C40-A5A5-4209-881F-E8E154FBCC84}" destId="{62E46081-EE5C-4065-9C1C-FD1BE01344CE}" srcOrd="0" destOrd="0" presId="urn:microsoft.com/office/officeart/2005/8/layout/orgChart1"/>
    <dgm:cxn modelId="{730B1822-5A54-4B74-BE70-484BE7E02C28}" type="presParOf" srcId="{98713C40-A5A5-4209-881F-E8E154FBCC84}" destId="{54F187FF-45CF-4460-8B5B-5593EA4142D1}" srcOrd="1" destOrd="0" presId="urn:microsoft.com/office/officeart/2005/8/layout/orgChart1"/>
    <dgm:cxn modelId="{1C06A131-2DFE-42AC-9702-118A63E4F263}" type="presParOf" srcId="{092709BE-11FD-43C5-8419-6CA14C32CC9B}" destId="{B724EFB6-A5FC-485F-8F7A-34CE1F59895C}" srcOrd="1" destOrd="0" presId="urn:microsoft.com/office/officeart/2005/8/layout/orgChart1"/>
    <dgm:cxn modelId="{EC651AFF-5906-4EAF-A159-172C568E4D81}" type="presParOf" srcId="{B724EFB6-A5FC-485F-8F7A-34CE1F59895C}" destId="{5F3A6CBA-AE15-41BB-9F23-9366C30B668D}" srcOrd="0" destOrd="0" presId="urn:microsoft.com/office/officeart/2005/8/layout/orgChart1"/>
    <dgm:cxn modelId="{41116C69-55DF-4849-94DE-3E5DA508E467}" type="presParOf" srcId="{B724EFB6-A5FC-485F-8F7A-34CE1F59895C}" destId="{938FB70F-F5C5-413E-86F9-2F456167BAFD}" srcOrd="1" destOrd="0" presId="urn:microsoft.com/office/officeart/2005/8/layout/orgChart1"/>
    <dgm:cxn modelId="{F3DF334B-1CC9-4E22-9761-873B7928275D}" type="presParOf" srcId="{938FB70F-F5C5-413E-86F9-2F456167BAFD}" destId="{7EAF90E6-46DE-4B3F-B0DC-94398D6E4E31}" srcOrd="0" destOrd="0" presId="urn:microsoft.com/office/officeart/2005/8/layout/orgChart1"/>
    <dgm:cxn modelId="{2D9D75C5-9ACA-43D6-A2B3-75F10620BCE4}" type="presParOf" srcId="{7EAF90E6-46DE-4B3F-B0DC-94398D6E4E31}" destId="{126A4DA4-5313-4605-86D5-BCD2A7C5A9DA}" srcOrd="0" destOrd="0" presId="urn:microsoft.com/office/officeart/2005/8/layout/orgChart1"/>
    <dgm:cxn modelId="{F4B9426A-7484-47FF-BFB8-4886ADDC3166}" type="presParOf" srcId="{7EAF90E6-46DE-4B3F-B0DC-94398D6E4E31}" destId="{746E2E05-FF58-4462-9C53-D582901EE792}" srcOrd="1" destOrd="0" presId="urn:microsoft.com/office/officeart/2005/8/layout/orgChart1"/>
    <dgm:cxn modelId="{96004FB0-4D32-4AEA-8056-682960712F21}" type="presParOf" srcId="{938FB70F-F5C5-413E-86F9-2F456167BAFD}" destId="{6FF2E869-37C0-4210-99C8-BE981D3AB8C3}" srcOrd="1" destOrd="0" presId="urn:microsoft.com/office/officeart/2005/8/layout/orgChart1"/>
    <dgm:cxn modelId="{DE2C0DF2-38E8-423E-A5A4-80AA19912200}" type="presParOf" srcId="{6FF2E869-37C0-4210-99C8-BE981D3AB8C3}" destId="{9042B976-B3D9-4B86-818C-6E9F80EECAC3}" srcOrd="0" destOrd="0" presId="urn:microsoft.com/office/officeart/2005/8/layout/orgChart1"/>
    <dgm:cxn modelId="{E6699C10-D92F-42BF-82C7-601A26F236AC}" type="presParOf" srcId="{6FF2E869-37C0-4210-99C8-BE981D3AB8C3}" destId="{4721D976-95D7-4DF2-A040-BA04B81238CB}" srcOrd="1" destOrd="0" presId="urn:microsoft.com/office/officeart/2005/8/layout/orgChart1"/>
    <dgm:cxn modelId="{CCA6E4FC-4D12-4572-961B-31C202599D43}" type="presParOf" srcId="{4721D976-95D7-4DF2-A040-BA04B81238CB}" destId="{3FC64404-CCB5-48B3-A7BD-CBC3AD2483EF}" srcOrd="0" destOrd="0" presId="urn:microsoft.com/office/officeart/2005/8/layout/orgChart1"/>
    <dgm:cxn modelId="{88E131DD-2C3F-4BFF-97DE-F928A9E35D3E}" type="presParOf" srcId="{3FC64404-CCB5-48B3-A7BD-CBC3AD2483EF}" destId="{610714BB-76C2-434C-9BD8-B6656343BF0C}" srcOrd="0" destOrd="0" presId="urn:microsoft.com/office/officeart/2005/8/layout/orgChart1"/>
    <dgm:cxn modelId="{A2C47B24-CF3D-4CCE-9488-286312448E67}" type="presParOf" srcId="{3FC64404-CCB5-48B3-A7BD-CBC3AD2483EF}" destId="{98BCD497-3BC6-4BB6-8119-336BED1935E8}" srcOrd="1" destOrd="0" presId="urn:microsoft.com/office/officeart/2005/8/layout/orgChart1"/>
    <dgm:cxn modelId="{8F770C92-E7FC-41DB-94C0-0B21D2C3EFF7}" type="presParOf" srcId="{4721D976-95D7-4DF2-A040-BA04B81238CB}" destId="{8C5930CC-8D94-4E75-862A-0EBEB14DB17C}" srcOrd="1" destOrd="0" presId="urn:microsoft.com/office/officeart/2005/8/layout/orgChart1"/>
    <dgm:cxn modelId="{69E1EE27-B4E7-4115-B8CC-08A29CAA69BB}" type="presParOf" srcId="{8C5930CC-8D94-4E75-862A-0EBEB14DB17C}" destId="{BF64F553-F720-47AC-9B42-F26D7DABEEC2}" srcOrd="0" destOrd="0" presId="urn:microsoft.com/office/officeart/2005/8/layout/orgChart1"/>
    <dgm:cxn modelId="{2AEAABA8-DCFA-4D54-9F4C-20195113A757}" type="presParOf" srcId="{8C5930CC-8D94-4E75-862A-0EBEB14DB17C}" destId="{BBB01B38-339D-402E-9A4D-B83B31004C98}" srcOrd="1" destOrd="0" presId="urn:microsoft.com/office/officeart/2005/8/layout/orgChart1"/>
    <dgm:cxn modelId="{94DB8CDD-8016-463D-B998-8A6FA55A8AAE}" type="presParOf" srcId="{BBB01B38-339D-402E-9A4D-B83B31004C98}" destId="{C87C50B1-0289-4BD8-B2F3-DF8B10EBF7DF}" srcOrd="0" destOrd="0" presId="urn:microsoft.com/office/officeart/2005/8/layout/orgChart1"/>
    <dgm:cxn modelId="{A07BFA99-694B-4550-8665-2734001E1819}" type="presParOf" srcId="{C87C50B1-0289-4BD8-B2F3-DF8B10EBF7DF}" destId="{D56FBE82-75F6-4FDA-AB96-D2CE90AA4872}" srcOrd="0" destOrd="0" presId="urn:microsoft.com/office/officeart/2005/8/layout/orgChart1"/>
    <dgm:cxn modelId="{FBEE60EF-6579-435E-84C3-EA15966F66E6}" type="presParOf" srcId="{C87C50B1-0289-4BD8-B2F3-DF8B10EBF7DF}" destId="{ECBBAB64-E2B5-4ABA-99EB-D365042468B6}" srcOrd="1" destOrd="0" presId="urn:microsoft.com/office/officeart/2005/8/layout/orgChart1"/>
    <dgm:cxn modelId="{0AA5AB25-3B17-459D-8023-5C59D6CD1BCF}" type="presParOf" srcId="{BBB01B38-339D-402E-9A4D-B83B31004C98}" destId="{A309952A-4C49-4F61-AAF9-E2BA67F5E349}" srcOrd="1" destOrd="0" presId="urn:microsoft.com/office/officeart/2005/8/layout/orgChart1"/>
    <dgm:cxn modelId="{FE80B610-3091-4CAB-864D-C26D1C0B8D38}" type="presParOf" srcId="{A309952A-4C49-4F61-AAF9-E2BA67F5E349}" destId="{7B4E9AAF-B7CF-4555-966A-22F25C2C10C7}" srcOrd="0" destOrd="0" presId="urn:microsoft.com/office/officeart/2005/8/layout/orgChart1"/>
    <dgm:cxn modelId="{EEEEC633-7723-48C8-B412-1A3D1B3E5E3F}" type="presParOf" srcId="{A309952A-4C49-4F61-AAF9-E2BA67F5E349}" destId="{985709B8-4EBB-43CF-A8B9-138A96F84EED}" srcOrd="1" destOrd="0" presId="urn:microsoft.com/office/officeart/2005/8/layout/orgChart1"/>
    <dgm:cxn modelId="{7793BEC9-3511-4CF8-8E23-781E7A0E1B10}" type="presParOf" srcId="{985709B8-4EBB-43CF-A8B9-138A96F84EED}" destId="{624CDFA4-B28B-4768-92C4-821794D1D817}" srcOrd="0" destOrd="0" presId="urn:microsoft.com/office/officeart/2005/8/layout/orgChart1"/>
    <dgm:cxn modelId="{DA3C7FFE-0141-485F-8B2B-9AD31B65C8DA}" type="presParOf" srcId="{624CDFA4-B28B-4768-92C4-821794D1D817}" destId="{D9AD9EFE-01DD-41E6-9557-E476195E5B3E}" srcOrd="0" destOrd="0" presId="urn:microsoft.com/office/officeart/2005/8/layout/orgChart1"/>
    <dgm:cxn modelId="{47CFBD91-9F7D-47F0-A626-E42B1F1C59D0}" type="presParOf" srcId="{624CDFA4-B28B-4768-92C4-821794D1D817}" destId="{72CEE68E-6319-4036-9244-3F25F68C8047}" srcOrd="1" destOrd="0" presId="urn:microsoft.com/office/officeart/2005/8/layout/orgChart1"/>
    <dgm:cxn modelId="{9C462E7E-48C4-4EFA-BCD7-4A8C34C8D221}" type="presParOf" srcId="{985709B8-4EBB-43CF-A8B9-138A96F84EED}" destId="{8D12FB9A-CEB6-4FA9-872A-3E2170C09910}" srcOrd="1" destOrd="0" presId="urn:microsoft.com/office/officeart/2005/8/layout/orgChart1"/>
    <dgm:cxn modelId="{56D2B300-0C80-4378-83EC-44EBF2B02038}" type="presParOf" srcId="{985709B8-4EBB-43CF-A8B9-138A96F84EED}" destId="{D38CCDC7-D193-42FF-829F-14784D9D3D92}" srcOrd="2" destOrd="0" presId="urn:microsoft.com/office/officeart/2005/8/layout/orgChart1"/>
    <dgm:cxn modelId="{D1A01C10-46B0-4292-9CE3-F49255B608C2}" type="presParOf" srcId="{A309952A-4C49-4F61-AAF9-E2BA67F5E349}" destId="{FC72E712-55D5-4CF5-8D90-4B0C3ACE02B6}" srcOrd="2" destOrd="0" presId="urn:microsoft.com/office/officeart/2005/8/layout/orgChart1"/>
    <dgm:cxn modelId="{A0251F9C-B02B-438F-8B5C-2B9F72E18952}" type="presParOf" srcId="{A309952A-4C49-4F61-AAF9-E2BA67F5E349}" destId="{304E51AD-68F1-4D3A-9AF4-58FD9EE44A51}" srcOrd="3" destOrd="0" presId="urn:microsoft.com/office/officeart/2005/8/layout/orgChart1"/>
    <dgm:cxn modelId="{0478A831-1837-4502-A58E-AD6054E35DC2}" type="presParOf" srcId="{304E51AD-68F1-4D3A-9AF4-58FD9EE44A51}" destId="{E8E8A387-ABF1-4AB9-AC73-952080CC3582}" srcOrd="0" destOrd="0" presId="urn:microsoft.com/office/officeart/2005/8/layout/orgChart1"/>
    <dgm:cxn modelId="{12998E20-6C1D-46C4-9955-F2B909DFA6EC}" type="presParOf" srcId="{E8E8A387-ABF1-4AB9-AC73-952080CC3582}" destId="{4A9DCC9F-AB6B-4B4A-B5A6-1B57D27B9BDF}" srcOrd="0" destOrd="0" presId="urn:microsoft.com/office/officeart/2005/8/layout/orgChart1"/>
    <dgm:cxn modelId="{2E24831C-1146-4F30-BC7F-0EE87916581D}" type="presParOf" srcId="{E8E8A387-ABF1-4AB9-AC73-952080CC3582}" destId="{C06A37C6-F82B-4D6F-8A2A-D445C3608602}" srcOrd="1" destOrd="0" presId="urn:microsoft.com/office/officeart/2005/8/layout/orgChart1"/>
    <dgm:cxn modelId="{43998B0E-A959-41F7-8597-DCE0D8B26FE8}" type="presParOf" srcId="{304E51AD-68F1-4D3A-9AF4-58FD9EE44A51}" destId="{A1A92F24-60DD-4F37-8393-492957C6D8A0}" srcOrd="1" destOrd="0" presId="urn:microsoft.com/office/officeart/2005/8/layout/orgChart1"/>
    <dgm:cxn modelId="{315684BC-A9BE-4DB2-8A3E-F61A86F87A92}" type="presParOf" srcId="{304E51AD-68F1-4D3A-9AF4-58FD9EE44A51}" destId="{8190CE58-CCEB-4D02-9F14-CB3E624C33FB}" srcOrd="2" destOrd="0" presId="urn:microsoft.com/office/officeart/2005/8/layout/orgChart1"/>
    <dgm:cxn modelId="{FCE33825-C314-4189-8950-84502303CCDB}" type="presParOf" srcId="{BBB01B38-339D-402E-9A4D-B83B31004C98}" destId="{A13B1455-D592-47BA-BB06-F199018ED1F7}" srcOrd="2" destOrd="0" presId="urn:microsoft.com/office/officeart/2005/8/layout/orgChart1"/>
    <dgm:cxn modelId="{490DDC75-FC44-4810-8A57-15576766EF2D}" type="presParOf" srcId="{8C5930CC-8D94-4E75-862A-0EBEB14DB17C}" destId="{D078338A-FABB-4168-A8BF-5551F41C5F87}" srcOrd="2" destOrd="0" presId="urn:microsoft.com/office/officeart/2005/8/layout/orgChart1"/>
    <dgm:cxn modelId="{2383ABD7-B855-49FB-B794-D285576A4484}" type="presParOf" srcId="{8C5930CC-8D94-4E75-862A-0EBEB14DB17C}" destId="{92E641BC-7EC9-4D1B-8269-497A0FEC6E88}" srcOrd="3" destOrd="0" presId="urn:microsoft.com/office/officeart/2005/8/layout/orgChart1"/>
    <dgm:cxn modelId="{0A2C63A8-CE4F-4F46-A044-A279AE3B068C}" type="presParOf" srcId="{92E641BC-7EC9-4D1B-8269-497A0FEC6E88}" destId="{4313B97E-CA05-4293-9236-E916EB6A7046}" srcOrd="0" destOrd="0" presId="urn:microsoft.com/office/officeart/2005/8/layout/orgChart1"/>
    <dgm:cxn modelId="{F4E34596-0E37-46DE-8A6A-E83EC79D57E4}" type="presParOf" srcId="{4313B97E-CA05-4293-9236-E916EB6A7046}" destId="{EC576530-00C4-4953-B029-D84A0BBF318E}" srcOrd="0" destOrd="0" presId="urn:microsoft.com/office/officeart/2005/8/layout/orgChart1"/>
    <dgm:cxn modelId="{3BD3839A-DC2D-4D02-9659-C66697B257C8}" type="presParOf" srcId="{4313B97E-CA05-4293-9236-E916EB6A7046}" destId="{F0C751B7-3142-48AD-A966-D5262FAF86F6}" srcOrd="1" destOrd="0" presId="urn:microsoft.com/office/officeart/2005/8/layout/orgChart1"/>
    <dgm:cxn modelId="{4001A73A-812F-4B16-BDAF-304A3099F648}" type="presParOf" srcId="{92E641BC-7EC9-4D1B-8269-497A0FEC6E88}" destId="{1A74E4DB-4396-4C3F-B19D-98ED02CDF9A4}" srcOrd="1" destOrd="0" presId="urn:microsoft.com/office/officeart/2005/8/layout/orgChart1"/>
    <dgm:cxn modelId="{E6F3E74A-3B06-4068-9384-FA5628E4E51C}" type="presParOf" srcId="{1A74E4DB-4396-4C3F-B19D-98ED02CDF9A4}" destId="{6A45A8E9-82A3-47F0-B27B-1DA94048FF0A}" srcOrd="0" destOrd="0" presId="urn:microsoft.com/office/officeart/2005/8/layout/orgChart1"/>
    <dgm:cxn modelId="{C3582CE2-9A94-44F8-9EB1-1C534B954B77}" type="presParOf" srcId="{1A74E4DB-4396-4C3F-B19D-98ED02CDF9A4}" destId="{09112841-83FB-4D3B-A3FB-DF8372470D25}" srcOrd="1" destOrd="0" presId="urn:microsoft.com/office/officeart/2005/8/layout/orgChart1"/>
    <dgm:cxn modelId="{F73F6F23-C3CB-48E1-98D2-7E1B0C449A08}" type="presParOf" srcId="{09112841-83FB-4D3B-A3FB-DF8372470D25}" destId="{97EC274A-DCF2-476D-91F5-B5A0494C8F65}" srcOrd="0" destOrd="0" presId="urn:microsoft.com/office/officeart/2005/8/layout/orgChart1"/>
    <dgm:cxn modelId="{F63D4CA2-B5DD-4402-B934-B9EA70AE0B41}" type="presParOf" srcId="{97EC274A-DCF2-476D-91F5-B5A0494C8F65}" destId="{173D31B7-64A8-4C78-A5DE-C4C9742C09C8}" srcOrd="0" destOrd="0" presId="urn:microsoft.com/office/officeart/2005/8/layout/orgChart1"/>
    <dgm:cxn modelId="{1F4A9FF0-8414-45C4-85F7-CC057D06CAED}" type="presParOf" srcId="{97EC274A-DCF2-476D-91F5-B5A0494C8F65}" destId="{38146545-C48B-4D06-9DF0-46194060350F}" srcOrd="1" destOrd="0" presId="urn:microsoft.com/office/officeart/2005/8/layout/orgChart1"/>
    <dgm:cxn modelId="{F898C06C-32FD-4F1D-92D6-8B960E2C7751}" type="presParOf" srcId="{09112841-83FB-4D3B-A3FB-DF8372470D25}" destId="{DB7EB780-8B68-4B39-ADE5-BCA558C6F8E6}" srcOrd="1" destOrd="0" presId="urn:microsoft.com/office/officeart/2005/8/layout/orgChart1"/>
    <dgm:cxn modelId="{260863A0-D091-4C48-A0B2-69E04A457F9B}" type="presParOf" srcId="{09112841-83FB-4D3B-A3FB-DF8372470D25}" destId="{9081C7B9-9A50-4FF5-989E-9F216F75D409}" srcOrd="2" destOrd="0" presId="urn:microsoft.com/office/officeart/2005/8/layout/orgChart1"/>
    <dgm:cxn modelId="{F9D3575E-43A3-449A-9299-CA596ED9B980}" type="presParOf" srcId="{92E641BC-7EC9-4D1B-8269-497A0FEC6E88}" destId="{0F01B9EF-A73E-40A2-8A1F-3CA6C1143760}" srcOrd="2" destOrd="0" presId="urn:microsoft.com/office/officeart/2005/8/layout/orgChart1"/>
    <dgm:cxn modelId="{8FFD5881-5BCB-4133-B884-F59E3BE6B643}" type="presParOf" srcId="{8C5930CC-8D94-4E75-862A-0EBEB14DB17C}" destId="{23503C9B-1C7A-4858-9927-7A2A344EC5B1}" srcOrd="4" destOrd="0" presId="urn:microsoft.com/office/officeart/2005/8/layout/orgChart1"/>
    <dgm:cxn modelId="{D3AB6E94-E905-49B6-A566-61B3BBF9A101}" type="presParOf" srcId="{8C5930CC-8D94-4E75-862A-0EBEB14DB17C}" destId="{1BC4B1F4-138A-4663-88ED-72A7815C1421}" srcOrd="5" destOrd="0" presId="urn:microsoft.com/office/officeart/2005/8/layout/orgChart1"/>
    <dgm:cxn modelId="{ECAB8547-6DEF-481A-AD7E-23BC7744744E}" type="presParOf" srcId="{1BC4B1F4-138A-4663-88ED-72A7815C1421}" destId="{9F60723E-C7C4-4C8A-9888-A8F7DEC5643D}" srcOrd="0" destOrd="0" presId="urn:microsoft.com/office/officeart/2005/8/layout/orgChart1"/>
    <dgm:cxn modelId="{3BA6C2A8-1DA7-4C16-8172-46E3B2F1DF2F}" type="presParOf" srcId="{9F60723E-C7C4-4C8A-9888-A8F7DEC5643D}" destId="{957AC607-50E5-4BE3-B4A3-ECFB51DAF896}" srcOrd="0" destOrd="0" presId="urn:microsoft.com/office/officeart/2005/8/layout/orgChart1"/>
    <dgm:cxn modelId="{F9D96E06-8AE5-4FA0-B1A6-3E1FC0013540}" type="presParOf" srcId="{9F60723E-C7C4-4C8A-9888-A8F7DEC5643D}" destId="{FCBA516E-9006-4D38-9387-90B1695331EE}" srcOrd="1" destOrd="0" presId="urn:microsoft.com/office/officeart/2005/8/layout/orgChart1"/>
    <dgm:cxn modelId="{F498CF43-349A-499B-983C-6B9FF901032C}" type="presParOf" srcId="{1BC4B1F4-138A-4663-88ED-72A7815C1421}" destId="{13DA4761-7513-4056-8CB5-FC0FB3A099AA}" srcOrd="1" destOrd="0" presId="urn:microsoft.com/office/officeart/2005/8/layout/orgChart1"/>
    <dgm:cxn modelId="{B963BFE4-10FF-42E0-A211-D736432EE51F}" type="presParOf" srcId="{13DA4761-7513-4056-8CB5-FC0FB3A099AA}" destId="{FD0E2CC5-23CA-4A0D-9BB4-CD7AE6BC627B}" srcOrd="0" destOrd="0" presId="urn:microsoft.com/office/officeart/2005/8/layout/orgChart1"/>
    <dgm:cxn modelId="{E90956D3-8A63-4D1A-A806-3E4C7F1F8B35}" type="presParOf" srcId="{13DA4761-7513-4056-8CB5-FC0FB3A099AA}" destId="{503E33FE-2D75-4967-BBB9-F2F9EDA9A22B}" srcOrd="1" destOrd="0" presId="urn:microsoft.com/office/officeart/2005/8/layout/orgChart1"/>
    <dgm:cxn modelId="{CDECD7B7-2E56-4416-A50A-6D2E3594EAB2}" type="presParOf" srcId="{503E33FE-2D75-4967-BBB9-F2F9EDA9A22B}" destId="{402A7841-8793-405B-85D7-A7FD10820885}" srcOrd="0" destOrd="0" presId="urn:microsoft.com/office/officeart/2005/8/layout/orgChart1"/>
    <dgm:cxn modelId="{452AFAE8-3FE4-45EF-8973-D054B01C066D}" type="presParOf" srcId="{402A7841-8793-405B-85D7-A7FD10820885}" destId="{8BAFFD0F-3F1F-4FD8-8D52-F02E21A9CC2B}" srcOrd="0" destOrd="0" presId="urn:microsoft.com/office/officeart/2005/8/layout/orgChart1"/>
    <dgm:cxn modelId="{3D7780BD-5676-4F68-AE88-2B15F1FC8E4E}" type="presParOf" srcId="{402A7841-8793-405B-85D7-A7FD10820885}" destId="{832FA3BE-906B-458F-8EB5-0D6275BE6776}" srcOrd="1" destOrd="0" presId="urn:microsoft.com/office/officeart/2005/8/layout/orgChart1"/>
    <dgm:cxn modelId="{BB429298-F883-499B-A9F1-FF93EDB3A05F}" type="presParOf" srcId="{503E33FE-2D75-4967-BBB9-F2F9EDA9A22B}" destId="{31507BA6-85B7-449E-BD26-C3B5BA9E730E}" srcOrd="1" destOrd="0" presId="urn:microsoft.com/office/officeart/2005/8/layout/orgChart1"/>
    <dgm:cxn modelId="{860947E8-C5B6-4B96-B285-652BDE5BDDCC}" type="presParOf" srcId="{503E33FE-2D75-4967-BBB9-F2F9EDA9A22B}" destId="{681351F8-5CF3-4715-98EE-B9883901561F}" srcOrd="2" destOrd="0" presId="urn:microsoft.com/office/officeart/2005/8/layout/orgChart1"/>
    <dgm:cxn modelId="{A24A63C0-4638-4600-8B53-F749C19CDBE2}" type="presParOf" srcId="{1BC4B1F4-138A-4663-88ED-72A7815C1421}" destId="{8AD627AD-DA71-42CA-83A6-CF646FF542C9}" srcOrd="2" destOrd="0" presId="urn:microsoft.com/office/officeart/2005/8/layout/orgChart1"/>
    <dgm:cxn modelId="{0D59333B-0D3C-4676-B787-F5ACFCEC7BAC}" type="presParOf" srcId="{4721D976-95D7-4DF2-A040-BA04B81238CB}" destId="{96DB4CFB-5599-4DDB-954B-19610A34F787}" srcOrd="2" destOrd="0" presId="urn:microsoft.com/office/officeart/2005/8/layout/orgChart1"/>
    <dgm:cxn modelId="{AB853E8B-9C90-49C7-AB68-81EDE4C905F6}" type="presParOf" srcId="{938FB70F-F5C5-413E-86F9-2F456167BAFD}" destId="{653D8170-9ACA-4FBB-B5E2-EC82B6B55047}" srcOrd="2" destOrd="0" presId="urn:microsoft.com/office/officeart/2005/8/layout/orgChart1"/>
    <dgm:cxn modelId="{CE775FC2-D969-4E2B-8A0A-74D4FE47C3F9}" type="presParOf" srcId="{092709BE-11FD-43C5-8419-6CA14C32CC9B}" destId="{614D1971-E9C5-47C0-A415-432ED1B47D0E}" srcOrd="2" destOrd="0" presId="urn:microsoft.com/office/officeart/2005/8/layout/orgChart1"/>
    <dgm:cxn modelId="{68182352-3169-4BB7-BCB2-A7AF3B460A87}" type="presParOf" srcId="{FA3B4D14-3DF2-4958-878E-126D2CD94D6E}" destId="{D40F2B31-2177-4323-B62B-8EA21F0C93C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E2CC5-23CA-4A0D-9BB4-CD7AE6BC627B}">
      <dsp:nvSpPr>
        <dsp:cNvPr id="0" name=""/>
        <dsp:cNvSpPr/>
      </dsp:nvSpPr>
      <dsp:spPr>
        <a:xfrm>
          <a:off x="2233465" y="4628297"/>
          <a:ext cx="91440" cy="290926"/>
        </a:xfrm>
        <a:custGeom>
          <a:avLst/>
          <a:gdLst/>
          <a:ahLst/>
          <a:cxnLst/>
          <a:rect l="0" t="0" r="0" b="0"/>
          <a:pathLst>
            <a:path>
              <a:moveTo>
                <a:pt x="45720" y="0"/>
              </a:moveTo>
              <a:lnTo>
                <a:pt x="45720"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03C9B-1C7A-4858-9927-7A2A344EC5B1}">
      <dsp:nvSpPr>
        <dsp:cNvPr id="0" name=""/>
        <dsp:cNvSpPr/>
      </dsp:nvSpPr>
      <dsp:spPr>
        <a:xfrm>
          <a:off x="2279185" y="3644689"/>
          <a:ext cx="2095361" cy="290926"/>
        </a:xfrm>
        <a:custGeom>
          <a:avLst/>
          <a:gdLst/>
          <a:ahLst/>
          <a:cxnLst/>
          <a:rect l="0" t="0" r="0" b="0"/>
          <a:pathLst>
            <a:path>
              <a:moveTo>
                <a:pt x="2095361" y="0"/>
              </a:moveTo>
              <a:lnTo>
                <a:pt x="2095361" y="145463"/>
              </a:lnTo>
              <a:lnTo>
                <a:pt x="0" y="145463"/>
              </a:lnTo>
              <a:lnTo>
                <a:pt x="0"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45A8E9-82A3-47F0-B27B-1DA94048FF0A}">
      <dsp:nvSpPr>
        <dsp:cNvPr id="0" name=""/>
        <dsp:cNvSpPr/>
      </dsp:nvSpPr>
      <dsp:spPr>
        <a:xfrm>
          <a:off x="3909754" y="4628297"/>
          <a:ext cx="91440" cy="290926"/>
        </a:xfrm>
        <a:custGeom>
          <a:avLst/>
          <a:gdLst/>
          <a:ahLst/>
          <a:cxnLst/>
          <a:rect l="0" t="0" r="0" b="0"/>
          <a:pathLst>
            <a:path>
              <a:moveTo>
                <a:pt x="45720" y="0"/>
              </a:moveTo>
              <a:lnTo>
                <a:pt x="45720"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8338A-FABB-4168-A8BF-5551F41C5F87}">
      <dsp:nvSpPr>
        <dsp:cNvPr id="0" name=""/>
        <dsp:cNvSpPr/>
      </dsp:nvSpPr>
      <dsp:spPr>
        <a:xfrm>
          <a:off x="3955474" y="3644689"/>
          <a:ext cx="419072" cy="290926"/>
        </a:xfrm>
        <a:custGeom>
          <a:avLst/>
          <a:gdLst/>
          <a:ahLst/>
          <a:cxnLst/>
          <a:rect l="0" t="0" r="0" b="0"/>
          <a:pathLst>
            <a:path>
              <a:moveTo>
                <a:pt x="419072" y="0"/>
              </a:moveTo>
              <a:lnTo>
                <a:pt x="419072" y="145463"/>
              </a:lnTo>
              <a:lnTo>
                <a:pt x="0" y="145463"/>
              </a:lnTo>
              <a:lnTo>
                <a:pt x="0"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2E712-55D5-4CF5-8D90-4B0C3ACE02B6}">
      <dsp:nvSpPr>
        <dsp:cNvPr id="0" name=""/>
        <dsp:cNvSpPr/>
      </dsp:nvSpPr>
      <dsp:spPr>
        <a:xfrm>
          <a:off x="6324445" y="4628297"/>
          <a:ext cx="145463" cy="637266"/>
        </a:xfrm>
        <a:custGeom>
          <a:avLst/>
          <a:gdLst/>
          <a:ahLst/>
          <a:cxnLst/>
          <a:rect l="0" t="0" r="0" b="0"/>
          <a:pathLst>
            <a:path>
              <a:moveTo>
                <a:pt x="145463" y="0"/>
              </a:moveTo>
              <a:lnTo>
                <a:pt x="145463" y="637266"/>
              </a:lnTo>
              <a:lnTo>
                <a:pt x="0" y="63726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E9AAF-B7CF-4555-966A-22F25C2C10C7}">
      <dsp:nvSpPr>
        <dsp:cNvPr id="0" name=""/>
        <dsp:cNvSpPr/>
      </dsp:nvSpPr>
      <dsp:spPr>
        <a:xfrm>
          <a:off x="6469908" y="4628297"/>
          <a:ext cx="145463" cy="637266"/>
        </a:xfrm>
        <a:custGeom>
          <a:avLst/>
          <a:gdLst/>
          <a:ahLst/>
          <a:cxnLst/>
          <a:rect l="0" t="0" r="0" b="0"/>
          <a:pathLst>
            <a:path>
              <a:moveTo>
                <a:pt x="0" y="0"/>
              </a:moveTo>
              <a:lnTo>
                <a:pt x="0" y="637266"/>
              </a:lnTo>
              <a:lnTo>
                <a:pt x="145463" y="63726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4F553-F720-47AC-9B42-F26D7DABEEC2}">
      <dsp:nvSpPr>
        <dsp:cNvPr id="0" name=""/>
        <dsp:cNvSpPr/>
      </dsp:nvSpPr>
      <dsp:spPr>
        <a:xfrm>
          <a:off x="4374546" y="3644689"/>
          <a:ext cx="2095361" cy="290926"/>
        </a:xfrm>
        <a:custGeom>
          <a:avLst/>
          <a:gdLst/>
          <a:ahLst/>
          <a:cxnLst/>
          <a:rect l="0" t="0" r="0" b="0"/>
          <a:pathLst>
            <a:path>
              <a:moveTo>
                <a:pt x="0" y="0"/>
              </a:moveTo>
              <a:lnTo>
                <a:pt x="0" y="145463"/>
              </a:lnTo>
              <a:lnTo>
                <a:pt x="2095361" y="145463"/>
              </a:lnTo>
              <a:lnTo>
                <a:pt x="2095361"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2B976-B3D9-4B86-818C-6E9F80EECAC3}">
      <dsp:nvSpPr>
        <dsp:cNvPr id="0" name=""/>
        <dsp:cNvSpPr/>
      </dsp:nvSpPr>
      <dsp:spPr>
        <a:xfrm>
          <a:off x="4328826" y="2661081"/>
          <a:ext cx="91440" cy="290926"/>
        </a:xfrm>
        <a:custGeom>
          <a:avLst/>
          <a:gdLst/>
          <a:ahLst/>
          <a:cxnLst/>
          <a:rect l="0" t="0" r="0" b="0"/>
          <a:pathLst>
            <a:path>
              <a:moveTo>
                <a:pt x="45720" y="0"/>
              </a:moveTo>
              <a:lnTo>
                <a:pt x="45720" y="290926"/>
              </a:lnTo>
            </a:path>
          </a:pathLst>
        </a:custGeom>
        <a:noFill/>
        <a:ln w="12700"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3A6CBA-AE15-41BB-9F23-9366C30B668D}">
      <dsp:nvSpPr>
        <dsp:cNvPr id="0" name=""/>
        <dsp:cNvSpPr/>
      </dsp:nvSpPr>
      <dsp:spPr>
        <a:xfrm>
          <a:off x="4328826" y="1677474"/>
          <a:ext cx="91440" cy="290926"/>
        </a:xfrm>
        <a:custGeom>
          <a:avLst/>
          <a:gdLst/>
          <a:ahLst/>
          <a:cxnLst/>
          <a:rect l="0" t="0" r="0" b="0"/>
          <a:pathLst>
            <a:path>
              <a:moveTo>
                <a:pt x="45720" y="0"/>
              </a:moveTo>
              <a:lnTo>
                <a:pt x="45720" y="290926"/>
              </a:lnTo>
            </a:path>
          </a:pathLst>
        </a:custGeom>
        <a:noFill/>
        <a:ln w="127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98DA9-50C2-4D02-A2EA-CEB21A5D5E7A}">
      <dsp:nvSpPr>
        <dsp:cNvPr id="0" name=""/>
        <dsp:cNvSpPr/>
      </dsp:nvSpPr>
      <dsp:spPr>
        <a:xfrm>
          <a:off x="4328826" y="693866"/>
          <a:ext cx="91440" cy="290926"/>
        </a:xfrm>
        <a:custGeom>
          <a:avLst/>
          <a:gdLst/>
          <a:ahLst/>
          <a:cxnLst/>
          <a:rect l="0" t="0" r="0" b="0"/>
          <a:pathLst>
            <a:path>
              <a:moveTo>
                <a:pt x="45720" y="0"/>
              </a:moveTo>
              <a:lnTo>
                <a:pt x="45720" y="290926"/>
              </a:lnTo>
            </a:path>
          </a:pathLst>
        </a:custGeom>
        <a:noFill/>
        <a:ln w="127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99861-9981-475A-8655-69D6B1EFC2EE}">
      <dsp:nvSpPr>
        <dsp:cNvPr id="0" name=""/>
        <dsp:cNvSpPr/>
      </dsp:nvSpPr>
      <dsp:spPr>
        <a:xfrm>
          <a:off x="3681865" y="1185"/>
          <a:ext cx="1385362" cy="692681"/>
        </a:xfrm>
        <a:prstGeom prst="rect">
          <a:avLst/>
        </a:prstGeom>
        <a:gradFill rotWithShape="0">
          <a:gsLst>
            <a:gs pos="0">
              <a:schemeClr val="accent2">
                <a:shade val="60000"/>
                <a:hueOff val="0"/>
                <a:satOff val="0"/>
                <a:lumOff val="0"/>
                <a:alphaOff val="0"/>
                <a:tint val="80000"/>
                <a:satMod val="107000"/>
                <a:lumMod val="103000"/>
              </a:schemeClr>
            </a:gs>
            <a:gs pos="100000">
              <a:schemeClr val="accent2">
                <a:shade val="6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Signup/Login</a:t>
          </a:r>
        </a:p>
      </dsp:txBody>
      <dsp:txXfrm>
        <a:off x="3681865" y="1185"/>
        <a:ext cx="1385362" cy="692681"/>
      </dsp:txXfrm>
    </dsp:sp>
    <dsp:sp modelId="{62E46081-EE5C-4065-9C1C-FD1BE01344CE}">
      <dsp:nvSpPr>
        <dsp:cNvPr id="0" name=""/>
        <dsp:cNvSpPr/>
      </dsp:nvSpPr>
      <dsp:spPr>
        <a:xfrm>
          <a:off x="3681865" y="984792"/>
          <a:ext cx="1385362" cy="692681"/>
        </a:xfrm>
        <a:prstGeom prst="rect">
          <a:avLst/>
        </a:prstGeom>
        <a:gradFill rotWithShape="0">
          <a:gsLst>
            <a:gs pos="0">
              <a:schemeClr val="accent2">
                <a:shade val="80000"/>
                <a:hueOff val="0"/>
                <a:satOff val="0"/>
                <a:lumOff val="0"/>
                <a:alphaOff val="0"/>
                <a:tint val="80000"/>
                <a:satMod val="107000"/>
                <a:lumMod val="103000"/>
              </a:schemeClr>
            </a:gs>
            <a:gs pos="100000">
              <a:schemeClr val="accent2">
                <a:shade val="8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Homepage</a:t>
          </a:r>
        </a:p>
      </dsp:txBody>
      <dsp:txXfrm>
        <a:off x="3681865" y="984792"/>
        <a:ext cx="1385362" cy="692681"/>
      </dsp:txXfrm>
    </dsp:sp>
    <dsp:sp modelId="{126A4DA4-5313-4605-86D5-BCD2A7C5A9DA}">
      <dsp:nvSpPr>
        <dsp:cNvPr id="0" name=""/>
        <dsp:cNvSpPr/>
      </dsp:nvSpPr>
      <dsp:spPr>
        <a:xfrm>
          <a:off x="3681865" y="1968400"/>
          <a:ext cx="1385362" cy="692681"/>
        </a:xfrm>
        <a:prstGeom prst="rect">
          <a:avLst/>
        </a:prstGeom>
        <a:gradFill rotWithShape="0">
          <a:gsLst>
            <a:gs pos="0">
              <a:schemeClr val="accent2">
                <a:tint val="99000"/>
                <a:hueOff val="0"/>
                <a:satOff val="0"/>
                <a:lumOff val="0"/>
                <a:alphaOff val="0"/>
                <a:tint val="80000"/>
                <a:satMod val="107000"/>
                <a:lumMod val="103000"/>
              </a:schemeClr>
            </a:gs>
            <a:gs pos="100000">
              <a:schemeClr val="accent2">
                <a:tint val="99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Upload</a:t>
          </a:r>
        </a:p>
      </dsp:txBody>
      <dsp:txXfrm>
        <a:off x="3681865" y="1968400"/>
        <a:ext cx="1385362" cy="692681"/>
      </dsp:txXfrm>
    </dsp:sp>
    <dsp:sp modelId="{610714BB-76C2-434C-9BD8-B6656343BF0C}">
      <dsp:nvSpPr>
        <dsp:cNvPr id="0" name=""/>
        <dsp:cNvSpPr/>
      </dsp:nvSpPr>
      <dsp:spPr>
        <a:xfrm>
          <a:off x="3681865" y="2952008"/>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Passing the document and prompt to AI Model</a:t>
          </a:r>
        </a:p>
      </dsp:txBody>
      <dsp:txXfrm>
        <a:off x="3681865" y="2952008"/>
        <a:ext cx="1385362" cy="692681"/>
      </dsp:txXfrm>
    </dsp:sp>
    <dsp:sp modelId="{D56FBE82-75F6-4FDA-AB96-D2CE90AA4872}">
      <dsp:nvSpPr>
        <dsp:cNvPr id="0" name=""/>
        <dsp:cNvSpPr/>
      </dsp:nvSpPr>
      <dsp:spPr>
        <a:xfrm>
          <a:off x="5777226" y="3935615"/>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Summarize</a:t>
          </a:r>
        </a:p>
      </dsp:txBody>
      <dsp:txXfrm>
        <a:off x="5777226" y="3935615"/>
        <a:ext cx="1385362" cy="692681"/>
      </dsp:txXfrm>
    </dsp:sp>
    <dsp:sp modelId="{D9AD9EFE-01DD-41E6-9557-E476195E5B3E}">
      <dsp:nvSpPr>
        <dsp:cNvPr id="0" name=""/>
        <dsp:cNvSpPr/>
      </dsp:nvSpPr>
      <dsp:spPr>
        <a:xfrm>
          <a:off x="6615371" y="4919223"/>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Read Out Loud</a:t>
          </a:r>
        </a:p>
      </dsp:txBody>
      <dsp:txXfrm>
        <a:off x="6615371" y="4919223"/>
        <a:ext cx="1385362" cy="692681"/>
      </dsp:txXfrm>
    </dsp:sp>
    <dsp:sp modelId="{4A9DCC9F-AB6B-4B4A-B5A6-1B57D27B9BDF}">
      <dsp:nvSpPr>
        <dsp:cNvPr id="0" name=""/>
        <dsp:cNvSpPr/>
      </dsp:nvSpPr>
      <dsp:spPr>
        <a:xfrm>
          <a:off x="4939082" y="4919223"/>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Export to local</a:t>
          </a:r>
          <a:endParaRPr lang="en-IN" sz="1300" kern="1200" dirty="0"/>
        </a:p>
      </dsp:txBody>
      <dsp:txXfrm>
        <a:off x="4939082" y="4919223"/>
        <a:ext cx="1385362" cy="692681"/>
      </dsp:txXfrm>
    </dsp:sp>
    <dsp:sp modelId="{EC576530-00C4-4953-B029-D84A0BBF318E}">
      <dsp:nvSpPr>
        <dsp:cNvPr id="0" name=""/>
        <dsp:cNvSpPr/>
      </dsp:nvSpPr>
      <dsp:spPr>
        <a:xfrm>
          <a:off x="3262792" y="3935615"/>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Flashcard</a:t>
          </a:r>
        </a:p>
      </dsp:txBody>
      <dsp:txXfrm>
        <a:off x="3262792" y="3935615"/>
        <a:ext cx="1385362" cy="692681"/>
      </dsp:txXfrm>
    </dsp:sp>
    <dsp:sp modelId="{173D31B7-64A8-4C78-A5DE-C4C9742C09C8}">
      <dsp:nvSpPr>
        <dsp:cNvPr id="0" name=""/>
        <dsp:cNvSpPr/>
      </dsp:nvSpPr>
      <dsp:spPr>
        <a:xfrm>
          <a:off x="3262792" y="4919223"/>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Export to local</a:t>
          </a:r>
        </a:p>
      </dsp:txBody>
      <dsp:txXfrm>
        <a:off x="3262792" y="4919223"/>
        <a:ext cx="1385362" cy="692681"/>
      </dsp:txXfrm>
    </dsp:sp>
    <dsp:sp modelId="{957AC607-50E5-4BE3-B4A3-ECFB51DAF896}">
      <dsp:nvSpPr>
        <dsp:cNvPr id="0" name=""/>
        <dsp:cNvSpPr/>
      </dsp:nvSpPr>
      <dsp:spPr>
        <a:xfrm>
          <a:off x="1586503" y="3935615"/>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Quiz</a:t>
          </a:r>
        </a:p>
      </dsp:txBody>
      <dsp:txXfrm>
        <a:off x="1586503" y="3935615"/>
        <a:ext cx="1385362" cy="692681"/>
      </dsp:txXfrm>
    </dsp:sp>
    <dsp:sp modelId="{8BAFFD0F-3F1F-4FD8-8D52-F02E21A9CC2B}">
      <dsp:nvSpPr>
        <dsp:cNvPr id="0" name=""/>
        <dsp:cNvSpPr/>
      </dsp:nvSpPr>
      <dsp:spPr>
        <a:xfrm>
          <a:off x="1586503" y="4919223"/>
          <a:ext cx="1385362" cy="692681"/>
        </a:xfrm>
        <a:prstGeom prst="rect">
          <a:avLst/>
        </a:prstGeom>
        <a:gradFill rotWithShape="0">
          <a:gsLst>
            <a:gs pos="0">
              <a:schemeClr val="accent2">
                <a:tint val="70000"/>
                <a:hueOff val="0"/>
                <a:satOff val="0"/>
                <a:lumOff val="0"/>
                <a:alphaOff val="0"/>
                <a:tint val="80000"/>
                <a:satMod val="107000"/>
                <a:lumMod val="103000"/>
              </a:schemeClr>
            </a:gs>
            <a:gs pos="100000">
              <a:schemeClr val="accent2">
                <a:tint val="7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 Export to local</a:t>
          </a:r>
        </a:p>
      </dsp:txBody>
      <dsp:txXfrm>
        <a:off x="1586503" y="4919223"/>
        <a:ext cx="1385362" cy="6926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B4B2-0BDB-25AC-D173-ABD19675108C}"/>
              </a:ext>
            </a:extLst>
          </p:cNvPr>
          <p:cNvSpPr>
            <a:spLocks noGrp="1"/>
          </p:cNvSpPr>
          <p:nvPr>
            <p:ph type="ctrTitle"/>
          </p:nvPr>
        </p:nvSpPr>
        <p:spPr/>
        <p:txBody>
          <a:bodyPr/>
          <a:lstStyle/>
          <a:p>
            <a:r>
              <a:rPr lang="en-IN"/>
              <a:t> </a:t>
            </a:r>
            <a:endParaRPr lang="en-IN" dirty="0"/>
          </a:p>
        </p:txBody>
      </p:sp>
      <p:sp>
        <p:nvSpPr>
          <p:cNvPr id="3" name="Subtitle 2">
            <a:extLst>
              <a:ext uri="{FF2B5EF4-FFF2-40B4-BE49-F238E27FC236}">
                <a16:creationId xmlns:a16="http://schemas.microsoft.com/office/drawing/2014/main" id="{818EF0AF-D36C-8EEC-6598-A35BE972A23C}"/>
              </a:ext>
            </a:extLst>
          </p:cNvPr>
          <p:cNvSpPr>
            <a:spLocks noGrp="1"/>
          </p:cNvSpPr>
          <p:nvPr>
            <p:ph type="subTitle" idx="1"/>
          </p:nvPr>
        </p:nvSpPr>
        <p:spPr>
          <a:xfrm>
            <a:off x="2695194" y="4352544"/>
            <a:ext cx="6801612" cy="1239894"/>
          </a:xfrm>
        </p:spPr>
        <p:txBody>
          <a:bodyPr/>
          <a:lstStyle/>
          <a:p>
            <a:r>
              <a:rPr lang="en-IN" dirty="0"/>
              <a:t>Assist At Ease</a:t>
            </a:r>
          </a:p>
          <a:p>
            <a:r>
              <a:rPr lang="en-IN" dirty="0">
                <a:solidFill>
                  <a:schemeClr val="accent2">
                    <a:lumMod val="50000"/>
                  </a:schemeClr>
                </a:solidFill>
              </a:rPr>
              <a:t>An AI – Based Self Studying Platform with Features for making ease of Learning.</a:t>
            </a:r>
          </a:p>
        </p:txBody>
      </p:sp>
      <p:pic>
        <p:nvPicPr>
          <p:cNvPr id="5" name="Picture 4">
            <a:extLst>
              <a:ext uri="{FF2B5EF4-FFF2-40B4-BE49-F238E27FC236}">
                <a16:creationId xmlns:a16="http://schemas.microsoft.com/office/drawing/2014/main" id="{E2E98168-8809-153A-6E81-E7AB70AFA1B8}"/>
              </a:ext>
            </a:extLst>
          </p:cNvPr>
          <p:cNvPicPr>
            <a:picLocks noChangeAspect="1"/>
          </p:cNvPicPr>
          <p:nvPr/>
        </p:nvPicPr>
        <p:blipFill>
          <a:blip r:embed="rId2"/>
          <a:stretch>
            <a:fillRect/>
          </a:stretch>
        </p:blipFill>
        <p:spPr>
          <a:xfrm>
            <a:off x="1600204" y="68826"/>
            <a:ext cx="8991595" cy="3963837"/>
          </a:xfrm>
          <a:prstGeom prst="rect">
            <a:avLst/>
          </a:prstGeom>
        </p:spPr>
      </p:pic>
    </p:spTree>
    <p:extLst>
      <p:ext uri="{BB962C8B-B14F-4D97-AF65-F5344CB8AC3E}">
        <p14:creationId xmlns:p14="http://schemas.microsoft.com/office/powerpoint/2010/main" val="25157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EC69-FF1E-17D4-89E4-02C8F5EF3DD4}"/>
              </a:ext>
            </a:extLst>
          </p:cNvPr>
          <p:cNvSpPr>
            <a:spLocks noGrp="1"/>
          </p:cNvSpPr>
          <p:nvPr>
            <p:ph type="title"/>
          </p:nvPr>
        </p:nvSpPr>
        <p:spPr/>
        <p:txBody>
          <a:bodyPr/>
          <a:lstStyle/>
          <a:p>
            <a:r>
              <a:rPr lang="en-IN" dirty="0"/>
              <a:t>My tutor: (lms)</a:t>
            </a:r>
          </a:p>
        </p:txBody>
      </p:sp>
      <p:sp>
        <p:nvSpPr>
          <p:cNvPr id="3" name="Content Placeholder 2">
            <a:extLst>
              <a:ext uri="{FF2B5EF4-FFF2-40B4-BE49-F238E27FC236}">
                <a16:creationId xmlns:a16="http://schemas.microsoft.com/office/drawing/2014/main" id="{77D98B05-1743-CA55-5E08-1816FE716706}"/>
              </a:ext>
            </a:extLst>
          </p:cNvPr>
          <p:cNvSpPr>
            <a:spLocks noGrp="1"/>
          </p:cNvSpPr>
          <p:nvPr>
            <p:ph idx="1"/>
          </p:nvPr>
        </p:nvSpPr>
        <p:spPr>
          <a:xfrm>
            <a:off x="2240968" y="2647876"/>
            <a:ext cx="7729728" cy="3101983"/>
          </a:xfrm>
        </p:spPr>
        <p:txBody>
          <a:bodyPr/>
          <a:lstStyle/>
          <a:p>
            <a:pPr marL="0" indent="0" algn="just">
              <a:buNone/>
            </a:pPr>
            <a:r>
              <a:rPr lang="en-US" b="1" dirty="0"/>
              <a:t>Problem Statement</a:t>
            </a:r>
          </a:p>
          <a:p>
            <a:r>
              <a:rPr lang="en-US" dirty="0"/>
              <a:t>In today's fast-paced world, traditional study methods often fall short in addressing the diverse learning needs and schedules of students. Many students struggle with time management, understanding complex concepts, and retaining information effectively. Additionally, the lack of personalized learning experiences makes it challenging for students to stay motivated and achieve their academic goals. There's a significant gap in providing a tailored, adaptive learning experience that can cater to individual learning styles and paces, making the need for a smart, AI-driven solution imperative.</a:t>
            </a:r>
          </a:p>
          <a:p>
            <a:endParaRPr lang="en-IN" dirty="0"/>
          </a:p>
        </p:txBody>
      </p:sp>
    </p:spTree>
    <p:extLst>
      <p:ext uri="{BB962C8B-B14F-4D97-AF65-F5344CB8AC3E}">
        <p14:creationId xmlns:p14="http://schemas.microsoft.com/office/powerpoint/2010/main" val="29824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5189-627B-5ABC-8B27-FB4F5BA4521D}"/>
              </a:ext>
            </a:extLst>
          </p:cNvPr>
          <p:cNvSpPr>
            <a:spLocks noGrp="1"/>
          </p:cNvSpPr>
          <p:nvPr>
            <p:ph type="title"/>
          </p:nvPr>
        </p:nvSpPr>
        <p:spPr/>
        <p:txBody>
          <a:bodyPr/>
          <a:lstStyle/>
          <a:p>
            <a:r>
              <a:rPr lang="en-IN" dirty="0"/>
              <a:t>My tutor: (lms)</a:t>
            </a:r>
          </a:p>
        </p:txBody>
      </p:sp>
      <p:sp>
        <p:nvSpPr>
          <p:cNvPr id="3" name="Content Placeholder 2">
            <a:extLst>
              <a:ext uri="{FF2B5EF4-FFF2-40B4-BE49-F238E27FC236}">
                <a16:creationId xmlns:a16="http://schemas.microsoft.com/office/drawing/2014/main" id="{5678C169-CC09-611D-128E-D6C5683ECA97}"/>
              </a:ext>
            </a:extLst>
          </p:cNvPr>
          <p:cNvSpPr>
            <a:spLocks noGrp="1"/>
          </p:cNvSpPr>
          <p:nvPr>
            <p:ph idx="1"/>
          </p:nvPr>
        </p:nvSpPr>
        <p:spPr/>
        <p:txBody>
          <a:bodyPr>
            <a:normAutofit/>
          </a:bodyPr>
          <a:lstStyle/>
          <a:p>
            <a:pPr marL="0" indent="0">
              <a:buNone/>
            </a:pPr>
            <a:r>
              <a:rPr lang="en-US" b="1" dirty="0"/>
              <a:t>Use Case :</a:t>
            </a:r>
          </a:p>
          <a:p>
            <a:pPr marL="0" indent="0">
              <a:buNone/>
            </a:pPr>
            <a:r>
              <a:rPr lang="en-US" sz="2000" dirty="0"/>
              <a:t>During exam preparation, students often rely on friends, parents, or tutors for quick revision and interactive study methods such as quizzing. This dependency can be challenging due to the varying availability of these third parties and differing study techniques. There is a need for a solution that allows students to efficiently and independently revise their study materials and assess their preparedness through interactive methods, ensuring a reliable and consistent study experience without the need for external assistance.</a:t>
            </a:r>
            <a:endParaRPr lang="en-IN" sz="2000" dirty="0"/>
          </a:p>
        </p:txBody>
      </p:sp>
    </p:spTree>
    <p:extLst>
      <p:ext uri="{BB962C8B-B14F-4D97-AF65-F5344CB8AC3E}">
        <p14:creationId xmlns:p14="http://schemas.microsoft.com/office/powerpoint/2010/main" val="96454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E245-8815-0741-3F0B-86F15B128F0A}"/>
              </a:ext>
            </a:extLst>
          </p:cNvPr>
          <p:cNvSpPr>
            <a:spLocks noGrp="1"/>
          </p:cNvSpPr>
          <p:nvPr>
            <p:ph type="title"/>
          </p:nvPr>
        </p:nvSpPr>
        <p:spPr>
          <a:xfrm>
            <a:off x="2231136" y="964692"/>
            <a:ext cx="7729728" cy="1188720"/>
          </a:xfrm>
        </p:spPr>
        <p:txBody>
          <a:bodyPr/>
          <a:lstStyle/>
          <a:p>
            <a:r>
              <a:rPr lang="en-IN" dirty="0"/>
              <a:t>My tutor: (lms)</a:t>
            </a:r>
          </a:p>
        </p:txBody>
      </p:sp>
      <p:sp>
        <p:nvSpPr>
          <p:cNvPr id="3" name="Content Placeholder 2">
            <a:extLst>
              <a:ext uri="{FF2B5EF4-FFF2-40B4-BE49-F238E27FC236}">
                <a16:creationId xmlns:a16="http://schemas.microsoft.com/office/drawing/2014/main" id="{D61CD085-4E2D-EEEE-5911-21CE0723FAFF}"/>
              </a:ext>
            </a:extLst>
          </p:cNvPr>
          <p:cNvSpPr>
            <a:spLocks noGrp="1"/>
          </p:cNvSpPr>
          <p:nvPr>
            <p:ph idx="1"/>
          </p:nvPr>
        </p:nvSpPr>
        <p:spPr/>
        <p:txBody>
          <a:bodyPr/>
          <a:lstStyle/>
          <a:p>
            <a:pPr marL="0" indent="0">
              <a:buNone/>
            </a:pPr>
            <a:r>
              <a:rPr lang="en-IN" b="1" dirty="0"/>
              <a:t> FEATURES:</a:t>
            </a:r>
          </a:p>
          <a:p>
            <a:r>
              <a:rPr lang="en-IN" sz="2000" dirty="0"/>
              <a:t>File Uploading Option (MP4,MP3,PDF,DOCX,TXT,PPT).</a:t>
            </a:r>
          </a:p>
          <a:p>
            <a:r>
              <a:rPr lang="en-IN" sz="2000" dirty="0"/>
              <a:t>Summarizing Document content.</a:t>
            </a:r>
          </a:p>
          <a:p>
            <a:r>
              <a:rPr lang="en-IN" sz="2000" dirty="0"/>
              <a:t>Readout Loud of Summarization.</a:t>
            </a:r>
          </a:p>
          <a:p>
            <a:r>
              <a:rPr lang="en-IN" sz="2000" dirty="0"/>
              <a:t>Flash Cards.</a:t>
            </a:r>
          </a:p>
          <a:p>
            <a:r>
              <a:rPr lang="en-IN" sz="2000" dirty="0"/>
              <a:t>Quiz.</a:t>
            </a:r>
          </a:p>
          <a:p>
            <a:r>
              <a:rPr lang="en-IN" sz="2000" dirty="0"/>
              <a:t>Exporting Quiz ,Flashcards and Summary</a:t>
            </a:r>
          </a:p>
          <a:p>
            <a:endParaRPr lang="en-IN" dirty="0"/>
          </a:p>
          <a:p>
            <a:endParaRPr lang="en-IN" dirty="0"/>
          </a:p>
          <a:p>
            <a:endParaRPr lang="en-IN" dirty="0"/>
          </a:p>
        </p:txBody>
      </p:sp>
    </p:spTree>
    <p:extLst>
      <p:ext uri="{BB962C8B-B14F-4D97-AF65-F5344CB8AC3E}">
        <p14:creationId xmlns:p14="http://schemas.microsoft.com/office/powerpoint/2010/main" val="172690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896-24DC-ACCD-0DFC-68213D864CCA}"/>
              </a:ext>
            </a:extLst>
          </p:cNvPr>
          <p:cNvSpPr>
            <a:spLocks noGrp="1"/>
          </p:cNvSpPr>
          <p:nvPr>
            <p:ph type="title"/>
          </p:nvPr>
        </p:nvSpPr>
        <p:spPr/>
        <p:txBody>
          <a:bodyPr/>
          <a:lstStyle/>
          <a:p>
            <a:r>
              <a:rPr lang="en-IN" dirty="0"/>
              <a:t>My tutor: (lms)</a:t>
            </a:r>
          </a:p>
        </p:txBody>
      </p:sp>
      <p:sp>
        <p:nvSpPr>
          <p:cNvPr id="3" name="Content Placeholder 2">
            <a:extLst>
              <a:ext uri="{FF2B5EF4-FFF2-40B4-BE49-F238E27FC236}">
                <a16:creationId xmlns:a16="http://schemas.microsoft.com/office/drawing/2014/main" id="{22E68D5F-4F6B-DB65-DEE8-A41388558D18}"/>
              </a:ext>
            </a:extLst>
          </p:cNvPr>
          <p:cNvSpPr>
            <a:spLocks noGrp="1"/>
          </p:cNvSpPr>
          <p:nvPr>
            <p:ph idx="1"/>
          </p:nvPr>
        </p:nvSpPr>
        <p:spPr>
          <a:xfrm>
            <a:off x="2231136" y="2251734"/>
            <a:ext cx="7915754" cy="4296549"/>
          </a:xfrm>
        </p:spPr>
        <p:txBody>
          <a:bodyPr>
            <a:normAutofit fontScale="92500" lnSpcReduction="20000"/>
          </a:bodyPr>
          <a:lstStyle/>
          <a:p>
            <a:pPr marL="0" indent="0">
              <a:buNone/>
            </a:pPr>
            <a:r>
              <a:rPr lang="en-US" b="1" dirty="0"/>
              <a:t>User Scenario:</a:t>
            </a:r>
          </a:p>
          <a:p>
            <a:r>
              <a:rPr lang="en-US" sz="2300" dirty="0"/>
              <a:t>Amy, a college student, is preparing for her final exams. Traditionally, she would study with a friend, quizzing each other on key topics to ensure they both understand the material. However, coordinating with friends can be difficult due to conflicting schedules. With My Tutor, Amy has access to a personal AI-based study assistant that replaces the need for any third person. She can upload her study materials in various formats (MP4, MP3, PDF, DOCX, TXT, PPT), and the platform will automatically summarize the content, highlight key points, and read the summaries aloud. The interactive quiz feature allows Amy to test her knowledge and receive immediate feedback, simulating the peer quiz experience. She can also create flashcards for quick revision and export these materials for further review. My Tutor enables Amy to efficiently and effectively prepare for her exams, enhancing her understanding and retention of the material while reducing her reliance on others</a:t>
            </a:r>
            <a:r>
              <a:rPr lang="en-US" dirty="0"/>
              <a:t>.</a:t>
            </a:r>
            <a:endParaRPr lang="en-IN" dirty="0"/>
          </a:p>
        </p:txBody>
      </p:sp>
    </p:spTree>
    <p:extLst>
      <p:ext uri="{BB962C8B-B14F-4D97-AF65-F5344CB8AC3E}">
        <p14:creationId xmlns:p14="http://schemas.microsoft.com/office/powerpoint/2010/main" val="11809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E911CB-E401-5AE1-80D3-3F7CCDABC4B9}"/>
              </a:ext>
            </a:extLst>
          </p:cNvPr>
          <p:cNvGraphicFramePr/>
          <p:nvPr>
            <p:extLst>
              <p:ext uri="{D42A27DB-BD31-4B8C-83A1-F6EECF244321}">
                <p14:modId xmlns:p14="http://schemas.microsoft.com/office/powerpoint/2010/main" val="3225759224"/>
              </p:ext>
            </p:extLst>
          </p:nvPr>
        </p:nvGraphicFramePr>
        <p:xfrm>
          <a:off x="1125401" y="839683"/>
          <a:ext cx="9587238" cy="5613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1EA392F2-EF58-38DF-2AD3-9AEACDC36F8E}"/>
              </a:ext>
            </a:extLst>
          </p:cNvPr>
          <p:cNvSpPr>
            <a:spLocks noGrp="1"/>
          </p:cNvSpPr>
          <p:nvPr>
            <p:ph idx="1"/>
          </p:nvPr>
        </p:nvSpPr>
        <p:spPr/>
        <p:txBody>
          <a:bodyPr/>
          <a:lstStyle/>
          <a:p>
            <a:r>
              <a:rPr lang="en-IN" dirty="0"/>
              <a:t> </a:t>
            </a:r>
          </a:p>
        </p:txBody>
      </p:sp>
      <p:sp>
        <p:nvSpPr>
          <p:cNvPr id="9" name="Title 1">
            <a:extLst>
              <a:ext uri="{FF2B5EF4-FFF2-40B4-BE49-F238E27FC236}">
                <a16:creationId xmlns:a16="http://schemas.microsoft.com/office/drawing/2014/main" id="{69CCAF47-F81F-5D06-68AE-B3AEAE2EBC11}"/>
              </a:ext>
            </a:extLst>
          </p:cNvPr>
          <p:cNvSpPr>
            <a:spLocks noGrp="1"/>
          </p:cNvSpPr>
          <p:nvPr>
            <p:ph type="title"/>
          </p:nvPr>
        </p:nvSpPr>
        <p:spPr>
          <a:xfrm>
            <a:off x="3541641" y="0"/>
            <a:ext cx="3825535" cy="599768"/>
          </a:xfrm>
        </p:spPr>
        <p:txBody>
          <a:bodyPr>
            <a:normAutofit fontScale="90000"/>
          </a:bodyPr>
          <a:lstStyle/>
          <a:p>
            <a:r>
              <a:rPr lang="en-IN" dirty="0"/>
              <a:t>Workflow</a:t>
            </a:r>
          </a:p>
        </p:txBody>
      </p:sp>
    </p:spTree>
    <p:extLst>
      <p:ext uri="{BB962C8B-B14F-4D97-AF65-F5344CB8AC3E}">
        <p14:creationId xmlns:p14="http://schemas.microsoft.com/office/powerpoint/2010/main" val="8712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3154-2424-2A79-3915-707488E1ED6A}"/>
              </a:ext>
            </a:extLst>
          </p:cNvPr>
          <p:cNvSpPr>
            <a:spLocks noGrp="1"/>
          </p:cNvSpPr>
          <p:nvPr>
            <p:ph type="title"/>
          </p:nvPr>
        </p:nvSpPr>
        <p:spPr/>
        <p:txBody>
          <a:bodyPr/>
          <a:lstStyle/>
          <a:p>
            <a:r>
              <a:rPr lang="en-IN" dirty="0"/>
              <a:t>Product analysis and market overview</a:t>
            </a:r>
          </a:p>
        </p:txBody>
      </p:sp>
      <p:sp>
        <p:nvSpPr>
          <p:cNvPr id="3" name="Content Placeholder 2">
            <a:extLst>
              <a:ext uri="{FF2B5EF4-FFF2-40B4-BE49-F238E27FC236}">
                <a16:creationId xmlns:a16="http://schemas.microsoft.com/office/drawing/2014/main" id="{2C7AABDC-2282-A741-E0E8-5F6AAEA26653}"/>
              </a:ext>
            </a:extLst>
          </p:cNvPr>
          <p:cNvSpPr>
            <a:spLocks noGrp="1"/>
          </p:cNvSpPr>
          <p:nvPr>
            <p:ph idx="1"/>
          </p:nvPr>
        </p:nvSpPr>
        <p:spPr>
          <a:xfrm>
            <a:off x="2231136" y="2638044"/>
            <a:ext cx="7729728" cy="3890575"/>
          </a:xfrm>
        </p:spPr>
        <p:txBody>
          <a:bodyPr/>
          <a:lstStyle/>
          <a:p>
            <a:pPr marL="0" indent="0">
              <a:buNone/>
            </a:pPr>
            <a:r>
              <a:rPr lang="en-US" dirty="0">
                <a:solidFill>
                  <a:schemeClr val="tx1">
                    <a:lumMod val="95000"/>
                    <a:lumOff val="5000"/>
                  </a:schemeClr>
                </a:solidFill>
              </a:rPr>
              <a:t>Market Overview :</a:t>
            </a:r>
          </a:p>
          <a:p>
            <a:r>
              <a:rPr lang="en-US" b="0" i="0" dirty="0">
                <a:solidFill>
                  <a:schemeClr val="tx1">
                    <a:lumMod val="95000"/>
                    <a:lumOff val="5000"/>
                  </a:schemeClr>
                </a:solidFill>
                <a:effectLst/>
                <a:latin typeface="+mj-lt"/>
              </a:rPr>
              <a:t>The global Learning Management Systems (LMS) Market size was valued at USD 24,879.82 million in 2023 and is predicted to reach at USD 1,21,789.87 million by 2032, increasing at a CAGR of 19.30% from 2022 to 2032.</a:t>
            </a:r>
          </a:p>
          <a:p>
            <a:r>
              <a:rPr lang="en-US" b="0" i="0" dirty="0">
                <a:solidFill>
                  <a:schemeClr val="tx1"/>
                </a:solidFill>
                <a:effectLst/>
                <a:latin typeface="+mj-lt"/>
              </a:rPr>
              <a:t>The Indian learning management system (LMS) market size was valued at USD 490 million in 2021 and is projected to reach USD 2,931 million by 2030, registering a CAGR of 21.66% during the forecast period (2022 to 2030).</a:t>
            </a:r>
          </a:p>
          <a:p>
            <a:r>
              <a:rPr lang="en-US" b="0" i="0" dirty="0">
                <a:solidFill>
                  <a:schemeClr val="tx1">
                    <a:lumMod val="95000"/>
                    <a:lumOff val="5000"/>
                  </a:schemeClr>
                </a:solidFill>
                <a:effectLst/>
                <a:latin typeface="+mj-lt"/>
              </a:rPr>
              <a:t>As of June 2024, the number of users for learning management systems (LMS) is estimated at 73.8 million worldwide. This number is expected to continue to increase due to the growing demand for education streamlining solutions. The primary users of LMS are corporate executives (65%) and managers (35%), and 87% of active users use web-based LMS programs</a:t>
            </a:r>
          </a:p>
        </p:txBody>
      </p:sp>
    </p:spTree>
    <p:extLst>
      <p:ext uri="{BB962C8B-B14F-4D97-AF65-F5344CB8AC3E}">
        <p14:creationId xmlns:p14="http://schemas.microsoft.com/office/powerpoint/2010/main" val="324378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D570-36E8-4885-11E0-24FCFAF30CC0}"/>
              </a:ext>
            </a:extLst>
          </p:cNvPr>
          <p:cNvSpPr>
            <a:spLocks noGrp="1"/>
          </p:cNvSpPr>
          <p:nvPr>
            <p:ph type="title"/>
          </p:nvPr>
        </p:nvSpPr>
        <p:spPr>
          <a:xfrm>
            <a:off x="2231136" y="178952"/>
            <a:ext cx="7729728" cy="1188720"/>
          </a:xfrm>
        </p:spPr>
        <p:txBody>
          <a:bodyPr/>
          <a:lstStyle/>
          <a:p>
            <a:r>
              <a:rPr lang="en-IN" dirty="0"/>
              <a:t>Technologies used</a:t>
            </a:r>
          </a:p>
        </p:txBody>
      </p:sp>
      <p:pic>
        <p:nvPicPr>
          <p:cNvPr id="1026" name="Picture 2" descr="React.js Community">
            <a:extLst>
              <a:ext uri="{FF2B5EF4-FFF2-40B4-BE49-F238E27FC236}">
                <a16:creationId xmlns:a16="http://schemas.microsoft.com/office/drawing/2014/main" id="{FDDB8F80-AF08-F5D1-7F1F-9F4E4C45B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962" y="205018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 Wikipedia">
            <a:extLst>
              <a:ext uri="{FF2B5EF4-FFF2-40B4-BE49-F238E27FC236}">
                <a16:creationId xmlns:a16="http://schemas.microsoft.com/office/drawing/2014/main" id="{AD05AE1B-090D-2A8D-F037-E8CCB4269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542" y="202560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MySQL) / X">
            <a:extLst>
              <a:ext uri="{FF2B5EF4-FFF2-40B4-BE49-F238E27FC236}">
                <a16:creationId xmlns:a16="http://schemas.microsoft.com/office/drawing/2014/main" id="{15696785-5D0C-3E14-B708-024DC109C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335" y="202560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tomated deployment of FastAPI to your ...">
            <a:extLst>
              <a:ext uri="{FF2B5EF4-FFF2-40B4-BE49-F238E27FC236}">
                <a16:creationId xmlns:a16="http://schemas.microsoft.com/office/drawing/2014/main" id="{77C4D56D-41F8-34EA-0FD8-2EFF740A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4" y="436961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 Wikiversity">
            <a:extLst>
              <a:ext uri="{FF2B5EF4-FFF2-40B4-BE49-F238E27FC236}">
                <a16:creationId xmlns:a16="http://schemas.microsoft.com/office/drawing/2014/main" id="{20710E2A-E241-242E-FFF0-83E83FAC6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2071" y="436961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s Gemini AI is coming to Android">
            <a:extLst>
              <a:ext uri="{FF2B5EF4-FFF2-40B4-BE49-F238E27FC236}">
                <a16:creationId xmlns:a16="http://schemas.microsoft.com/office/drawing/2014/main" id="{FCDCF53E-B899-CEED-36C0-80679426B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6897" y="4416729"/>
            <a:ext cx="2285151" cy="20488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get started with MongoDB in 10 ...">
            <a:extLst>
              <a:ext uri="{FF2B5EF4-FFF2-40B4-BE49-F238E27FC236}">
                <a16:creationId xmlns:a16="http://schemas.microsoft.com/office/drawing/2014/main" id="{19CCED53-E24C-D80E-1341-E79136926C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7143" y="202560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3758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198</TotalTime>
  <Words>638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 </vt:lpstr>
      <vt:lpstr>My tutor: (lms)</vt:lpstr>
      <vt:lpstr>My tutor: (lms)</vt:lpstr>
      <vt:lpstr>My tutor: (lms)</vt:lpstr>
      <vt:lpstr>My tutor: (lms)</vt:lpstr>
      <vt:lpstr>Workflow</vt:lpstr>
      <vt:lpstr>Product analysis and market overview</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Abhisheck Poorani Obuli</dc:creator>
  <cp:lastModifiedBy>Abhisheck Poorani Obuli</cp:lastModifiedBy>
  <cp:revision>11</cp:revision>
  <dcterms:created xsi:type="dcterms:W3CDTF">2024-07-27T13:11:50Z</dcterms:created>
  <dcterms:modified xsi:type="dcterms:W3CDTF">2024-07-28T11:34:05Z</dcterms:modified>
</cp:coreProperties>
</file>