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1430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latin typeface="Californian FB" pitchFamily="18" charset="0"/>
              </a:rPr>
              <a:t>Apache Kafka</a:t>
            </a:r>
          </a:p>
        </p:txBody>
      </p:sp>
      <p:pic>
        <p:nvPicPr>
          <p:cNvPr id="1026" name="Picture 2" descr="C:\Work\Cloudlytics\Logo\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360" y="4343400"/>
            <a:ext cx="2446338" cy="16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663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3503-5632-18FF-5ABC-CFAD253F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Streams Messaging Manager - SMM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6D7400-8F63-5BBE-C679-35F461528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84" y="1676400"/>
            <a:ext cx="8044740" cy="4286086"/>
          </a:xfrm>
        </p:spPr>
      </p:pic>
      <p:pic>
        <p:nvPicPr>
          <p:cNvPr id="8" name="Picture 2" descr="C:\Work\Cloudlytics\Logo\2.png">
            <a:extLst>
              <a:ext uri="{FF2B5EF4-FFF2-40B4-BE49-F238E27FC236}">
                <a16:creationId xmlns:a16="http://schemas.microsoft.com/office/drawing/2014/main" id="{DF7E4B56-922D-711C-40DB-BDDDAFAA4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61942"/>
            <a:ext cx="2315660" cy="3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80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EBF0DA-FCA8-B545-852C-466E9B7D3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1" y="1676400"/>
            <a:ext cx="8077200" cy="4555430"/>
          </a:xfrm>
        </p:spPr>
      </p:pic>
      <p:pic>
        <p:nvPicPr>
          <p:cNvPr id="6" name="Picture 2" descr="C:\Work\Cloudlytics\Logo\2.png">
            <a:extLst>
              <a:ext uri="{FF2B5EF4-FFF2-40B4-BE49-F238E27FC236}">
                <a16:creationId xmlns:a16="http://schemas.microsoft.com/office/drawing/2014/main" id="{9DEAF5D9-2D86-4ECF-C911-766CF16A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61942"/>
            <a:ext cx="2315660" cy="3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A3CBB-D75A-2A05-FC76-0529DF3B98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1" y="82547"/>
            <a:ext cx="3572435" cy="14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Publish/Subscribe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sz="2800" dirty="0"/>
              <a:t>Current challenges in industry.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 descr="C:\Work\Cloudlytics\Logo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61942"/>
            <a:ext cx="2315660" cy="3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60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quazi\Pictures\Screenshot (3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201624"/>
            <a:ext cx="8001000" cy="302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Work\Cloudlytics\Logo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61942"/>
            <a:ext cx="2315660" cy="3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81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Work\Cloudlytics\Logo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61942"/>
            <a:ext cx="2315660" cy="3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quazi\Pictures\Screenshot (32)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953376" cy="396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6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133600"/>
            <a:ext cx="7403592" cy="4114800"/>
          </a:xfrm>
        </p:spPr>
        <p:txBody>
          <a:bodyPr>
            <a:normAutofit/>
          </a:bodyPr>
          <a:lstStyle/>
          <a:p>
            <a:pPr algn="just"/>
            <a:r>
              <a:rPr lang="en-IN" sz="2600" dirty="0"/>
              <a:t>Apache Kafka is an open source, distributed, and replicated commit-log-based publish-subscribe messaging system.</a:t>
            </a:r>
          </a:p>
          <a:p>
            <a:pPr algn="just"/>
            <a:r>
              <a:rPr lang="en-IN" sz="2600" dirty="0"/>
              <a:t>Resilient architecture &amp; fault tolerant</a:t>
            </a:r>
          </a:p>
          <a:p>
            <a:pPr algn="just"/>
            <a:r>
              <a:rPr lang="en-IN" sz="2600" dirty="0"/>
              <a:t>Horizontal scalability</a:t>
            </a:r>
          </a:p>
          <a:p>
            <a:pPr algn="just"/>
            <a:r>
              <a:rPr lang="en-IN" sz="2600" dirty="0"/>
              <a:t>High performance (latency of less than 10ms) –real time</a:t>
            </a:r>
          </a:p>
          <a:p>
            <a:pPr algn="just"/>
            <a:r>
              <a:rPr lang="en-IN" sz="2600" dirty="0"/>
              <a:t>Used by 2000+ firms</a:t>
            </a:r>
          </a:p>
          <a:p>
            <a:pPr marL="82296" indent="0" algn="just">
              <a:buNone/>
            </a:pPr>
            <a:r>
              <a:rPr lang="en-IN" sz="2600" dirty="0"/>
              <a:t>   (LinkedIn, Netflix, </a:t>
            </a:r>
            <a:r>
              <a:rPr lang="en-IN" sz="2600" dirty="0" err="1"/>
              <a:t>Airbnb</a:t>
            </a:r>
            <a:r>
              <a:rPr lang="en-IN" sz="2600" dirty="0"/>
              <a:t>, Yahoo, </a:t>
            </a:r>
            <a:r>
              <a:rPr lang="en-IN" sz="2600" dirty="0" err="1"/>
              <a:t>Walmart,etc</a:t>
            </a:r>
            <a:r>
              <a:rPr lang="en-IN" sz="2600" dirty="0"/>
              <a:t>)</a:t>
            </a:r>
          </a:p>
        </p:txBody>
      </p:sp>
      <p:pic>
        <p:nvPicPr>
          <p:cNvPr id="4" name="Picture 2" descr="C:\Work\Cloudlytics\Logo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61942"/>
            <a:ext cx="2315660" cy="3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Image result for apache kafk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04801"/>
            <a:ext cx="3276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0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Kafka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Multiple Producers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Multiple Consumers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Disk-based Retention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Scalable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High performance</a:t>
            </a:r>
          </a:p>
          <a:p>
            <a:pPr marL="82296" indent="0">
              <a:buNone/>
            </a:pPr>
            <a:endParaRPr lang="en-IN" sz="2800" dirty="0"/>
          </a:p>
        </p:txBody>
      </p:sp>
      <p:pic>
        <p:nvPicPr>
          <p:cNvPr id="4" name="Picture 2" descr="C:\Work\Cloudlytics\Logo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61942"/>
            <a:ext cx="2315660" cy="3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Messages and batches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Topics and Partitions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Brokers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Topic replication factor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Leader for partition</a:t>
            </a:r>
          </a:p>
        </p:txBody>
      </p:sp>
      <p:pic>
        <p:nvPicPr>
          <p:cNvPr id="4" name="Picture 2" descr="C:\Work\Cloudlytics\Logo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61942"/>
            <a:ext cx="2315660" cy="3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15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Producers and Consumers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Producers</a:t>
            </a:r>
          </a:p>
          <a:p>
            <a:pPr lvl="1"/>
            <a:r>
              <a:rPr lang="en-IN" dirty="0"/>
              <a:t>Write Acknowledgement</a:t>
            </a:r>
          </a:p>
          <a:p>
            <a:pPr lvl="1"/>
            <a:r>
              <a:rPr lang="en-IN" dirty="0"/>
              <a:t>Message Keys</a:t>
            </a:r>
          </a:p>
          <a:p>
            <a:endParaRPr lang="en-IN" dirty="0"/>
          </a:p>
          <a:p>
            <a:r>
              <a:rPr lang="en-IN" dirty="0"/>
              <a:t>Consumers</a:t>
            </a:r>
          </a:p>
          <a:p>
            <a:pPr lvl="1"/>
            <a:r>
              <a:rPr lang="en-IN" dirty="0"/>
              <a:t>Consumer Groups</a:t>
            </a:r>
          </a:p>
          <a:p>
            <a:pPr lvl="1"/>
            <a:r>
              <a:rPr lang="en-IN" dirty="0"/>
              <a:t>Consumer offsets</a:t>
            </a:r>
          </a:p>
          <a:p>
            <a:endParaRPr lang="en-IN" dirty="0"/>
          </a:p>
          <a:p>
            <a:r>
              <a:rPr lang="en-IN" dirty="0"/>
              <a:t>Role of Zookeeper</a:t>
            </a:r>
          </a:p>
        </p:txBody>
      </p:sp>
      <p:pic>
        <p:nvPicPr>
          <p:cNvPr id="4" name="Picture 2" descr="C:\Work\Cloudlytics\Logo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61942"/>
            <a:ext cx="2315660" cy="3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6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D64F6-E4B6-89F1-D2E4-C81BC854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676957"/>
            <a:ext cx="7498080" cy="480060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Monitoring Kafka Clusters</a:t>
            </a:r>
          </a:p>
          <a:p>
            <a:r>
              <a:rPr lang="en-US" sz="2800" dirty="0"/>
              <a:t>Managing Alert Policies</a:t>
            </a:r>
          </a:p>
          <a:p>
            <a:r>
              <a:rPr lang="en-US" sz="2800" dirty="0"/>
              <a:t>Managing Topics</a:t>
            </a:r>
          </a:p>
          <a:p>
            <a:r>
              <a:rPr lang="en-US" sz="2800" dirty="0"/>
              <a:t>Monitoring end-to-end latency</a:t>
            </a:r>
          </a:p>
          <a:p>
            <a:r>
              <a:rPr lang="en-US" sz="2800" dirty="0"/>
              <a:t>Simplifies Troubleshooting</a:t>
            </a:r>
          </a:p>
          <a:p>
            <a:r>
              <a:rPr lang="en-US" sz="2800" dirty="0"/>
              <a:t>Visualize end-to-end Kafka Stream Flows</a:t>
            </a:r>
          </a:p>
          <a:p>
            <a:endParaRPr lang="en-IN" sz="2800" dirty="0"/>
          </a:p>
        </p:txBody>
      </p:sp>
      <p:pic>
        <p:nvPicPr>
          <p:cNvPr id="4" name="Picture 2" descr="C:\Work\Cloudlytics\Logo\2.png">
            <a:extLst>
              <a:ext uri="{FF2B5EF4-FFF2-40B4-BE49-F238E27FC236}">
                <a16:creationId xmlns:a16="http://schemas.microsoft.com/office/drawing/2014/main" id="{0306BAD8-5102-FE26-8CA5-C88A340DA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61942"/>
            <a:ext cx="2315660" cy="3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8173EF-A445-365D-7713-49AFA1163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22669"/>
            <a:ext cx="5867400" cy="173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6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</TotalTime>
  <Words>131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Californian FB</vt:lpstr>
      <vt:lpstr>Gill Sans MT</vt:lpstr>
      <vt:lpstr>Verdana</vt:lpstr>
      <vt:lpstr>Wingdings 2</vt:lpstr>
      <vt:lpstr>Solstice</vt:lpstr>
      <vt:lpstr>Apache Kafka</vt:lpstr>
      <vt:lpstr>Publish/Subscribe Messaging</vt:lpstr>
      <vt:lpstr>PowerPoint Presentation</vt:lpstr>
      <vt:lpstr>PowerPoint Presentation</vt:lpstr>
      <vt:lpstr>PowerPoint Presentation</vt:lpstr>
      <vt:lpstr>Why Kafka ?</vt:lpstr>
      <vt:lpstr>Core Concepts</vt:lpstr>
      <vt:lpstr>Producers and Consumers</vt:lpstr>
      <vt:lpstr>PowerPoint Presentation</vt:lpstr>
      <vt:lpstr>Streams Messaging Manager - SMM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Aasem Quazi</dc:creator>
  <cp:lastModifiedBy>Aasem Quazi</cp:lastModifiedBy>
  <cp:revision>14</cp:revision>
  <dcterms:created xsi:type="dcterms:W3CDTF">2006-08-16T00:00:00Z</dcterms:created>
  <dcterms:modified xsi:type="dcterms:W3CDTF">2023-04-24T12:12:04Z</dcterms:modified>
</cp:coreProperties>
</file>