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5" r:id="rId4"/>
    <p:sldId id="288" r:id="rId5"/>
    <p:sldId id="289" r:id="rId6"/>
    <p:sldId id="290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CAF5B7-F524-48E4-B818-A719F093F0E4}">
          <p14:sldIdLst>
            <p14:sldId id="256"/>
            <p14:sldId id="286"/>
            <p14:sldId id="275"/>
            <p14:sldId id="288"/>
            <p14:sldId id="289"/>
            <p14:sldId id="290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0" autoAdjust="0"/>
  </p:normalViewPr>
  <p:slideViewPr>
    <p:cSldViewPr>
      <p:cViewPr varScale="1">
        <p:scale>
          <a:sx n="103" d="100"/>
          <a:sy n="103" d="100"/>
        </p:scale>
        <p:origin x="138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A704B-C1F0-8C5C-FA57-DCC0299939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5715000"/>
            <a:ext cx="2240932" cy="1280313"/>
          </a:xfrm>
          <a:prstGeom prst="rect">
            <a:avLst/>
          </a:prstGeom>
        </p:spPr>
      </p:pic>
      <p:pic>
        <p:nvPicPr>
          <p:cNvPr id="1028" name="Picture 4" descr="Kubernetes Logo and symbol, meaning, history, PNG, brand">
            <a:extLst>
              <a:ext uri="{FF2B5EF4-FFF2-40B4-BE49-F238E27FC236}">
                <a16:creationId xmlns:a16="http://schemas.microsoft.com/office/drawing/2014/main" id="{7B3E9FF5-EFF6-AB72-3C17-C3E5C5315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5300134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663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Containers Everywhere </a:t>
            </a:r>
          </a:p>
          <a:p>
            <a:r>
              <a:rPr lang="en-US" sz="2800" dirty="0"/>
              <a:t>New Problems</a:t>
            </a:r>
          </a:p>
          <a:p>
            <a:r>
              <a:rPr lang="en-US" sz="2800" dirty="0"/>
              <a:t>Automation	</a:t>
            </a:r>
          </a:p>
          <a:p>
            <a:pPr lvl="1"/>
            <a:r>
              <a:rPr lang="en-US" sz="2400" dirty="0"/>
              <a:t>Lifecycle</a:t>
            </a:r>
          </a:p>
          <a:p>
            <a:pPr lvl="1"/>
            <a:r>
              <a:rPr lang="en-US" sz="2400" dirty="0"/>
              <a:t>Scale up/down</a:t>
            </a:r>
          </a:p>
          <a:p>
            <a:pPr lvl="1"/>
            <a:r>
              <a:rPr lang="en-US" sz="2400" dirty="0"/>
              <a:t>Failure tolerance</a:t>
            </a:r>
          </a:p>
          <a:p>
            <a:pPr lvl="1"/>
            <a:r>
              <a:rPr lang="en-US" sz="2400" dirty="0"/>
              <a:t>High Availability</a:t>
            </a:r>
          </a:p>
          <a:p>
            <a:pPr lvl="1"/>
            <a:r>
              <a:rPr lang="en-US" sz="2400" dirty="0"/>
              <a:t>Cross node communication</a:t>
            </a:r>
          </a:p>
          <a:p>
            <a:pPr lvl="1"/>
            <a:endParaRPr lang="en-US" sz="2400" dirty="0"/>
          </a:p>
          <a:p>
            <a:pPr lvl="1"/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35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2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IN" sz="2800" dirty="0"/>
              <a:t>Container Management Tool</a:t>
            </a:r>
          </a:p>
          <a:p>
            <a:r>
              <a:rPr lang="en-IN" sz="2800" dirty="0"/>
              <a:t>Container Orchestration Tool</a:t>
            </a:r>
          </a:p>
          <a:p>
            <a:r>
              <a:rPr lang="en-IN" sz="2800" dirty="0"/>
              <a:t>K8s</a:t>
            </a:r>
          </a:p>
          <a:p>
            <a:r>
              <a:rPr lang="en-IN" sz="2800" dirty="0"/>
              <a:t>Released by Google in 2015, Now open source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54571-CC03-0B65-018F-E6415C9412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35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IN" sz="2800" dirty="0"/>
              <a:t>Vanilla Upstream </a:t>
            </a:r>
          </a:p>
          <a:p>
            <a:r>
              <a:rPr lang="en-IN" sz="2800" dirty="0"/>
              <a:t>Cloud Managed : EKS, AKS, GKE, etc</a:t>
            </a:r>
          </a:p>
          <a:p>
            <a:r>
              <a:rPr lang="en-IN" sz="2800" dirty="0"/>
              <a:t>Self managed : Canonical Charmed, RedHat OpenShift, Rancher, Docker Enterprise, etc</a:t>
            </a:r>
          </a:p>
          <a:p>
            <a:r>
              <a:rPr lang="en-IN" sz="2800" dirty="0"/>
              <a:t>Vanilla Installers : </a:t>
            </a:r>
            <a:r>
              <a:rPr lang="en-IN" sz="2800" dirty="0" err="1"/>
              <a:t>kubeadm</a:t>
            </a:r>
            <a:r>
              <a:rPr lang="en-IN" sz="2800" dirty="0"/>
              <a:t>, kops, etc</a:t>
            </a:r>
          </a:p>
          <a:p>
            <a:r>
              <a:rPr lang="en-IN" sz="2800" dirty="0"/>
              <a:t>Local Dev/Test : Docker Desktop, </a:t>
            </a:r>
            <a:r>
              <a:rPr lang="en-IN" sz="2800" dirty="0" err="1"/>
              <a:t>Minikube</a:t>
            </a:r>
            <a:r>
              <a:rPr lang="en-IN" sz="2800" dirty="0"/>
              <a:t>, etc</a:t>
            </a:r>
          </a:p>
          <a:p>
            <a:r>
              <a:rPr lang="en-IN" sz="2800" dirty="0"/>
              <a:t>CI Testing : kind</a:t>
            </a:r>
          </a:p>
          <a:p>
            <a:r>
              <a:rPr lang="en-IN" sz="2800" dirty="0"/>
              <a:t>https://kubernetes.io/partners/#conformance</a:t>
            </a:r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7A2F-96C0-A6E3-D1D0-4D2E9D88E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35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1546BA-73CB-6F9E-63FB-AF66913E0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5592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60851A-C775-1BAD-3CCF-487986A977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35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1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8FE1C5-6B06-AE8E-E06D-9F234877D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35" y="6096000"/>
            <a:ext cx="1173949" cy="670713"/>
          </a:xfrm>
          <a:prstGeom prst="rect">
            <a:avLst/>
          </a:prstGeom>
        </p:spPr>
      </p:pic>
      <p:sp>
        <p:nvSpPr>
          <p:cNvPr id="7" name="AutoShape 4" descr="Components of Kubernetes">
            <a:extLst>
              <a:ext uri="{FF2B5EF4-FFF2-40B4-BE49-F238E27FC236}">
                <a16:creationId xmlns:a16="http://schemas.microsoft.com/office/drawing/2014/main" id="{00EA3B26-593E-5AC3-2C50-4D1270B72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6EA2941-FD9C-25D0-7598-F6141075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6283D-5962-A93B-FC9B-DEB32958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447800"/>
            <a:ext cx="4791456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Runs one or more Containers</a:t>
            </a:r>
          </a:p>
          <a:p>
            <a:r>
              <a:rPr lang="en-US" sz="2400" dirty="0"/>
              <a:t>Smallest deployable unit in Kubernetes</a:t>
            </a:r>
          </a:p>
          <a:p>
            <a:r>
              <a:rPr lang="en-US" sz="2400" dirty="0"/>
              <a:t>Its an abstract OR an idea</a:t>
            </a:r>
          </a:p>
          <a:p>
            <a:r>
              <a:rPr lang="en-US" sz="2400" dirty="0"/>
              <a:t>Ip addresses are for pods and not individual containers</a:t>
            </a:r>
          </a:p>
          <a:p>
            <a:r>
              <a:rPr lang="en-US" sz="2400" dirty="0"/>
              <a:t>Containers in a pod share localhost</a:t>
            </a:r>
          </a:p>
          <a:p>
            <a:r>
              <a:rPr lang="en-US" sz="2400" dirty="0"/>
              <a:t>Containers in pod can share volumes</a:t>
            </a:r>
          </a:p>
          <a:p>
            <a:r>
              <a:rPr lang="en-US" sz="2400" dirty="0"/>
              <a:t>Container engines like Docker doesn’t understand Pods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A52DE-1DC6-D39C-AAC2-C4C3AEBE1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640" y="1417638"/>
            <a:ext cx="5097642" cy="40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8FE1C5-6B06-AE8E-E06D-9F234877D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35" y="6096000"/>
            <a:ext cx="1173949" cy="670713"/>
          </a:xfrm>
          <a:prstGeom prst="rect">
            <a:avLst/>
          </a:prstGeom>
        </p:spPr>
      </p:pic>
      <p:sp>
        <p:nvSpPr>
          <p:cNvPr id="7" name="AutoShape 4" descr="Components of Kubernetes">
            <a:extLst>
              <a:ext uri="{FF2B5EF4-FFF2-40B4-BE49-F238E27FC236}">
                <a16:creationId xmlns:a16="http://schemas.microsoft.com/office/drawing/2014/main" id="{00EA3B26-593E-5AC3-2C50-4D1270B72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6EA2941-FD9C-25D0-7598-F6141075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886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</TotalTime>
  <Words>146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Verdana</vt:lpstr>
      <vt:lpstr>Wingdings 2</vt:lpstr>
      <vt:lpstr>Solstice</vt:lpstr>
      <vt:lpstr>PowerPoint Presentation</vt:lpstr>
      <vt:lpstr>Problem Statement</vt:lpstr>
      <vt:lpstr>What is Kubernetes ?</vt:lpstr>
      <vt:lpstr>Kubernetes Distribution</vt:lpstr>
      <vt:lpstr>PowerPoint Presentation</vt:lpstr>
      <vt:lpstr>Pod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Aasem Quazi</dc:creator>
  <cp:lastModifiedBy>Aasem Quazi</cp:lastModifiedBy>
  <cp:revision>31</cp:revision>
  <dcterms:created xsi:type="dcterms:W3CDTF">2006-08-16T00:00:00Z</dcterms:created>
  <dcterms:modified xsi:type="dcterms:W3CDTF">2023-11-27T16:00:13Z</dcterms:modified>
</cp:coreProperties>
</file>