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7" r:id="rId4"/>
    <p:sldId id="279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CAF5B7-F524-48E4-B818-A719F093F0E4}">
          <p14:sldIdLst>
            <p14:sldId id="256"/>
            <p14:sldId id="278"/>
            <p14:sldId id="277"/>
            <p14:sldId id="279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0" autoAdjust="0"/>
  </p:normalViewPr>
  <p:slideViewPr>
    <p:cSldViewPr>
      <p:cViewPr varScale="1">
        <p:scale>
          <a:sx n="109" d="100"/>
          <a:sy n="109" d="100"/>
        </p:scale>
        <p:origin x="16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762000"/>
            <a:ext cx="7406640" cy="1472184"/>
          </a:xfrm>
        </p:spPr>
        <p:txBody>
          <a:bodyPr>
            <a:noAutofit/>
          </a:bodyPr>
          <a:lstStyle/>
          <a:p>
            <a:pPr algn="ctr">
              <a:spcBef>
                <a:spcPts val="123"/>
              </a:spcBef>
            </a:pPr>
            <a:r>
              <a:rPr lang="en-IN" sz="6600" b="1" dirty="0">
                <a:latin typeface="Californian FB" pitchFamily="18" charset="0"/>
              </a:rPr>
              <a:t>Infrastructure As Code - IAC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A704B-C1F0-8C5C-FA57-DCC029993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36" y="5523129"/>
            <a:ext cx="2576764" cy="1472184"/>
          </a:xfrm>
          <a:prstGeom prst="rect">
            <a:avLst/>
          </a:prstGeom>
        </p:spPr>
      </p:pic>
      <p:pic>
        <p:nvPicPr>
          <p:cNvPr id="1026" name="Picture 2" descr="Cloudformation Logo PNG Vectors Free Download">
            <a:extLst>
              <a:ext uri="{FF2B5EF4-FFF2-40B4-BE49-F238E27FC236}">
                <a16:creationId xmlns:a16="http://schemas.microsoft.com/office/drawing/2014/main" id="{DBC7B1EC-5E90-4E4A-BCFA-A8E395C5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55392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ile type terraform&quot; Icon - Download for free – Iconduck">
            <a:extLst>
              <a:ext uri="{FF2B5EF4-FFF2-40B4-BE49-F238E27FC236}">
                <a16:creationId xmlns:a16="http://schemas.microsoft.com/office/drawing/2014/main" id="{98F56176-C5FE-E5F0-254B-A874898E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30900"/>
            <a:ext cx="1981931" cy="22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663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/>
          <a:lstStyle/>
          <a:p>
            <a:r>
              <a:rPr lang="en-US" dirty="0"/>
              <a:t>Terraform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630756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IAC – Automate Infrastructure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Where it fits in ?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Why Terraform?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Declarative Language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HCL – </a:t>
            </a:r>
            <a:r>
              <a:rPr lang="en-IN" sz="2800" dirty="0" err="1"/>
              <a:t>HashiCorp</a:t>
            </a:r>
            <a:r>
              <a:rPr lang="en-IN" sz="2800" dirty="0"/>
              <a:t> Configuration Language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https://registry.terraform.io/namespaces/hashicorp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0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1143000"/>
          </a:xfrm>
        </p:spPr>
        <p:txBody>
          <a:bodyPr/>
          <a:lstStyle/>
          <a:p>
            <a:r>
              <a:rPr lang="en-US" dirty="0"/>
              <a:t>Why Terraform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8BFE7-4C0B-A70D-7D52-AFCF8521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4445" y="1173856"/>
            <a:ext cx="2013587" cy="21291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B489A3-585F-E8B3-62EE-4E8804C18287}"/>
              </a:ext>
            </a:extLst>
          </p:cNvPr>
          <p:cNvCxnSpPr>
            <a:cxnSpLocks/>
          </p:cNvCxnSpPr>
          <p:nvPr/>
        </p:nvCxnSpPr>
        <p:spPr>
          <a:xfrm>
            <a:off x="5221239" y="3276600"/>
            <a:ext cx="0" cy="931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90F70E-6A39-5C4A-A312-362549F2B2F6}"/>
              </a:ext>
            </a:extLst>
          </p:cNvPr>
          <p:cNvCxnSpPr/>
          <p:nvPr/>
        </p:nvCxnSpPr>
        <p:spPr>
          <a:xfrm>
            <a:off x="1828800" y="3690612"/>
            <a:ext cx="6629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294B4A-E794-509C-0CE5-1AA4D1300AF2}"/>
              </a:ext>
            </a:extLst>
          </p:cNvPr>
          <p:cNvCxnSpPr/>
          <p:nvPr/>
        </p:nvCxnSpPr>
        <p:spPr>
          <a:xfrm>
            <a:off x="1828800" y="3690612"/>
            <a:ext cx="0" cy="500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28922C-E082-29D3-4B6A-872A6F04980D}"/>
              </a:ext>
            </a:extLst>
          </p:cNvPr>
          <p:cNvCxnSpPr/>
          <p:nvPr/>
        </p:nvCxnSpPr>
        <p:spPr>
          <a:xfrm>
            <a:off x="3429000" y="3690612"/>
            <a:ext cx="0" cy="500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B0D021-57E5-8950-0578-4D4E573625C9}"/>
              </a:ext>
            </a:extLst>
          </p:cNvPr>
          <p:cNvCxnSpPr/>
          <p:nvPr/>
        </p:nvCxnSpPr>
        <p:spPr>
          <a:xfrm>
            <a:off x="6858000" y="3669018"/>
            <a:ext cx="0" cy="500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9D4894-2154-AC9D-66E7-E512FF4168A7}"/>
              </a:ext>
            </a:extLst>
          </p:cNvPr>
          <p:cNvCxnSpPr/>
          <p:nvPr/>
        </p:nvCxnSpPr>
        <p:spPr>
          <a:xfrm>
            <a:off x="8458200" y="3691386"/>
            <a:ext cx="0" cy="500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Server - Free computer icons">
            <a:extLst>
              <a:ext uri="{FF2B5EF4-FFF2-40B4-BE49-F238E27FC236}">
                <a16:creationId xmlns:a16="http://schemas.microsoft.com/office/drawing/2014/main" id="{244F4946-CC04-AE5C-18B0-31DBCEE7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08295"/>
            <a:ext cx="1160520" cy="1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mware Png Logo - Free Transparent PNG Logos">
            <a:extLst>
              <a:ext uri="{FF2B5EF4-FFF2-40B4-BE49-F238E27FC236}">
                <a16:creationId xmlns:a16="http://schemas.microsoft.com/office/drawing/2014/main" id="{ED95DB47-A8AD-21B9-6883-FB35F7FD4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39" y="4217301"/>
            <a:ext cx="1074260" cy="12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6285AC5-4C0E-F1D0-C813-575B7223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74" y="4478213"/>
            <a:ext cx="1301947" cy="77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wnload Microsoft Azure (Windows Azure) Logo in SVG Vector or PNG File  Format - Logo.wine">
            <a:extLst>
              <a:ext uri="{FF2B5EF4-FFF2-40B4-BE49-F238E27FC236}">
                <a16:creationId xmlns:a16="http://schemas.microsoft.com/office/drawing/2014/main" id="{56ABDD1C-3402-326C-C099-BE97E267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29" y="4115071"/>
            <a:ext cx="1885542" cy="12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oogle Cloud&quot; Icon - Download for free – Iconduck">
            <a:extLst>
              <a:ext uri="{FF2B5EF4-FFF2-40B4-BE49-F238E27FC236}">
                <a16:creationId xmlns:a16="http://schemas.microsoft.com/office/drawing/2014/main" id="{D9EA7DBA-4BA4-B259-218C-F66598CB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941" y="4335192"/>
            <a:ext cx="1232513" cy="99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3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/>
          <a:lstStyle/>
          <a:p>
            <a:r>
              <a:rPr lang="en-US" dirty="0"/>
              <a:t>Variable Types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42B56E-D14A-31A9-F489-24C355ED7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676400"/>
            <a:ext cx="7692369" cy="39624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8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B415-935C-69DF-46BE-BE8C22E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Template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Uses Declarative programming language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YAML or JSON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Deploy the Template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Where it fits in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34E1-BF0E-0B94-3582-21161A2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YAML Template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841C3F-8FE2-3412-2EE7-ACCD7FACA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12631"/>
            <a:ext cx="7499350" cy="44709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CAEEB1-3DF3-476A-E2F0-0E885FF47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4" y="6096000"/>
            <a:ext cx="1173949" cy="6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99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</TotalTime>
  <Words>62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Californian FB</vt:lpstr>
      <vt:lpstr>Gill Sans MT</vt:lpstr>
      <vt:lpstr>Verdana</vt:lpstr>
      <vt:lpstr>Wingdings 2</vt:lpstr>
      <vt:lpstr>Solstice</vt:lpstr>
      <vt:lpstr>Infrastructure As Code - IAC</vt:lpstr>
      <vt:lpstr>Terraform</vt:lpstr>
      <vt:lpstr>Why Terraform ?</vt:lpstr>
      <vt:lpstr>Variable Types</vt:lpstr>
      <vt:lpstr>Cloud Formation</vt:lpstr>
      <vt:lpstr>Sample YAML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Aasem Quazi</dc:creator>
  <cp:lastModifiedBy>Aasem Quazi</cp:lastModifiedBy>
  <cp:revision>25</cp:revision>
  <dcterms:created xsi:type="dcterms:W3CDTF">2006-08-16T00:00:00Z</dcterms:created>
  <dcterms:modified xsi:type="dcterms:W3CDTF">2024-01-28T12:37:33Z</dcterms:modified>
</cp:coreProperties>
</file>